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8223F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8223F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8223F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8223F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8223F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8223F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8223F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8223F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8223F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18223F"/>
        </a:fontRef>
        <a:srgbClr val="18223F"/>
      </a:tcTxStyle>
      <a:tcStyle>
        <a:tcBdr>
          <a:left>
            <a:ln w="12700" cap="flat">
              <a:solidFill>
                <a:srgbClr val="C1DEFF"/>
              </a:solidFill>
              <a:prstDash val="solid"/>
              <a:round/>
            </a:ln>
          </a:left>
          <a:right>
            <a:ln w="12700" cap="flat">
              <a:solidFill>
                <a:srgbClr val="C1DEFF"/>
              </a:solidFill>
              <a:prstDash val="solid"/>
              <a:round/>
            </a:ln>
          </a:right>
          <a:top>
            <a:ln w="12700" cap="flat">
              <a:solidFill>
                <a:srgbClr val="C1DEFF"/>
              </a:solidFill>
              <a:prstDash val="solid"/>
              <a:round/>
            </a:ln>
          </a:top>
          <a:bottom>
            <a:ln w="12700" cap="flat">
              <a:solidFill>
                <a:srgbClr val="C1DEFF"/>
              </a:solidFill>
              <a:prstDash val="solid"/>
              <a:round/>
            </a:ln>
          </a:bottom>
          <a:insideH>
            <a:ln w="12700" cap="flat">
              <a:solidFill>
                <a:srgbClr val="C1DEFF"/>
              </a:solidFill>
              <a:prstDash val="solid"/>
              <a:round/>
            </a:ln>
          </a:insideH>
          <a:insideV>
            <a:ln w="12700" cap="flat">
              <a:solidFill>
                <a:srgbClr val="C1DEFF"/>
              </a:solidFill>
              <a:prstDash val="solid"/>
              <a:round/>
            </a:ln>
          </a:insideV>
        </a:tcBdr>
        <a:fill>
          <a:solidFill>
            <a:srgbClr val="FAF0DF"/>
          </a:solidFill>
        </a:fill>
      </a:tcStyle>
    </a:wholeTbl>
    <a:band2H>
      <a:tcTxStyle b="def" i="def"/>
      <a:tcStyle>
        <a:tcBdr/>
        <a:fill>
          <a:solidFill>
            <a:srgbClr val="FCF7F0"/>
          </a:solidFill>
        </a:fill>
      </a:tcStyle>
    </a:band2H>
    <a:firstCol>
      <a:tcTxStyle b="on" i="off">
        <a:fontRef idx="minor">
          <a:srgbClr val="C1DEFF"/>
        </a:fontRef>
        <a:srgbClr val="C1DEFF"/>
      </a:tcTxStyle>
      <a:tcStyle>
        <a:tcBdr>
          <a:left>
            <a:ln w="12700" cap="flat">
              <a:solidFill>
                <a:srgbClr val="C1DEFF"/>
              </a:solidFill>
              <a:prstDash val="solid"/>
              <a:round/>
            </a:ln>
          </a:left>
          <a:right>
            <a:ln w="12700" cap="flat">
              <a:solidFill>
                <a:srgbClr val="C1DEFF"/>
              </a:solidFill>
              <a:prstDash val="solid"/>
              <a:round/>
            </a:ln>
          </a:right>
          <a:top>
            <a:ln w="12700" cap="flat">
              <a:solidFill>
                <a:srgbClr val="C1DEFF"/>
              </a:solidFill>
              <a:prstDash val="solid"/>
              <a:round/>
            </a:ln>
          </a:top>
          <a:bottom>
            <a:ln w="12700" cap="flat">
              <a:solidFill>
                <a:srgbClr val="C1DEFF"/>
              </a:solidFill>
              <a:prstDash val="solid"/>
              <a:round/>
            </a:ln>
          </a:bottom>
          <a:insideH>
            <a:ln w="12700" cap="flat">
              <a:solidFill>
                <a:srgbClr val="C1DEFF"/>
              </a:solidFill>
              <a:prstDash val="solid"/>
              <a:round/>
            </a:ln>
          </a:insideH>
          <a:insideV>
            <a:ln w="12700" cap="flat">
              <a:solidFill>
                <a:srgbClr val="C1DE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C1DEFF"/>
        </a:fontRef>
        <a:srgbClr val="C1DEFF"/>
      </a:tcTxStyle>
      <a:tcStyle>
        <a:tcBdr>
          <a:left>
            <a:ln w="12700" cap="flat">
              <a:solidFill>
                <a:srgbClr val="C1DEFF"/>
              </a:solidFill>
              <a:prstDash val="solid"/>
              <a:round/>
            </a:ln>
          </a:left>
          <a:right>
            <a:ln w="12700" cap="flat">
              <a:solidFill>
                <a:srgbClr val="C1DEFF"/>
              </a:solidFill>
              <a:prstDash val="solid"/>
              <a:round/>
            </a:ln>
          </a:right>
          <a:top>
            <a:ln w="38100" cap="flat">
              <a:solidFill>
                <a:srgbClr val="C1DEFF"/>
              </a:solidFill>
              <a:prstDash val="solid"/>
              <a:round/>
            </a:ln>
          </a:top>
          <a:bottom>
            <a:ln w="12700" cap="flat">
              <a:solidFill>
                <a:srgbClr val="C1DEFF"/>
              </a:solidFill>
              <a:prstDash val="solid"/>
              <a:round/>
            </a:ln>
          </a:bottom>
          <a:insideH>
            <a:ln w="12700" cap="flat">
              <a:solidFill>
                <a:srgbClr val="C1DEFF"/>
              </a:solidFill>
              <a:prstDash val="solid"/>
              <a:round/>
            </a:ln>
          </a:insideH>
          <a:insideV>
            <a:ln w="12700" cap="flat">
              <a:solidFill>
                <a:srgbClr val="C1DE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C1DEFF"/>
        </a:fontRef>
        <a:srgbClr val="C1DEFF"/>
      </a:tcTxStyle>
      <a:tcStyle>
        <a:tcBdr>
          <a:left>
            <a:ln w="12700" cap="flat">
              <a:solidFill>
                <a:srgbClr val="C1DEFF"/>
              </a:solidFill>
              <a:prstDash val="solid"/>
              <a:round/>
            </a:ln>
          </a:left>
          <a:right>
            <a:ln w="12700" cap="flat">
              <a:solidFill>
                <a:srgbClr val="C1DEFF"/>
              </a:solidFill>
              <a:prstDash val="solid"/>
              <a:round/>
            </a:ln>
          </a:right>
          <a:top>
            <a:ln w="12700" cap="flat">
              <a:solidFill>
                <a:srgbClr val="C1DEFF"/>
              </a:solidFill>
              <a:prstDash val="solid"/>
              <a:round/>
            </a:ln>
          </a:top>
          <a:bottom>
            <a:ln w="38100" cap="flat">
              <a:solidFill>
                <a:srgbClr val="C1DEFF"/>
              </a:solidFill>
              <a:prstDash val="solid"/>
              <a:round/>
            </a:ln>
          </a:bottom>
          <a:insideH>
            <a:ln w="12700" cap="flat">
              <a:solidFill>
                <a:srgbClr val="C1DEFF"/>
              </a:solidFill>
              <a:prstDash val="solid"/>
              <a:round/>
            </a:ln>
          </a:insideH>
          <a:insideV>
            <a:ln w="12700" cap="flat">
              <a:solidFill>
                <a:srgbClr val="C1DE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8223F"/>
        </a:fontRef>
        <a:srgbClr val="18223F"/>
      </a:tcTxStyle>
      <a:tcStyle>
        <a:tcBdr>
          <a:left>
            <a:ln w="12700" cap="flat">
              <a:solidFill>
                <a:srgbClr val="C1DEFF"/>
              </a:solidFill>
              <a:prstDash val="solid"/>
              <a:round/>
            </a:ln>
          </a:left>
          <a:right>
            <a:ln w="12700" cap="flat">
              <a:solidFill>
                <a:srgbClr val="C1DEFF"/>
              </a:solidFill>
              <a:prstDash val="solid"/>
              <a:round/>
            </a:ln>
          </a:right>
          <a:top>
            <a:ln w="12700" cap="flat">
              <a:solidFill>
                <a:srgbClr val="C1DEFF"/>
              </a:solidFill>
              <a:prstDash val="solid"/>
              <a:round/>
            </a:ln>
          </a:top>
          <a:bottom>
            <a:ln w="12700" cap="flat">
              <a:solidFill>
                <a:srgbClr val="C1DEFF"/>
              </a:solidFill>
              <a:prstDash val="solid"/>
              <a:round/>
            </a:ln>
          </a:bottom>
          <a:insideH>
            <a:ln w="12700" cap="flat">
              <a:solidFill>
                <a:srgbClr val="C1DEFF"/>
              </a:solidFill>
              <a:prstDash val="solid"/>
              <a:round/>
            </a:ln>
          </a:insideH>
          <a:insideV>
            <a:ln w="12700" cap="flat">
              <a:solidFill>
                <a:srgbClr val="C1DEFF"/>
              </a:solidFill>
              <a:prstDash val="solid"/>
              <a:round/>
            </a:ln>
          </a:insideV>
        </a:tcBdr>
        <a:fill>
          <a:solidFill>
            <a:srgbClr val="CDCFDF"/>
          </a:solidFill>
        </a:fill>
      </a:tcStyle>
    </a:wholeTbl>
    <a:band2H>
      <a:tcTxStyle b="def" i="def"/>
      <a:tcStyle>
        <a:tcBdr/>
        <a:fill>
          <a:solidFill>
            <a:srgbClr val="E7E8F0"/>
          </a:solidFill>
        </a:fill>
      </a:tcStyle>
    </a:band2H>
    <a:firstCol>
      <a:tcTxStyle b="on" i="off">
        <a:fontRef idx="minor">
          <a:srgbClr val="C1DEFF"/>
        </a:fontRef>
        <a:srgbClr val="C1DEFF"/>
      </a:tcTxStyle>
      <a:tcStyle>
        <a:tcBdr>
          <a:left>
            <a:ln w="12700" cap="flat">
              <a:solidFill>
                <a:srgbClr val="C1DEFF"/>
              </a:solidFill>
              <a:prstDash val="solid"/>
              <a:round/>
            </a:ln>
          </a:left>
          <a:right>
            <a:ln w="12700" cap="flat">
              <a:solidFill>
                <a:srgbClr val="C1DEFF"/>
              </a:solidFill>
              <a:prstDash val="solid"/>
              <a:round/>
            </a:ln>
          </a:right>
          <a:top>
            <a:ln w="12700" cap="flat">
              <a:solidFill>
                <a:srgbClr val="C1DEFF"/>
              </a:solidFill>
              <a:prstDash val="solid"/>
              <a:round/>
            </a:ln>
          </a:top>
          <a:bottom>
            <a:ln w="12700" cap="flat">
              <a:solidFill>
                <a:srgbClr val="C1DEFF"/>
              </a:solidFill>
              <a:prstDash val="solid"/>
              <a:round/>
            </a:ln>
          </a:bottom>
          <a:insideH>
            <a:ln w="12700" cap="flat">
              <a:solidFill>
                <a:srgbClr val="C1DEFF"/>
              </a:solidFill>
              <a:prstDash val="solid"/>
              <a:round/>
            </a:ln>
          </a:insideH>
          <a:insideV>
            <a:ln w="12700" cap="flat">
              <a:solidFill>
                <a:srgbClr val="C1DE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C1DEFF"/>
        </a:fontRef>
        <a:srgbClr val="C1DEFF"/>
      </a:tcTxStyle>
      <a:tcStyle>
        <a:tcBdr>
          <a:left>
            <a:ln w="12700" cap="flat">
              <a:solidFill>
                <a:srgbClr val="C1DEFF"/>
              </a:solidFill>
              <a:prstDash val="solid"/>
              <a:round/>
            </a:ln>
          </a:left>
          <a:right>
            <a:ln w="12700" cap="flat">
              <a:solidFill>
                <a:srgbClr val="C1DEFF"/>
              </a:solidFill>
              <a:prstDash val="solid"/>
              <a:round/>
            </a:ln>
          </a:right>
          <a:top>
            <a:ln w="38100" cap="flat">
              <a:solidFill>
                <a:srgbClr val="C1DEFF"/>
              </a:solidFill>
              <a:prstDash val="solid"/>
              <a:round/>
            </a:ln>
          </a:top>
          <a:bottom>
            <a:ln w="12700" cap="flat">
              <a:solidFill>
                <a:srgbClr val="C1DEFF"/>
              </a:solidFill>
              <a:prstDash val="solid"/>
              <a:round/>
            </a:ln>
          </a:bottom>
          <a:insideH>
            <a:ln w="12700" cap="flat">
              <a:solidFill>
                <a:srgbClr val="C1DEFF"/>
              </a:solidFill>
              <a:prstDash val="solid"/>
              <a:round/>
            </a:ln>
          </a:insideH>
          <a:insideV>
            <a:ln w="12700" cap="flat">
              <a:solidFill>
                <a:srgbClr val="C1DE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C1DEFF"/>
        </a:fontRef>
        <a:srgbClr val="C1DEFF"/>
      </a:tcTxStyle>
      <a:tcStyle>
        <a:tcBdr>
          <a:left>
            <a:ln w="12700" cap="flat">
              <a:solidFill>
                <a:srgbClr val="C1DEFF"/>
              </a:solidFill>
              <a:prstDash val="solid"/>
              <a:round/>
            </a:ln>
          </a:left>
          <a:right>
            <a:ln w="12700" cap="flat">
              <a:solidFill>
                <a:srgbClr val="C1DEFF"/>
              </a:solidFill>
              <a:prstDash val="solid"/>
              <a:round/>
            </a:ln>
          </a:right>
          <a:top>
            <a:ln w="12700" cap="flat">
              <a:solidFill>
                <a:srgbClr val="C1DEFF"/>
              </a:solidFill>
              <a:prstDash val="solid"/>
              <a:round/>
            </a:ln>
          </a:top>
          <a:bottom>
            <a:ln w="38100" cap="flat">
              <a:solidFill>
                <a:srgbClr val="C1DEFF"/>
              </a:solidFill>
              <a:prstDash val="solid"/>
              <a:round/>
            </a:ln>
          </a:bottom>
          <a:insideH>
            <a:ln w="12700" cap="flat">
              <a:solidFill>
                <a:srgbClr val="C1DEFF"/>
              </a:solidFill>
              <a:prstDash val="solid"/>
              <a:round/>
            </a:ln>
          </a:insideH>
          <a:insideV>
            <a:ln w="12700" cap="flat">
              <a:solidFill>
                <a:srgbClr val="C1DE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8223F"/>
        </a:fontRef>
        <a:srgbClr val="18223F"/>
      </a:tcTxStyle>
      <a:tcStyle>
        <a:tcBdr>
          <a:left>
            <a:ln w="12700" cap="flat">
              <a:solidFill>
                <a:srgbClr val="C1DEFF"/>
              </a:solidFill>
              <a:prstDash val="solid"/>
              <a:round/>
            </a:ln>
          </a:left>
          <a:right>
            <a:ln w="12700" cap="flat">
              <a:solidFill>
                <a:srgbClr val="C1DEFF"/>
              </a:solidFill>
              <a:prstDash val="solid"/>
              <a:round/>
            </a:ln>
          </a:right>
          <a:top>
            <a:ln w="12700" cap="flat">
              <a:solidFill>
                <a:srgbClr val="C1DEFF"/>
              </a:solidFill>
              <a:prstDash val="solid"/>
              <a:round/>
            </a:ln>
          </a:top>
          <a:bottom>
            <a:ln w="12700" cap="flat">
              <a:solidFill>
                <a:srgbClr val="C1DEFF"/>
              </a:solidFill>
              <a:prstDash val="solid"/>
              <a:round/>
            </a:ln>
          </a:bottom>
          <a:insideH>
            <a:ln w="12700" cap="flat">
              <a:solidFill>
                <a:srgbClr val="C1DEFF"/>
              </a:solidFill>
              <a:prstDash val="solid"/>
              <a:round/>
            </a:ln>
          </a:insideH>
          <a:insideV>
            <a:ln w="12700" cap="flat">
              <a:solidFill>
                <a:srgbClr val="C1DEFF"/>
              </a:solidFill>
              <a:prstDash val="solid"/>
              <a:round/>
            </a:ln>
          </a:insideV>
        </a:tcBdr>
        <a:fill>
          <a:solidFill>
            <a:schemeClr val="accent5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5">
              <a:lumOff val="44000"/>
            </a:schemeClr>
          </a:solidFill>
        </a:fill>
      </a:tcStyle>
    </a:band2H>
    <a:firstCol>
      <a:tcTxStyle b="on" i="off">
        <a:fontRef idx="minor">
          <a:srgbClr val="C1DEFF"/>
        </a:fontRef>
        <a:srgbClr val="C1DEFF"/>
      </a:tcTxStyle>
      <a:tcStyle>
        <a:tcBdr>
          <a:left>
            <a:ln w="12700" cap="flat">
              <a:solidFill>
                <a:srgbClr val="C1DEFF"/>
              </a:solidFill>
              <a:prstDash val="solid"/>
              <a:round/>
            </a:ln>
          </a:left>
          <a:right>
            <a:ln w="12700" cap="flat">
              <a:solidFill>
                <a:srgbClr val="C1DEFF"/>
              </a:solidFill>
              <a:prstDash val="solid"/>
              <a:round/>
            </a:ln>
          </a:right>
          <a:top>
            <a:ln w="12700" cap="flat">
              <a:solidFill>
                <a:srgbClr val="C1DEFF"/>
              </a:solidFill>
              <a:prstDash val="solid"/>
              <a:round/>
            </a:ln>
          </a:top>
          <a:bottom>
            <a:ln w="12700" cap="flat">
              <a:solidFill>
                <a:srgbClr val="C1DEFF"/>
              </a:solidFill>
              <a:prstDash val="solid"/>
              <a:round/>
            </a:ln>
          </a:bottom>
          <a:insideH>
            <a:ln w="12700" cap="flat">
              <a:solidFill>
                <a:srgbClr val="C1DEFF"/>
              </a:solidFill>
              <a:prstDash val="solid"/>
              <a:round/>
            </a:ln>
          </a:insideH>
          <a:insideV>
            <a:ln w="12700" cap="flat">
              <a:solidFill>
                <a:srgbClr val="C1DEFF"/>
              </a:solidFill>
              <a:prstDash val="solid"/>
              <a:round/>
            </a:ln>
          </a:insideV>
        </a:tcBdr>
        <a:fill>
          <a:solidFill>
            <a:schemeClr val="accent5">
              <a:lumOff val="44000"/>
            </a:schemeClr>
          </a:solidFill>
        </a:fill>
      </a:tcStyle>
    </a:firstCol>
    <a:lastRow>
      <a:tcTxStyle b="on" i="off">
        <a:fontRef idx="minor">
          <a:srgbClr val="C1DEFF"/>
        </a:fontRef>
        <a:srgbClr val="C1DEFF"/>
      </a:tcTxStyle>
      <a:tcStyle>
        <a:tcBdr>
          <a:left>
            <a:ln w="12700" cap="flat">
              <a:solidFill>
                <a:srgbClr val="C1DEFF"/>
              </a:solidFill>
              <a:prstDash val="solid"/>
              <a:round/>
            </a:ln>
          </a:left>
          <a:right>
            <a:ln w="12700" cap="flat">
              <a:solidFill>
                <a:srgbClr val="C1DEFF"/>
              </a:solidFill>
              <a:prstDash val="solid"/>
              <a:round/>
            </a:ln>
          </a:right>
          <a:top>
            <a:ln w="38100" cap="flat">
              <a:solidFill>
                <a:srgbClr val="C1DEFF"/>
              </a:solidFill>
              <a:prstDash val="solid"/>
              <a:round/>
            </a:ln>
          </a:top>
          <a:bottom>
            <a:ln w="12700" cap="flat">
              <a:solidFill>
                <a:srgbClr val="C1DEFF"/>
              </a:solidFill>
              <a:prstDash val="solid"/>
              <a:round/>
            </a:ln>
          </a:bottom>
          <a:insideH>
            <a:ln w="12700" cap="flat">
              <a:solidFill>
                <a:srgbClr val="C1DEFF"/>
              </a:solidFill>
              <a:prstDash val="solid"/>
              <a:round/>
            </a:ln>
          </a:insideH>
          <a:insideV>
            <a:ln w="12700" cap="flat">
              <a:solidFill>
                <a:srgbClr val="C1DEFF"/>
              </a:solidFill>
              <a:prstDash val="solid"/>
              <a:round/>
            </a:ln>
          </a:insideV>
        </a:tcBdr>
        <a:fill>
          <a:solidFill>
            <a:schemeClr val="accent5">
              <a:lumOff val="44000"/>
            </a:schemeClr>
          </a:solidFill>
        </a:fill>
      </a:tcStyle>
    </a:lastRow>
    <a:firstRow>
      <a:tcTxStyle b="on" i="off">
        <a:fontRef idx="minor">
          <a:srgbClr val="C1DEFF"/>
        </a:fontRef>
        <a:srgbClr val="C1DEFF"/>
      </a:tcTxStyle>
      <a:tcStyle>
        <a:tcBdr>
          <a:left>
            <a:ln w="12700" cap="flat">
              <a:solidFill>
                <a:srgbClr val="C1DEFF"/>
              </a:solidFill>
              <a:prstDash val="solid"/>
              <a:round/>
            </a:ln>
          </a:left>
          <a:right>
            <a:ln w="12700" cap="flat">
              <a:solidFill>
                <a:srgbClr val="C1DEFF"/>
              </a:solidFill>
              <a:prstDash val="solid"/>
              <a:round/>
            </a:ln>
          </a:right>
          <a:top>
            <a:ln w="12700" cap="flat">
              <a:solidFill>
                <a:srgbClr val="C1DEFF"/>
              </a:solidFill>
              <a:prstDash val="solid"/>
              <a:round/>
            </a:ln>
          </a:top>
          <a:bottom>
            <a:ln w="38100" cap="flat">
              <a:solidFill>
                <a:srgbClr val="C1DEFF"/>
              </a:solidFill>
              <a:prstDash val="solid"/>
              <a:round/>
            </a:ln>
          </a:bottom>
          <a:insideH>
            <a:ln w="12700" cap="flat">
              <a:solidFill>
                <a:srgbClr val="C1DEFF"/>
              </a:solidFill>
              <a:prstDash val="solid"/>
              <a:round/>
            </a:ln>
          </a:insideH>
          <a:insideV>
            <a:ln w="12700" cap="flat">
              <a:solidFill>
                <a:srgbClr val="C1DEFF"/>
              </a:solidFill>
              <a:prstDash val="solid"/>
              <a:round/>
            </a:ln>
          </a:insideV>
        </a:tcBdr>
        <a:fill>
          <a:solidFill>
            <a:schemeClr val="accent5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8223F"/>
        </a:fontRef>
        <a:srgbClr val="1822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 b="def" i="def"/>
      <a:tcStyle>
        <a:tcBdr/>
        <a:fill>
          <a:solidFill>
            <a:srgbClr val="C1DEFF"/>
          </a:solidFill>
        </a:fill>
      </a:tcStyle>
    </a:band2H>
    <a:firstCol>
      <a:tcTxStyle b="on" i="off">
        <a:fontRef idx="minor">
          <a:srgbClr val="C1DEFF"/>
        </a:fontRef>
        <a:srgbClr val="C1DE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8223F"/>
        </a:fontRef>
        <a:srgbClr val="1822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8223F"/>
              </a:solidFill>
              <a:prstDash val="solid"/>
              <a:round/>
            </a:ln>
          </a:top>
          <a:bottom>
            <a:ln w="25400" cap="flat">
              <a:solidFill>
                <a:srgbClr val="18223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DEFF"/>
          </a:solidFill>
        </a:fill>
      </a:tcStyle>
    </a:lastRow>
    <a:firstRow>
      <a:tcTxStyle b="on" i="off">
        <a:fontRef idx="minor">
          <a:srgbClr val="C1DEFF"/>
        </a:fontRef>
        <a:srgbClr val="C1DE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8223F"/>
              </a:solidFill>
              <a:prstDash val="solid"/>
              <a:round/>
            </a:ln>
          </a:top>
          <a:bottom>
            <a:ln w="25400" cap="flat">
              <a:solidFill>
                <a:srgbClr val="18223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8223F"/>
        </a:fontRef>
        <a:srgbClr val="18223F"/>
      </a:tcTxStyle>
      <a:tcStyle>
        <a:tcBdr>
          <a:left>
            <a:ln w="12700" cap="flat">
              <a:solidFill>
                <a:srgbClr val="C1DEFF"/>
              </a:solidFill>
              <a:prstDash val="solid"/>
              <a:round/>
            </a:ln>
          </a:left>
          <a:right>
            <a:ln w="12700" cap="flat">
              <a:solidFill>
                <a:srgbClr val="C1DEFF"/>
              </a:solidFill>
              <a:prstDash val="solid"/>
              <a:round/>
            </a:ln>
          </a:right>
          <a:top>
            <a:ln w="12700" cap="flat">
              <a:solidFill>
                <a:srgbClr val="C1DEFF"/>
              </a:solidFill>
              <a:prstDash val="solid"/>
              <a:round/>
            </a:ln>
          </a:top>
          <a:bottom>
            <a:ln w="12700" cap="flat">
              <a:solidFill>
                <a:srgbClr val="C1DEFF"/>
              </a:solidFill>
              <a:prstDash val="solid"/>
              <a:round/>
            </a:ln>
          </a:bottom>
          <a:insideH>
            <a:ln w="12700" cap="flat">
              <a:solidFill>
                <a:srgbClr val="C1DEFF"/>
              </a:solidFill>
              <a:prstDash val="solid"/>
              <a:round/>
            </a:ln>
          </a:insideH>
          <a:insideV>
            <a:ln w="12700" cap="flat">
              <a:solidFill>
                <a:srgbClr val="C1DEFF"/>
              </a:solidFill>
              <a:prstDash val="solid"/>
              <a:round/>
            </a:ln>
          </a:insideV>
        </a:tcBdr>
        <a:fill>
          <a:solidFill>
            <a:srgbClr val="CBCB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C1DEFF"/>
        </a:fontRef>
        <a:srgbClr val="C1DEFF"/>
      </a:tcTxStyle>
      <a:tcStyle>
        <a:tcBdr>
          <a:left>
            <a:ln w="12700" cap="flat">
              <a:solidFill>
                <a:srgbClr val="C1DEFF"/>
              </a:solidFill>
              <a:prstDash val="solid"/>
              <a:round/>
            </a:ln>
          </a:left>
          <a:right>
            <a:ln w="12700" cap="flat">
              <a:solidFill>
                <a:srgbClr val="C1DEFF"/>
              </a:solidFill>
              <a:prstDash val="solid"/>
              <a:round/>
            </a:ln>
          </a:right>
          <a:top>
            <a:ln w="12700" cap="flat">
              <a:solidFill>
                <a:srgbClr val="C1DEFF"/>
              </a:solidFill>
              <a:prstDash val="solid"/>
              <a:round/>
            </a:ln>
          </a:top>
          <a:bottom>
            <a:ln w="12700" cap="flat">
              <a:solidFill>
                <a:srgbClr val="C1DEFF"/>
              </a:solidFill>
              <a:prstDash val="solid"/>
              <a:round/>
            </a:ln>
          </a:bottom>
          <a:insideH>
            <a:ln w="12700" cap="flat">
              <a:solidFill>
                <a:srgbClr val="C1DEFF"/>
              </a:solidFill>
              <a:prstDash val="solid"/>
              <a:round/>
            </a:ln>
          </a:insideH>
          <a:insideV>
            <a:ln w="12700" cap="flat">
              <a:solidFill>
                <a:srgbClr val="C1DEFF"/>
              </a:solidFill>
              <a:prstDash val="solid"/>
              <a:round/>
            </a:ln>
          </a:insideV>
        </a:tcBdr>
        <a:fill>
          <a:solidFill>
            <a:srgbClr val="18223F"/>
          </a:solidFill>
        </a:fill>
      </a:tcStyle>
    </a:firstCol>
    <a:lastRow>
      <a:tcTxStyle b="on" i="off">
        <a:fontRef idx="minor">
          <a:srgbClr val="C1DEFF"/>
        </a:fontRef>
        <a:srgbClr val="C1DEFF"/>
      </a:tcTxStyle>
      <a:tcStyle>
        <a:tcBdr>
          <a:left>
            <a:ln w="12700" cap="flat">
              <a:solidFill>
                <a:srgbClr val="C1DEFF"/>
              </a:solidFill>
              <a:prstDash val="solid"/>
              <a:round/>
            </a:ln>
          </a:left>
          <a:right>
            <a:ln w="12700" cap="flat">
              <a:solidFill>
                <a:srgbClr val="C1DEFF"/>
              </a:solidFill>
              <a:prstDash val="solid"/>
              <a:round/>
            </a:ln>
          </a:right>
          <a:top>
            <a:ln w="38100" cap="flat">
              <a:solidFill>
                <a:srgbClr val="C1DEFF"/>
              </a:solidFill>
              <a:prstDash val="solid"/>
              <a:round/>
            </a:ln>
          </a:top>
          <a:bottom>
            <a:ln w="12700" cap="flat">
              <a:solidFill>
                <a:srgbClr val="C1DEFF"/>
              </a:solidFill>
              <a:prstDash val="solid"/>
              <a:round/>
            </a:ln>
          </a:bottom>
          <a:insideH>
            <a:ln w="12700" cap="flat">
              <a:solidFill>
                <a:srgbClr val="C1DEFF"/>
              </a:solidFill>
              <a:prstDash val="solid"/>
              <a:round/>
            </a:ln>
          </a:insideH>
          <a:insideV>
            <a:ln w="12700" cap="flat">
              <a:solidFill>
                <a:srgbClr val="C1DEFF"/>
              </a:solidFill>
              <a:prstDash val="solid"/>
              <a:round/>
            </a:ln>
          </a:insideV>
        </a:tcBdr>
        <a:fill>
          <a:solidFill>
            <a:srgbClr val="18223F"/>
          </a:solidFill>
        </a:fill>
      </a:tcStyle>
    </a:lastRow>
    <a:firstRow>
      <a:tcTxStyle b="on" i="off">
        <a:fontRef idx="minor">
          <a:srgbClr val="C1DEFF"/>
        </a:fontRef>
        <a:srgbClr val="C1DEFF"/>
      </a:tcTxStyle>
      <a:tcStyle>
        <a:tcBdr>
          <a:left>
            <a:ln w="12700" cap="flat">
              <a:solidFill>
                <a:srgbClr val="C1DEFF"/>
              </a:solidFill>
              <a:prstDash val="solid"/>
              <a:round/>
            </a:ln>
          </a:left>
          <a:right>
            <a:ln w="12700" cap="flat">
              <a:solidFill>
                <a:srgbClr val="C1DEFF"/>
              </a:solidFill>
              <a:prstDash val="solid"/>
              <a:round/>
            </a:ln>
          </a:right>
          <a:top>
            <a:ln w="12700" cap="flat">
              <a:solidFill>
                <a:srgbClr val="C1DEFF"/>
              </a:solidFill>
              <a:prstDash val="solid"/>
              <a:round/>
            </a:ln>
          </a:top>
          <a:bottom>
            <a:ln w="38100" cap="flat">
              <a:solidFill>
                <a:srgbClr val="C1DEFF"/>
              </a:solidFill>
              <a:prstDash val="solid"/>
              <a:round/>
            </a:ln>
          </a:bottom>
          <a:insideH>
            <a:ln w="12700" cap="flat">
              <a:solidFill>
                <a:srgbClr val="C1DEFF"/>
              </a:solidFill>
              <a:prstDash val="solid"/>
              <a:round/>
            </a:ln>
          </a:insideH>
          <a:insideV>
            <a:ln w="12700" cap="flat">
              <a:solidFill>
                <a:srgbClr val="C1DEFF"/>
              </a:solidFill>
              <a:prstDash val="solid"/>
              <a:round/>
            </a:ln>
          </a:insideV>
        </a:tcBdr>
        <a:fill>
          <a:solidFill>
            <a:srgbClr val="18223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8223F"/>
        </a:fontRef>
        <a:srgbClr val="18223F"/>
      </a:tcTxStyle>
      <a:tcStyle>
        <a:tcBdr>
          <a:left>
            <a:ln w="12700" cap="flat">
              <a:solidFill>
                <a:srgbClr val="18223F"/>
              </a:solidFill>
              <a:prstDash val="solid"/>
              <a:round/>
            </a:ln>
          </a:left>
          <a:right>
            <a:ln w="12700" cap="flat">
              <a:solidFill>
                <a:srgbClr val="18223F"/>
              </a:solidFill>
              <a:prstDash val="solid"/>
              <a:round/>
            </a:ln>
          </a:right>
          <a:top>
            <a:ln w="12700" cap="flat">
              <a:solidFill>
                <a:srgbClr val="18223F"/>
              </a:solidFill>
              <a:prstDash val="solid"/>
              <a:round/>
            </a:ln>
          </a:top>
          <a:bottom>
            <a:ln w="12700" cap="flat">
              <a:solidFill>
                <a:srgbClr val="18223F"/>
              </a:solidFill>
              <a:prstDash val="solid"/>
              <a:round/>
            </a:ln>
          </a:bottom>
          <a:insideH>
            <a:ln w="12700" cap="flat">
              <a:solidFill>
                <a:srgbClr val="18223F"/>
              </a:solidFill>
              <a:prstDash val="solid"/>
              <a:round/>
            </a:ln>
          </a:insideH>
          <a:insideV>
            <a:ln w="12700" cap="flat">
              <a:solidFill>
                <a:srgbClr val="18223F"/>
              </a:solidFill>
              <a:prstDash val="solid"/>
              <a:round/>
            </a:ln>
          </a:insideV>
        </a:tcBdr>
        <a:fill>
          <a:solidFill>
            <a:srgbClr val="18223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5">
              <a:lumOff val="44000"/>
            </a:schemeClr>
          </a:solidFill>
        </a:fill>
      </a:tcStyle>
    </a:band2H>
    <a:firstCol>
      <a:tcTxStyle b="on" i="off">
        <a:fontRef idx="minor">
          <a:srgbClr val="18223F"/>
        </a:fontRef>
        <a:srgbClr val="18223F"/>
      </a:tcTxStyle>
      <a:tcStyle>
        <a:tcBdr>
          <a:left>
            <a:ln w="12700" cap="flat">
              <a:solidFill>
                <a:srgbClr val="18223F"/>
              </a:solidFill>
              <a:prstDash val="solid"/>
              <a:round/>
            </a:ln>
          </a:left>
          <a:right>
            <a:ln w="12700" cap="flat">
              <a:solidFill>
                <a:srgbClr val="18223F"/>
              </a:solidFill>
              <a:prstDash val="solid"/>
              <a:round/>
            </a:ln>
          </a:right>
          <a:top>
            <a:ln w="12700" cap="flat">
              <a:solidFill>
                <a:srgbClr val="18223F"/>
              </a:solidFill>
              <a:prstDash val="solid"/>
              <a:round/>
            </a:ln>
          </a:top>
          <a:bottom>
            <a:ln w="12700" cap="flat">
              <a:solidFill>
                <a:srgbClr val="18223F"/>
              </a:solidFill>
              <a:prstDash val="solid"/>
              <a:round/>
            </a:ln>
          </a:bottom>
          <a:insideH>
            <a:ln w="12700" cap="flat">
              <a:solidFill>
                <a:srgbClr val="18223F"/>
              </a:solidFill>
              <a:prstDash val="solid"/>
              <a:round/>
            </a:ln>
          </a:insideH>
          <a:insideV>
            <a:ln w="12700" cap="flat">
              <a:solidFill>
                <a:srgbClr val="18223F"/>
              </a:solidFill>
              <a:prstDash val="solid"/>
              <a:round/>
            </a:ln>
          </a:insideV>
        </a:tcBdr>
        <a:fill>
          <a:solidFill>
            <a:srgbClr val="18223F">
              <a:alpha val="20000"/>
            </a:srgbClr>
          </a:solidFill>
        </a:fill>
      </a:tcStyle>
    </a:firstCol>
    <a:lastRow>
      <a:tcTxStyle b="on" i="off">
        <a:fontRef idx="minor">
          <a:srgbClr val="18223F"/>
        </a:fontRef>
        <a:srgbClr val="18223F"/>
      </a:tcTxStyle>
      <a:tcStyle>
        <a:tcBdr>
          <a:left>
            <a:ln w="12700" cap="flat">
              <a:solidFill>
                <a:srgbClr val="18223F"/>
              </a:solidFill>
              <a:prstDash val="solid"/>
              <a:round/>
            </a:ln>
          </a:left>
          <a:right>
            <a:ln w="12700" cap="flat">
              <a:solidFill>
                <a:srgbClr val="18223F"/>
              </a:solidFill>
              <a:prstDash val="solid"/>
              <a:round/>
            </a:ln>
          </a:right>
          <a:top>
            <a:ln w="50800" cap="flat">
              <a:solidFill>
                <a:srgbClr val="18223F"/>
              </a:solidFill>
              <a:prstDash val="solid"/>
              <a:round/>
            </a:ln>
          </a:top>
          <a:bottom>
            <a:ln w="12700" cap="flat">
              <a:solidFill>
                <a:srgbClr val="18223F"/>
              </a:solidFill>
              <a:prstDash val="solid"/>
              <a:round/>
            </a:ln>
          </a:bottom>
          <a:insideH>
            <a:ln w="12700" cap="flat">
              <a:solidFill>
                <a:srgbClr val="18223F"/>
              </a:solidFill>
              <a:prstDash val="solid"/>
              <a:round/>
            </a:ln>
          </a:insideH>
          <a:insideV>
            <a:ln w="12700" cap="flat">
              <a:solidFill>
                <a:srgbClr val="18223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8223F"/>
        </a:fontRef>
        <a:srgbClr val="18223F"/>
      </a:tcTxStyle>
      <a:tcStyle>
        <a:tcBdr>
          <a:left>
            <a:ln w="12700" cap="flat">
              <a:solidFill>
                <a:srgbClr val="18223F"/>
              </a:solidFill>
              <a:prstDash val="solid"/>
              <a:round/>
            </a:ln>
          </a:left>
          <a:right>
            <a:ln w="12700" cap="flat">
              <a:solidFill>
                <a:srgbClr val="18223F"/>
              </a:solidFill>
              <a:prstDash val="solid"/>
              <a:round/>
            </a:ln>
          </a:right>
          <a:top>
            <a:ln w="12700" cap="flat">
              <a:solidFill>
                <a:srgbClr val="18223F"/>
              </a:solidFill>
              <a:prstDash val="solid"/>
              <a:round/>
            </a:ln>
          </a:top>
          <a:bottom>
            <a:ln w="25400" cap="flat">
              <a:solidFill>
                <a:srgbClr val="18223F"/>
              </a:solidFill>
              <a:prstDash val="solid"/>
              <a:round/>
            </a:ln>
          </a:bottom>
          <a:insideH>
            <a:ln w="12700" cap="flat">
              <a:solidFill>
                <a:srgbClr val="18223F"/>
              </a:solidFill>
              <a:prstDash val="solid"/>
              <a:round/>
            </a:ln>
          </a:insideH>
          <a:insideV>
            <a:ln w="12700" cap="flat">
              <a:solidFill>
                <a:srgbClr val="18223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;p2"/>
          <p:cNvSpPr/>
          <p:nvPr/>
        </p:nvSpPr>
        <p:spPr>
          <a:xfrm>
            <a:off x="-17476" y="0"/>
            <a:ext cx="2111148" cy="4056672"/>
          </a:xfrm>
          <a:prstGeom prst="rect">
            <a:avLst/>
          </a:prstGeom>
          <a:solidFill>
            <a:schemeClr val="accent5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1" name="Google Shape;10;p2"/>
          <p:cNvSpPr/>
          <p:nvPr/>
        </p:nvSpPr>
        <p:spPr>
          <a:xfrm>
            <a:off x="-17475" y="3527199"/>
            <a:ext cx="9190854" cy="16463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40" name="Google Shape;11;p2"/>
          <p:cNvGrpSpPr/>
          <p:nvPr/>
        </p:nvGrpSpPr>
        <p:grpSpPr>
          <a:xfrm>
            <a:off x="429640" y="544153"/>
            <a:ext cx="274009" cy="742090"/>
            <a:chOff x="0" y="0"/>
            <a:chExt cx="274008" cy="742088"/>
          </a:xfrm>
        </p:grpSpPr>
        <p:sp>
          <p:nvSpPr>
            <p:cNvPr id="32" name="Google Shape;12;p2"/>
            <p:cNvSpPr/>
            <p:nvPr/>
          </p:nvSpPr>
          <p:spPr>
            <a:xfrm>
              <a:off x="200568" y="668892"/>
              <a:ext cx="73441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990" y="0"/>
                    <a:pt x="0" y="5008"/>
                    <a:pt x="0" y="10837"/>
                  </a:cubicBezTo>
                  <a:cubicBezTo>
                    <a:pt x="0" y="16592"/>
                    <a:pt x="4990" y="21600"/>
                    <a:pt x="10800" y="21600"/>
                  </a:cubicBezTo>
                  <a:cubicBezTo>
                    <a:pt x="16535" y="21600"/>
                    <a:pt x="21600" y="16592"/>
                    <a:pt x="21600" y="10837"/>
                  </a:cubicBezTo>
                  <a:cubicBezTo>
                    <a:pt x="21600" y="5008"/>
                    <a:pt x="16535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" name="Google Shape;13;p2"/>
            <p:cNvSpPr/>
            <p:nvPr/>
          </p:nvSpPr>
          <p:spPr>
            <a:xfrm>
              <a:off x="0" y="668892"/>
              <a:ext cx="72175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11" y="0"/>
                  </a:moveTo>
                  <a:cubicBezTo>
                    <a:pt x="4699" y="0"/>
                    <a:pt x="0" y="5008"/>
                    <a:pt x="0" y="10837"/>
                  </a:cubicBezTo>
                  <a:cubicBezTo>
                    <a:pt x="0" y="16592"/>
                    <a:pt x="4699" y="21600"/>
                    <a:pt x="10611" y="21600"/>
                  </a:cubicBezTo>
                  <a:cubicBezTo>
                    <a:pt x="16901" y="21600"/>
                    <a:pt x="21600" y="16592"/>
                    <a:pt x="21600" y="10837"/>
                  </a:cubicBezTo>
                  <a:cubicBezTo>
                    <a:pt x="21600" y="5008"/>
                    <a:pt x="16901" y="0"/>
                    <a:pt x="10611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" name="Google Shape;14;p2"/>
            <p:cNvSpPr/>
            <p:nvPr/>
          </p:nvSpPr>
          <p:spPr>
            <a:xfrm>
              <a:off x="200568" y="446013"/>
              <a:ext cx="73219" cy="7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246"/>
                    <a:pt x="0" y="10800"/>
                  </a:cubicBezTo>
                  <a:cubicBezTo>
                    <a:pt x="0" y="16610"/>
                    <a:pt x="4307" y="21600"/>
                    <a:pt x="9321" y="21600"/>
                  </a:cubicBezTo>
                  <a:cubicBezTo>
                    <a:pt x="17614" y="21600"/>
                    <a:pt x="21600" y="10055"/>
                    <a:pt x="15943" y="3128"/>
                  </a:cubicBezTo>
                  <a:cubicBezTo>
                    <a:pt x="14014" y="968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Google Shape;15;p2"/>
            <p:cNvSpPr/>
            <p:nvPr/>
          </p:nvSpPr>
          <p:spPr>
            <a:xfrm>
              <a:off x="0" y="446013"/>
              <a:ext cx="72670" cy="7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246"/>
                    <a:pt x="0" y="10800"/>
                  </a:cubicBezTo>
                  <a:cubicBezTo>
                    <a:pt x="0" y="16610"/>
                    <a:pt x="3974" y="21600"/>
                    <a:pt x="9294" y="21600"/>
                  </a:cubicBezTo>
                  <a:cubicBezTo>
                    <a:pt x="17242" y="21600"/>
                    <a:pt x="21600" y="10055"/>
                    <a:pt x="15575" y="3128"/>
                  </a:cubicBezTo>
                  <a:cubicBezTo>
                    <a:pt x="13780" y="968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" name="Google Shape;16;p2"/>
            <p:cNvSpPr/>
            <p:nvPr/>
          </p:nvSpPr>
          <p:spPr>
            <a:xfrm>
              <a:off x="200568" y="222880"/>
              <a:ext cx="73219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79"/>
                    <a:pt x="0" y="10837"/>
                  </a:cubicBezTo>
                  <a:cubicBezTo>
                    <a:pt x="0" y="16627"/>
                    <a:pt x="4307" y="21600"/>
                    <a:pt x="9321" y="21600"/>
                  </a:cubicBezTo>
                  <a:cubicBezTo>
                    <a:pt x="17614" y="21600"/>
                    <a:pt x="21600" y="10095"/>
                    <a:pt x="15943" y="3192"/>
                  </a:cubicBezTo>
                  <a:cubicBezTo>
                    <a:pt x="14014" y="965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" name="Google Shape;17;p2"/>
            <p:cNvSpPr/>
            <p:nvPr/>
          </p:nvSpPr>
          <p:spPr>
            <a:xfrm>
              <a:off x="0" y="222880"/>
              <a:ext cx="72670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79"/>
                    <a:pt x="0" y="10837"/>
                  </a:cubicBezTo>
                  <a:cubicBezTo>
                    <a:pt x="0" y="16627"/>
                    <a:pt x="3974" y="21600"/>
                    <a:pt x="9294" y="21600"/>
                  </a:cubicBezTo>
                  <a:cubicBezTo>
                    <a:pt x="17242" y="21600"/>
                    <a:pt x="21600" y="10095"/>
                    <a:pt x="15575" y="3192"/>
                  </a:cubicBezTo>
                  <a:cubicBezTo>
                    <a:pt x="13780" y="965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" name="Google Shape;18;p2"/>
            <p:cNvSpPr/>
            <p:nvPr/>
          </p:nvSpPr>
          <p:spPr>
            <a:xfrm>
              <a:off x="200568" y="0"/>
              <a:ext cx="73219" cy="7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64"/>
                    <a:pt x="0" y="10874"/>
                  </a:cubicBezTo>
                  <a:cubicBezTo>
                    <a:pt x="0" y="16644"/>
                    <a:pt x="4307" y="21230"/>
                    <a:pt x="9321" y="21600"/>
                  </a:cubicBezTo>
                  <a:cubicBezTo>
                    <a:pt x="17614" y="21600"/>
                    <a:pt x="21600" y="10134"/>
                    <a:pt x="15943" y="3181"/>
                  </a:cubicBezTo>
                  <a:cubicBezTo>
                    <a:pt x="14014" y="962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" name="Google Shape;19;p2"/>
            <p:cNvSpPr/>
            <p:nvPr/>
          </p:nvSpPr>
          <p:spPr>
            <a:xfrm>
              <a:off x="0" y="0"/>
              <a:ext cx="72670" cy="7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64"/>
                    <a:pt x="0" y="10874"/>
                  </a:cubicBezTo>
                  <a:cubicBezTo>
                    <a:pt x="0" y="16644"/>
                    <a:pt x="3974" y="21230"/>
                    <a:pt x="9294" y="21600"/>
                  </a:cubicBezTo>
                  <a:cubicBezTo>
                    <a:pt x="17242" y="21600"/>
                    <a:pt x="21600" y="10134"/>
                    <a:pt x="15575" y="3181"/>
                  </a:cubicBezTo>
                  <a:cubicBezTo>
                    <a:pt x="13780" y="962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9" name="Google Shape;20;p2"/>
          <p:cNvGrpSpPr/>
          <p:nvPr/>
        </p:nvGrpSpPr>
        <p:grpSpPr>
          <a:xfrm>
            <a:off x="7629577" y="395294"/>
            <a:ext cx="742090" cy="274010"/>
            <a:chOff x="0" y="0"/>
            <a:chExt cx="742088" cy="274008"/>
          </a:xfrm>
        </p:grpSpPr>
        <p:sp>
          <p:nvSpPr>
            <p:cNvPr id="41" name="Google Shape;21;p2"/>
            <p:cNvSpPr/>
            <p:nvPr/>
          </p:nvSpPr>
          <p:spPr>
            <a:xfrm rot="5400000">
              <a:off x="-123" y="200690"/>
              <a:ext cx="73442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990" y="0"/>
                    <a:pt x="0" y="5008"/>
                    <a:pt x="0" y="10837"/>
                  </a:cubicBezTo>
                  <a:cubicBezTo>
                    <a:pt x="0" y="16592"/>
                    <a:pt x="4990" y="21600"/>
                    <a:pt x="10800" y="21600"/>
                  </a:cubicBezTo>
                  <a:cubicBezTo>
                    <a:pt x="16535" y="21600"/>
                    <a:pt x="21600" y="16592"/>
                    <a:pt x="21600" y="10837"/>
                  </a:cubicBezTo>
                  <a:cubicBezTo>
                    <a:pt x="21600" y="5008"/>
                    <a:pt x="16535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" name="Google Shape;22;p2"/>
            <p:cNvSpPr/>
            <p:nvPr/>
          </p:nvSpPr>
          <p:spPr>
            <a:xfrm rot="5400000">
              <a:off x="510" y="-511"/>
              <a:ext cx="72176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11" y="0"/>
                  </a:moveTo>
                  <a:cubicBezTo>
                    <a:pt x="4699" y="0"/>
                    <a:pt x="0" y="5008"/>
                    <a:pt x="0" y="10837"/>
                  </a:cubicBezTo>
                  <a:cubicBezTo>
                    <a:pt x="0" y="16592"/>
                    <a:pt x="4699" y="21600"/>
                    <a:pt x="10611" y="21600"/>
                  </a:cubicBezTo>
                  <a:cubicBezTo>
                    <a:pt x="16901" y="21600"/>
                    <a:pt x="21600" y="16592"/>
                    <a:pt x="21600" y="10837"/>
                  </a:cubicBezTo>
                  <a:cubicBezTo>
                    <a:pt x="21600" y="5008"/>
                    <a:pt x="16901" y="0"/>
                    <a:pt x="10611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Google Shape;23;p2"/>
            <p:cNvSpPr/>
            <p:nvPr/>
          </p:nvSpPr>
          <p:spPr>
            <a:xfrm rot="5400000">
              <a:off x="222741" y="200452"/>
              <a:ext cx="73219" cy="7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246"/>
                    <a:pt x="0" y="10800"/>
                  </a:cubicBezTo>
                  <a:cubicBezTo>
                    <a:pt x="0" y="16610"/>
                    <a:pt x="4307" y="21600"/>
                    <a:pt x="9321" y="21600"/>
                  </a:cubicBezTo>
                  <a:cubicBezTo>
                    <a:pt x="17614" y="21600"/>
                    <a:pt x="21600" y="10055"/>
                    <a:pt x="15943" y="3128"/>
                  </a:cubicBezTo>
                  <a:cubicBezTo>
                    <a:pt x="14014" y="968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" name="Google Shape;24;p2"/>
            <p:cNvSpPr/>
            <p:nvPr/>
          </p:nvSpPr>
          <p:spPr>
            <a:xfrm rot="5400000">
              <a:off x="223016" y="-391"/>
              <a:ext cx="72670" cy="7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246"/>
                    <a:pt x="0" y="10800"/>
                  </a:cubicBezTo>
                  <a:cubicBezTo>
                    <a:pt x="0" y="16610"/>
                    <a:pt x="3974" y="21600"/>
                    <a:pt x="9294" y="21600"/>
                  </a:cubicBezTo>
                  <a:cubicBezTo>
                    <a:pt x="17242" y="21600"/>
                    <a:pt x="21600" y="10055"/>
                    <a:pt x="15575" y="3128"/>
                  </a:cubicBezTo>
                  <a:cubicBezTo>
                    <a:pt x="13780" y="968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" name="Google Shape;25;p2"/>
            <p:cNvSpPr/>
            <p:nvPr/>
          </p:nvSpPr>
          <p:spPr>
            <a:xfrm rot="5400000">
              <a:off x="445748" y="200325"/>
              <a:ext cx="73218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79"/>
                    <a:pt x="0" y="10837"/>
                  </a:cubicBezTo>
                  <a:cubicBezTo>
                    <a:pt x="0" y="16627"/>
                    <a:pt x="4307" y="21600"/>
                    <a:pt x="9321" y="21600"/>
                  </a:cubicBezTo>
                  <a:cubicBezTo>
                    <a:pt x="17614" y="21600"/>
                    <a:pt x="21600" y="10095"/>
                    <a:pt x="15943" y="3192"/>
                  </a:cubicBezTo>
                  <a:cubicBezTo>
                    <a:pt x="14014" y="965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" name="Google Shape;26;p2"/>
            <p:cNvSpPr/>
            <p:nvPr/>
          </p:nvSpPr>
          <p:spPr>
            <a:xfrm rot="5400000">
              <a:off x="446022" y="-517"/>
              <a:ext cx="72670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79"/>
                    <a:pt x="0" y="10837"/>
                  </a:cubicBezTo>
                  <a:cubicBezTo>
                    <a:pt x="0" y="16627"/>
                    <a:pt x="3974" y="21600"/>
                    <a:pt x="9294" y="21600"/>
                  </a:cubicBezTo>
                  <a:cubicBezTo>
                    <a:pt x="17242" y="21600"/>
                    <a:pt x="21600" y="10095"/>
                    <a:pt x="15575" y="3192"/>
                  </a:cubicBezTo>
                  <a:cubicBezTo>
                    <a:pt x="13780" y="965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" name="Google Shape;27;p2"/>
            <p:cNvSpPr/>
            <p:nvPr/>
          </p:nvSpPr>
          <p:spPr>
            <a:xfrm rot="5400000">
              <a:off x="668502" y="200199"/>
              <a:ext cx="73218" cy="73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64"/>
                    <a:pt x="0" y="10874"/>
                  </a:cubicBezTo>
                  <a:cubicBezTo>
                    <a:pt x="0" y="16644"/>
                    <a:pt x="4307" y="21230"/>
                    <a:pt x="9321" y="21600"/>
                  </a:cubicBezTo>
                  <a:cubicBezTo>
                    <a:pt x="17614" y="21600"/>
                    <a:pt x="21600" y="10134"/>
                    <a:pt x="15943" y="3181"/>
                  </a:cubicBezTo>
                  <a:cubicBezTo>
                    <a:pt x="14014" y="962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" name="Google Shape;28;p2"/>
            <p:cNvSpPr/>
            <p:nvPr/>
          </p:nvSpPr>
          <p:spPr>
            <a:xfrm rot="5400000">
              <a:off x="668776" y="-644"/>
              <a:ext cx="72670" cy="73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64"/>
                    <a:pt x="0" y="10874"/>
                  </a:cubicBezTo>
                  <a:cubicBezTo>
                    <a:pt x="0" y="16644"/>
                    <a:pt x="3974" y="21230"/>
                    <a:pt x="9294" y="21600"/>
                  </a:cubicBezTo>
                  <a:cubicBezTo>
                    <a:pt x="17242" y="21600"/>
                    <a:pt x="21600" y="10134"/>
                    <a:pt x="15575" y="3181"/>
                  </a:cubicBezTo>
                  <a:cubicBezTo>
                    <a:pt x="13780" y="962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4" name="Google Shape;29;p2"/>
          <p:cNvGrpSpPr/>
          <p:nvPr/>
        </p:nvGrpSpPr>
        <p:grpSpPr>
          <a:xfrm>
            <a:off x="3021550" y="4184686"/>
            <a:ext cx="1143651" cy="421852"/>
            <a:chOff x="0" y="0"/>
            <a:chExt cx="1143650" cy="421851"/>
          </a:xfrm>
        </p:grpSpPr>
        <p:sp>
          <p:nvSpPr>
            <p:cNvPr id="50" name="Google Shape;30;p2"/>
            <p:cNvSpPr/>
            <p:nvPr/>
          </p:nvSpPr>
          <p:spPr>
            <a:xfrm>
              <a:off x="857706" y="0"/>
              <a:ext cx="285945" cy="42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66" y="0"/>
                  </a:moveTo>
                  <a:lnTo>
                    <a:pt x="0" y="21600"/>
                  </a:lnTo>
                  <a:lnTo>
                    <a:pt x="11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223F">
                <a:alpha val="350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" name="Google Shape;31;p2"/>
            <p:cNvSpPr/>
            <p:nvPr/>
          </p:nvSpPr>
          <p:spPr>
            <a:xfrm>
              <a:off x="571762" y="0"/>
              <a:ext cx="285945" cy="42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66" y="0"/>
                  </a:moveTo>
                  <a:lnTo>
                    <a:pt x="0" y="21600"/>
                  </a:lnTo>
                  <a:lnTo>
                    <a:pt x="11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223F">
                <a:alpha val="350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" name="Google Shape;32;p2"/>
            <p:cNvSpPr/>
            <p:nvPr/>
          </p:nvSpPr>
          <p:spPr>
            <a:xfrm>
              <a:off x="285944" y="0"/>
              <a:ext cx="285819" cy="42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61" y="0"/>
                  </a:moveTo>
                  <a:lnTo>
                    <a:pt x="0" y="21600"/>
                  </a:lnTo>
                  <a:lnTo>
                    <a:pt x="113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223F">
                <a:alpha val="350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" name="Google Shape;33;p2"/>
            <p:cNvSpPr/>
            <p:nvPr/>
          </p:nvSpPr>
          <p:spPr>
            <a:xfrm>
              <a:off x="0" y="0"/>
              <a:ext cx="285944" cy="42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57" y="0"/>
                  </a:moveTo>
                  <a:lnTo>
                    <a:pt x="0" y="21600"/>
                  </a:lnTo>
                  <a:lnTo>
                    <a:pt x="1133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223F">
                <a:alpha val="350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5" name="Văn bản Tiêu đề"/>
          <p:cNvSpPr txBox="1"/>
          <p:nvPr>
            <p:ph type="title"/>
          </p:nvPr>
        </p:nvSpPr>
        <p:spPr>
          <a:xfrm>
            <a:off x="2228600" y="926849"/>
            <a:ext cx="6211800" cy="1686301"/>
          </a:xfrm>
          <a:prstGeom prst="rect">
            <a:avLst/>
          </a:prstGeom>
        </p:spPr>
        <p:txBody>
          <a:bodyPr/>
          <a:lstStyle>
            <a:lvl1pPr algn="r">
              <a:defRPr sz="5400"/>
            </a:lvl1pPr>
          </a:lstStyle>
          <a:p>
            <a:pPr/>
            <a:r>
              <a:t>Văn bản Tiêu đề</a:t>
            </a:r>
          </a:p>
        </p:txBody>
      </p:sp>
      <p:sp>
        <p:nvSpPr>
          <p:cNvPr id="56" name="Nội dung mức một…"/>
          <p:cNvSpPr txBox="1"/>
          <p:nvPr>
            <p:ph type="body" sz="quarter" idx="1"/>
          </p:nvPr>
        </p:nvSpPr>
        <p:spPr>
          <a:xfrm>
            <a:off x="2228700" y="2723900"/>
            <a:ext cx="6211800" cy="539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r">
              <a:buClrTx/>
              <a:buSzTx/>
              <a:buFontTx/>
              <a:buNone/>
              <a:defRPr sz="1600"/>
            </a:lvl1pPr>
            <a:lvl2pPr marL="342900" indent="254000" algn="r">
              <a:buClrTx/>
              <a:buSzTx/>
              <a:buFontTx/>
              <a:buNone/>
              <a:defRPr sz="1600"/>
            </a:lvl2pPr>
            <a:lvl3pPr marL="342900" indent="711200" algn="r">
              <a:buClrTx/>
              <a:buSzTx/>
              <a:buFontTx/>
              <a:buNone/>
              <a:defRPr sz="1600"/>
            </a:lvl3pPr>
            <a:lvl4pPr marL="342900" indent="1168400" algn="r">
              <a:buClrTx/>
              <a:buSzTx/>
              <a:buFontTx/>
              <a:buNone/>
              <a:defRPr sz="1600"/>
            </a:lvl4pPr>
            <a:lvl5pPr marL="342900" indent="1625600" algn="r">
              <a:buClrTx/>
              <a:buSzTx/>
              <a:buFontTx/>
              <a:buNone/>
              <a:defRPr sz="1600"/>
            </a:lvl5pPr>
          </a:lstStyle>
          <a:p>
            <a:pPr/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57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7;p3"/>
          <p:cNvSpPr/>
          <p:nvPr/>
        </p:nvSpPr>
        <p:spPr>
          <a:xfrm rot="5400000">
            <a:off x="3589477" y="381305"/>
            <a:ext cx="1185506" cy="8424790"/>
          </a:xfrm>
          <a:prstGeom prst="rect">
            <a:avLst/>
          </a:prstGeom>
          <a:solidFill>
            <a:srgbClr val="80B4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" name="Google Shape;38;p3"/>
          <p:cNvSpPr/>
          <p:nvPr/>
        </p:nvSpPr>
        <p:spPr>
          <a:xfrm>
            <a:off x="8396305" y="1674"/>
            <a:ext cx="742375" cy="517752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70" name="Google Shape;39;p3"/>
          <p:cNvGrpSpPr/>
          <p:nvPr/>
        </p:nvGrpSpPr>
        <p:grpSpPr>
          <a:xfrm>
            <a:off x="6812374" y="4394325"/>
            <a:ext cx="1143652" cy="421852"/>
            <a:chOff x="0" y="0"/>
            <a:chExt cx="1143650" cy="421851"/>
          </a:xfrm>
        </p:grpSpPr>
        <p:sp>
          <p:nvSpPr>
            <p:cNvPr id="66" name="Google Shape;40;p3"/>
            <p:cNvSpPr/>
            <p:nvPr/>
          </p:nvSpPr>
          <p:spPr>
            <a:xfrm>
              <a:off x="857706" y="0"/>
              <a:ext cx="285945" cy="42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66" y="0"/>
                  </a:moveTo>
                  <a:lnTo>
                    <a:pt x="0" y="21600"/>
                  </a:lnTo>
                  <a:lnTo>
                    <a:pt x="11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" name="Google Shape;41;p3"/>
            <p:cNvSpPr/>
            <p:nvPr/>
          </p:nvSpPr>
          <p:spPr>
            <a:xfrm>
              <a:off x="571762" y="0"/>
              <a:ext cx="285945" cy="42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66" y="0"/>
                  </a:moveTo>
                  <a:lnTo>
                    <a:pt x="0" y="21600"/>
                  </a:lnTo>
                  <a:lnTo>
                    <a:pt x="11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" name="Google Shape;42;p3"/>
            <p:cNvSpPr/>
            <p:nvPr/>
          </p:nvSpPr>
          <p:spPr>
            <a:xfrm>
              <a:off x="285944" y="0"/>
              <a:ext cx="285819" cy="42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61" y="0"/>
                  </a:moveTo>
                  <a:lnTo>
                    <a:pt x="0" y="21600"/>
                  </a:lnTo>
                  <a:lnTo>
                    <a:pt x="113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" name="Google Shape;43;p3"/>
            <p:cNvSpPr/>
            <p:nvPr/>
          </p:nvSpPr>
          <p:spPr>
            <a:xfrm>
              <a:off x="0" y="0"/>
              <a:ext cx="285944" cy="42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57" y="0"/>
                  </a:moveTo>
                  <a:lnTo>
                    <a:pt x="0" y="21600"/>
                  </a:lnTo>
                  <a:lnTo>
                    <a:pt x="1133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79" name="Google Shape;44;p3"/>
          <p:cNvGrpSpPr/>
          <p:nvPr/>
        </p:nvGrpSpPr>
        <p:grpSpPr>
          <a:xfrm>
            <a:off x="4908503" y="1111869"/>
            <a:ext cx="742089" cy="274010"/>
            <a:chOff x="0" y="0"/>
            <a:chExt cx="742088" cy="274008"/>
          </a:xfrm>
        </p:grpSpPr>
        <p:sp>
          <p:nvSpPr>
            <p:cNvPr id="71" name="Google Shape;45;p3"/>
            <p:cNvSpPr/>
            <p:nvPr/>
          </p:nvSpPr>
          <p:spPr>
            <a:xfrm rot="5400000">
              <a:off x="-123" y="200690"/>
              <a:ext cx="73442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990" y="0"/>
                    <a:pt x="0" y="5008"/>
                    <a:pt x="0" y="10837"/>
                  </a:cubicBezTo>
                  <a:cubicBezTo>
                    <a:pt x="0" y="16592"/>
                    <a:pt x="4990" y="21600"/>
                    <a:pt x="10800" y="21600"/>
                  </a:cubicBezTo>
                  <a:cubicBezTo>
                    <a:pt x="16535" y="21600"/>
                    <a:pt x="21600" y="16592"/>
                    <a:pt x="21600" y="10837"/>
                  </a:cubicBezTo>
                  <a:cubicBezTo>
                    <a:pt x="21600" y="5008"/>
                    <a:pt x="16535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" name="Google Shape;46;p3"/>
            <p:cNvSpPr/>
            <p:nvPr/>
          </p:nvSpPr>
          <p:spPr>
            <a:xfrm rot="5400000">
              <a:off x="510" y="-511"/>
              <a:ext cx="72176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11" y="0"/>
                  </a:moveTo>
                  <a:cubicBezTo>
                    <a:pt x="4699" y="0"/>
                    <a:pt x="0" y="5008"/>
                    <a:pt x="0" y="10837"/>
                  </a:cubicBezTo>
                  <a:cubicBezTo>
                    <a:pt x="0" y="16592"/>
                    <a:pt x="4699" y="21600"/>
                    <a:pt x="10611" y="21600"/>
                  </a:cubicBezTo>
                  <a:cubicBezTo>
                    <a:pt x="16901" y="21600"/>
                    <a:pt x="21600" y="16592"/>
                    <a:pt x="21600" y="10837"/>
                  </a:cubicBezTo>
                  <a:cubicBezTo>
                    <a:pt x="21600" y="5008"/>
                    <a:pt x="16901" y="0"/>
                    <a:pt x="10611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" name="Google Shape;47;p3"/>
            <p:cNvSpPr/>
            <p:nvPr/>
          </p:nvSpPr>
          <p:spPr>
            <a:xfrm rot="5400000">
              <a:off x="222741" y="200452"/>
              <a:ext cx="73219" cy="7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246"/>
                    <a:pt x="0" y="10800"/>
                  </a:cubicBezTo>
                  <a:cubicBezTo>
                    <a:pt x="0" y="16610"/>
                    <a:pt x="4307" y="21600"/>
                    <a:pt x="9321" y="21600"/>
                  </a:cubicBezTo>
                  <a:cubicBezTo>
                    <a:pt x="17614" y="21600"/>
                    <a:pt x="21600" y="10055"/>
                    <a:pt x="15943" y="3128"/>
                  </a:cubicBezTo>
                  <a:cubicBezTo>
                    <a:pt x="14014" y="968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" name="Google Shape;48;p3"/>
            <p:cNvSpPr/>
            <p:nvPr/>
          </p:nvSpPr>
          <p:spPr>
            <a:xfrm rot="5400000">
              <a:off x="223016" y="-391"/>
              <a:ext cx="72670" cy="7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246"/>
                    <a:pt x="0" y="10800"/>
                  </a:cubicBezTo>
                  <a:cubicBezTo>
                    <a:pt x="0" y="16610"/>
                    <a:pt x="3974" y="21600"/>
                    <a:pt x="9294" y="21600"/>
                  </a:cubicBezTo>
                  <a:cubicBezTo>
                    <a:pt x="17242" y="21600"/>
                    <a:pt x="21600" y="10055"/>
                    <a:pt x="15575" y="3128"/>
                  </a:cubicBezTo>
                  <a:cubicBezTo>
                    <a:pt x="13780" y="968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" name="Google Shape;49;p3"/>
            <p:cNvSpPr/>
            <p:nvPr/>
          </p:nvSpPr>
          <p:spPr>
            <a:xfrm rot="5400000">
              <a:off x="445748" y="200325"/>
              <a:ext cx="73218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79"/>
                    <a:pt x="0" y="10837"/>
                  </a:cubicBezTo>
                  <a:cubicBezTo>
                    <a:pt x="0" y="16627"/>
                    <a:pt x="4307" y="21600"/>
                    <a:pt x="9321" y="21600"/>
                  </a:cubicBezTo>
                  <a:cubicBezTo>
                    <a:pt x="17614" y="21600"/>
                    <a:pt x="21600" y="10095"/>
                    <a:pt x="15943" y="3192"/>
                  </a:cubicBezTo>
                  <a:cubicBezTo>
                    <a:pt x="14014" y="965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" name="Google Shape;50;p3"/>
            <p:cNvSpPr/>
            <p:nvPr/>
          </p:nvSpPr>
          <p:spPr>
            <a:xfrm rot="5400000">
              <a:off x="446022" y="-517"/>
              <a:ext cx="72670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79"/>
                    <a:pt x="0" y="10837"/>
                  </a:cubicBezTo>
                  <a:cubicBezTo>
                    <a:pt x="0" y="16627"/>
                    <a:pt x="3974" y="21600"/>
                    <a:pt x="9294" y="21600"/>
                  </a:cubicBezTo>
                  <a:cubicBezTo>
                    <a:pt x="17242" y="21600"/>
                    <a:pt x="21600" y="10095"/>
                    <a:pt x="15575" y="3192"/>
                  </a:cubicBezTo>
                  <a:cubicBezTo>
                    <a:pt x="13780" y="965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" name="Google Shape;51;p3"/>
            <p:cNvSpPr/>
            <p:nvPr/>
          </p:nvSpPr>
          <p:spPr>
            <a:xfrm rot="5400000">
              <a:off x="668502" y="200199"/>
              <a:ext cx="73218" cy="73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64"/>
                    <a:pt x="0" y="10874"/>
                  </a:cubicBezTo>
                  <a:cubicBezTo>
                    <a:pt x="0" y="16644"/>
                    <a:pt x="4307" y="21230"/>
                    <a:pt x="9321" y="21600"/>
                  </a:cubicBezTo>
                  <a:cubicBezTo>
                    <a:pt x="17614" y="21600"/>
                    <a:pt x="21600" y="10134"/>
                    <a:pt x="15943" y="3181"/>
                  </a:cubicBezTo>
                  <a:cubicBezTo>
                    <a:pt x="14014" y="962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" name="Google Shape;52;p3"/>
            <p:cNvSpPr/>
            <p:nvPr/>
          </p:nvSpPr>
          <p:spPr>
            <a:xfrm rot="5400000">
              <a:off x="668776" y="-644"/>
              <a:ext cx="72670" cy="73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64"/>
                    <a:pt x="0" y="10874"/>
                  </a:cubicBezTo>
                  <a:cubicBezTo>
                    <a:pt x="0" y="16644"/>
                    <a:pt x="3974" y="21230"/>
                    <a:pt x="9294" y="21600"/>
                  </a:cubicBezTo>
                  <a:cubicBezTo>
                    <a:pt x="17242" y="21600"/>
                    <a:pt x="21600" y="10134"/>
                    <a:pt x="15575" y="3181"/>
                  </a:cubicBezTo>
                  <a:cubicBezTo>
                    <a:pt x="13780" y="962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8" name="Google Shape;53;p3"/>
          <p:cNvGrpSpPr/>
          <p:nvPr/>
        </p:nvGrpSpPr>
        <p:grpSpPr>
          <a:xfrm>
            <a:off x="441542" y="690907"/>
            <a:ext cx="274009" cy="742090"/>
            <a:chOff x="0" y="0"/>
            <a:chExt cx="274008" cy="742088"/>
          </a:xfrm>
        </p:grpSpPr>
        <p:sp>
          <p:nvSpPr>
            <p:cNvPr id="80" name="Google Shape;54;p3"/>
            <p:cNvSpPr/>
            <p:nvPr/>
          </p:nvSpPr>
          <p:spPr>
            <a:xfrm rot="10800000">
              <a:off x="0" y="-1"/>
              <a:ext cx="73441" cy="73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990" y="0"/>
                    <a:pt x="0" y="5008"/>
                    <a:pt x="0" y="10837"/>
                  </a:cubicBezTo>
                  <a:cubicBezTo>
                    <a:pt x="0" y="16592"/>
                    <a:pt x="4990" y="21600"/>
                    <a:pt x="10800" y="21600"/>
                  </a:cubicBezTo>
                  <a:cubicBezTo>
                    <a:pt x="16535" y="21600"/>
                    <a:pt x="21600" y="16592"/>
                    <a:pt x="21600" y="10837"/>
                  </a:cubicBezTo>
                  <a:cubicBezTo>
                    <a:pt x="21600" y="5008"/>
                    <a:pt x="16535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" name="Google Shape;55;p3"/>
            <p:cNvSpPr/>
            <p:nvPr/>
          </p:nvSpPr>
          <p:spPr>
            <a:xfrm rot="10800000">
              <a:off x="201834" y="-1"/>
              <a:ext cx="72175" cy="73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11" y="0"/>
                  </a:moveTo>
                  <a:cubicBezTo>
                    <a:pt x="4699" y="0"/>
                    <a:pt x="0" y="5008"/>
                    <a:pt x="0" y="10837"/>
                  </a:cubicBezTo>
                  <a:cubicBezTo>
                    <a:pt x="0" y="16592"/>
                    <a:pt x="4699" y="21600"/>
                    <a:pt x="10611" y="21600"/>
                  </a:cubicBezTo>
                  <a:cubicBezTo>
                    <a:pt x="16901" y="21600"/>
                    <a:pt x="21600" y="16592"/>
                    <a:pt x="21600" y="10837"/>
                  </a:cubicBezTo>
                  <a:cubicBezTo>
                    <a:pt x="21600" y="5008"/>
                    <a:pt x="16901" y="0"/>
                    <a:pt x="10611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" name="Google Shape;56;p3"/>
            <p:cNvSpPr/>
            <p:nvPr/>
          </p:nvSpPr>
          <p:spPr>
            <a:xfrm rot="10800000">
              <a:off x="222" y="222625"/>
              <a:ext cx="73219" cy="7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246"/>
                    <a:pt x="0" y="10800"/>
                  </a:cubicBezTo>
                  <a:cubicBezTo>
                    <a:pt x="0" y="16610"/>
                    <a:pt x="4307" y="21600"/>
                    <a:pt x="9321" y="21600"/>
                  </a:cubicBezTo>
                  <a:cubicBezTo>
                    <a:pt x="17614" y="21600"/>
                    <a:pt x="21600" y="10055"/>
                    <a:pt x="15943" y="3128"/>
                  </a:cubicBezTo>
                  <a:cubicBezTo>
                    <a:pt x="14014" y="968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" name="Google Shape;57;p3"/>
            <p:cNvSpPr/>
            <p:nvPr/>
          </p:nvSpPr>
          <p:spPr>
            <a:xfrm rot="10800000">
              <a:off x="201339" y="222625"/>
              <a:ext cx="72670" cy="7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246"/>
                    <a:pt x="0" y="10800"/>
                  </a:cubicBezTo>
                  <a:cubicBezTo>
                    <a:pt x="0" y="16610"/>
                    <a:pt x="3974" y="21600"/>
                    <a:pt x="9294" y="21600"/>
                  </a:cubicBezTo>
                  <a:cubicBezTo>
                    <a:pt x="17242" y="21600"/>
                    <a:pt x="21600" y="10055"/>
                    <a:pt x="15575" y="3128"/>
                  </a:cubicBezTo>
                  <a:cubicBezTo>
                    <a:pt x="13780" y="968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" name="Google Shape;58;p3"/>
            <p:cNvSpPr/>
            <p:nvPr/>
          </p:nvSpPr>
          <p:spPr>
            <a:xfrm rot="10800000">
              <a:off x="222" y="445505"/>
              <a:ext cx="73219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79"/>
                    <a:pt x="0" y="10837"/>
                  </a:cubicBezTo>
                  <a:cubicBezTo>
                    <a:pt x="0" y="16627"/>
                    <a:pt x="4307" y="21600"/>
                    <a:pt x="9321" y="21600"/>
                  </a:cubicBezTo>
                  <a:cubicBezTo>
                    <a:pt x="17614" y="21600"/>
                    <a:pt x="21600" y="10095"/>
                    <a:pt x="15943" y="3192"/>
                  </a:cubicBezTo>
                  <a:cubicBezTo>
                    <a:pt x="14014" y="965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" name="Google Shape;59;p3"/>
            <p:cNvSpPr/>
            <p:nvPr/>
          </p:nvSpPr>
          <p:spPr>
            <a:xfrm rot="10800000">
              <a:off x="201339" y="445505"/>
              <a:ext cx="72670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79"/>
                    <a:pt x="0" y="10837"/>
                  </a:cubicBezTo>
                  <a:cubicBezTo>
                    <a:pt x="0" y="16627"/>
                    <a:pt x="3974" y="21600"/>
                    <a:pt x="9294" y="21600"/>
                  </a:cubicBezTo>
                  <a:cubicBezTo>
                    <a:pt x="17242" y="21600"/>
                    <a:pt x="21600" y="10095"/>
                    <a:pt x="15575" y="3192"/>
                  </a:cubicBezTo>
                  <a:cubicBezTo>
                    <a:pt x="13780" y="965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" name="Google Shape;60;p3"/>
            <p:cNvSpPr/>
            <p:nvPr/>
          </p:nvSpPr>
          <p:spPr>
            <a:xfrm rot="10800000">
              <a:off x="222" y="668133"/>
              <a:ext cx="73219" cy="7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64"/>
                    <a:pt x="0" y="10874"/>
                  </a:cubicBezTo>
                  <a:cubicBezTo>
                    <a:pt x="0" y="16644"/>
                    <a:pt x="4307" y="21230"/>
                    <a:pt x="9321" y="21600"/>
                  </a:cubicBezTo>
                  <a:cubicBezTo>
                    <a:pt x="17614" y="21600"/>
                    <a:pt x="21600" y="10134"/>
                    <a:pt x="15943" y="3181"/>
                  </a:cubicBezTo>
                  <a:cubicBezTo>
                    <a:pt x="14014" y="962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" name="Google Shape;61;p3"/>
            <p:cNvSpPr/>
            <p:nvPr/>
          </p:nvSpPr>
          <p:spPr>
            <a:xfrm rot="10800000">
              <a:off x="201339" y="668133"/>
              <a:ext cx="72670" cy="7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64"/>
                    <a:pt x="0" y="10874"/>
                  </a:cubicBezTo>
                  <a:cubicBezTo>
                    <a:pt x="0" y="16644"/>
                    <a:pt x="3974" y="21230"/>
                    <a:pt x="9294" y="21600"/>
                  </a:cubicBezTo>
                  <a:cubicBezTo>
                    <a:pt x="17242" y="21600"/>
                    <a:pt x="21600" y="10134"/>
                    <a:pt x="15575" y="3181"/>
                  </a:cubicBezTo>
                  <a:cubicBezTo>
                    <a:pt x="13780" y="962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9" name="Văn bản Tiêu đề"/>
          <p:cNvSpPr txBox="1"/>
          <p:nvPr>
            <p:ph type="title"/>
          </p:nvPr>
        </p:nvSpPr>
        <p:spPr>
          <a:xfrm>
            <a:off x="3399075" y="2274900"/>
            <a:ext cx="4619400" cy="1100701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90000"/>
              </a:lnSpc>
              <a:defRPr sz="4800">
                <a:solidFill>
                  <a:schemeClr val="accent3"/>
                </a:solidFill>
              </a:defRPr>
            </a:lvl1pPr>
          </a:lstStyle>
          <a:p>
            <a:pPr/>
            <a:r>
              <a:t>Văn bản Tiêu đề</a:t>
            </a:r>
          </a:p>
        </p:txBody>
      </p:sp>
      <p:sp>
        <p:nvSpPr>
          <p:cNvPr id="90" name="Nội dung mức một…"/>
          <p:cNvSpPr txBox="1"/>
          <p:nvPr>
            <p:ph type="body" sz="quarter" idx="1"/>
          </p:nvPr>
        </p:nvSpPr>
        <p:spPr>
          <a:xfrm>
            <a:off x="3399075" y="3483574"/>
            <a:ext cx="4619400" cy="5193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r">
              <a:buClrTx/>
              <a:buSzTx/>
              <a:buFontTx/>
              <a:buNone/>
              <a:defRPr sz="1600"/>
            </a:lvl1pPr>
            <a:lvl2pPr marL="342900" indent="254000" algn="r">
              <a:buClrTx/>
              <a:buSzTx/>
              <a:buFontTx/>
              <a:buNone/>
              <a:defRPr sz="1600"/>
            </a:lvl2pPr>
            <a:lvl3pPr marL="342900" indent="711200" algn="r">
              <a:buClrTx/>
              <a:buSzTx/>
              <a:buFontTx/>
              <a:buNone/>
              <a:defRPr sz="1600"/>
            </a:lvl3pPr>
            <a:lvl4pPr marL="342900" indent="1168400" algn="r">
              <a:buClrTx/>
              <a:buSzTx/>
              <a:buFontTx/>
              <a:buNone/>
              <a:defRPr sz="1600"/>
            </a:lvl4pPr>
            <a:lvl5pPr marL="342900" indent="1625600" algn="r">
              <a:buClrTx/>
              <a:buSzTx/>
              <a:buFontTx/>
              <a:buNone/>
              <a:defRPr sz="1600"/>
            </a:lvl5pPr>
          </a:lstStyle>
          <a:p>
            <a:pPr/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91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Văn bản Tiêu đ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Văn bản Tiêu đề</a:t>
            </a:r>
          </a:p>
        </p:txBody>
      </p:sp>
      <p:sp>
        <p:nvSpPr>
          <p:cNvPr id="99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_1_1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532;p25"/>
          <p:cNvSpPr/>
          <p:nvPr/>
        </p:nvSpPr>
        <p:spPr>
          <a:xfrm>
            <a:off x="-1" y="1366525"/>
            <a:ext cx="9143904" cy="3776794"/>
          </a:xfrm>
          <a:prstGeom prst="rect">
            <a:avLst/>
          </a:prstGeom>
          <a:solidFill>
            <a:srgbClr val="C1DE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Manrope"/>
                <a:ea typeface="Manrope"/>
                <a:cs typeface="Manrope"/>
                <a:sym typeface="Manrope"/>
              </a:defRPr>
            </a:pPr>
          </a:p>
        </p:txBody>
      </p:sp>
      <p:grpSp>
        <p:nvGrpSpPr>
          <p:cNvPr id="122" name="Google Shape;533;p25"/>
          <p:cNvGrpSpPr/>
          <p:nvPr/>
        </p:nvGrpSpPr>
        <p:grpSpPr>
          <a:xfrm>
            <a:off x="220090" y="3819178"/>
            <a:ext cx="274009" cy="742090"/>
            <a:chOff x="0" y="0"/>
            <a:chExt cx="274008" cy="742088"/>
          </a:xfrm>
        </p:grpSpPr>
        <p:sp>
          <p:nvSpPr>
            <p:cNvPr id="114" name="Google Shape;534;p25"/>
            <p:cNvSpPr/>
            <p:nvPr/>
          </p:nvSpPr>
          <p:spPr>
            <a:xfrm>
              <a:off x="200568" y="668892"/>
              <a:ext cx="73441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990" y="0"/>
                    <a:pt x="0" y="5008"/>
                    <a:pt x="0" y="10837"/>
                  </a:cubicBezTo>
                  <a:cubicBezTo>
                    <a:pt x="0" y="16592"/>
                    <a:pt x="4990" y="21600"/>
                    <a:pt x="10800" y="21600"/>
                  </a:cubicBezTo>
                  <a:cubicBezTo>
                    <a:pt x="16535" y="21600"/>
                    <a:pt x="21600" y="16592"/>
                    <a:pt x="21600" y="10837"/>
                  </a:cubicBezTo>
                  <a:cubicBezTo>
                    <a:pt x="21600" y="5008"/>
                    <a:pt x="16535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" name="Google Shape;535;p25"/>
            <p:cNvSpPr/>
            <p:nvPr/>
          </p:nvSpPr>
          <p:spPr>
            <a:xfrm>
              <a:off x="0" y="668892"/>
              <a:ext cx="72175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11" y="0"/>
                  </a:moveTo>
                  <a:cubicBezTo>
                    <a:pt x="4699" y="0"/>
                    <a:pt x="0" y="5008"/>
                    <a:pt x="0" y="10837"/>
                  </a:cubicBezTo>
                  <a:cubicBezTo>
                    <a:pt x="0" y="16592"/>
                    <a:pt x="4699" y="21600"/>
                    <a:pt x="10611" y="21600"/>
                  </a:cubicBezTo>
                  <a:cubicBezTo>
                    <a:pt x="16901" y="21600"/>
                    <a:pt x="21600" y="16592"/>
                    <a:pt x="21600" y="10837"/>
                  </a:cubicBezTo>
                  <a:cubicBezTo>
                    <a:pt x="21600" y="5008"/>
                    <a:pt x="16901" y="0"/>
                    <a:pt x="10611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" name="Google Shape;536;p25"/>
            <p:cNvSpPr/>
            <p:nvPr/>
          </p:nvSpPr>
          <p:spPr>
            <a:xfrm>
              <a:off x="200568" y="446013"/>
              <a:ext cx="73219" cy="7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246"/>
                    <a:pt x="0" y="10800"/>
                  </a:cubicBezTo>
                  <a:cubicBezTo>
                    <a:pt x="0" y="16610"/>
                    <a:pt x="4307" y="21600"/>
                    <a:pt x="9321" y="21600"/>
                  </a:cubicBezTo>
                  <a:cubicBezTo>
                    <a:pt x="17614" y="21600"/>
                    <a:pt x="21600" y="10055"/>
                    <a:pt x="15943" y="3128"/>
                  </a:cubicBezTo>
                  <a:cubicBezTo>
                    <a:pt x="14014" y="968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" name="Google Shape;537;p25"/>
            <p:cNvSpPr/>
            <p:nvPr/>
          </p:nvSpPr>
          <p:spPr>
            <a:xfrm>
              <a:off x="0" y="446013"/>
              <a:ext cx="72670" cy="7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246"/>
                    <a:pt x="0" y="10800"/>
                  </a:cubicBezTo>
                  <a:cubicBezTo>
                    <a:pt x="0" y="16610"/>
                    <a:pt x="3974" y="21600"/>
                    <a:pt x="9294" y="21600"/>
                  </a:cubicBezTo>
                  <a:cubicBezTo>
                    <a:pt x="17242" y="21600"/>
                    <a:pt x="21600" y="10055"/>
                    <a:pt x="15575" y="3128"/>
                  </a:cubicBezTo>
                  <a:cubicBezTo>
                    <a:pt x="13780" y="968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" name="Google Shape;538;p25"/>
            <p:cNvSpPr/>
            <p:nvPr/>
          </p:nvSpPr>
          <p:spPr>
            <a:xfrm>
              <a:off x="200568" y="222880"/>
              <a:ext cx="73219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79"/>
                    <a:pt x="0" y="10837"/>
                  </a:cubicBezTo>
                  <a:cubicBezTo>
                    <a:pt x="0" y="16627"/>
                    <a:pt x="4307" y="21600"/>
                    <a:pt x="9321" y="21600"/>
                  </a:cubicBezTo>
                  <a:cubicBezTo>
                    <a:pt x="17614" y="21600"/>
                    <a:pt x="21600" y="10095"/>
                    <a:pt x="15943" y="3192"/>
                  </a:cubicBezTo>
                  <a:cubicBezTo>
                    <a:pt x="14014" y="965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" name="Google Shape;539;p25"/>
            <p:cNvSpPr/>
            <p:nvPr/>
          </p:nvSpPr>
          <p:spPr>
            <a:xfrm>
              <a:off x="0" y="222880"/>
              <a:ext cx="72670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79"/>
                    <a:pt x="0" y="10837"/>
                  </a:cubicBezTo>
                  <a:cubicBezTo>
                    <a:pt x="0" y="16627"/>
                    <a:pt x="3974" y="21600"/>
                    <a:pt x="9294" y="21600"/>
                  </a:cubicBezTo>
                  <a:cubicBezTo>
                    <a:pt x="17242" y="21600"/>
                    <a:pt x="21600" y="10095"/>
                    <a:pt x="15575" y="3192"/>
                  </a:cubicBezTo>
                  <a:cubicBezTo>
                    <a:pt x="13780" y="965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" name="Google Shape;540;p25"/>
            <p:cNvSpPr/>
            <p:nvPr/>
          </p:nvSpPr>
          <p:spPr>
            <a:xfrm>
              <a:off x="200568" y="0"/>
              <a:ext cx="73219" cy="7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64"/>
                    <a:pt x="0" y="10874"/>
                  </a:cubicBezTo>
                  <a:cubicBezTo>
                    <a:pt x="0" y="16644"/>
                    <a:pt x="4307" y="21230"/>
                    <a:pt x="9321" y="21600"/>
                  </a:cubicBezTo>
                  <a:cubicBezTo>
                    <a:pt x="17614" y="21600"/>
                    <a:pt x="21600" y="10134"/>
                    <a:pt x="15943" y="3181"/>
                  </a:cubicBezTo>
                  <a:cubicBezTo>
                    <a:pt x="14014" y="962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" name="Google Shape;541;p25"/>
            <p:cNvSpPr/>
            <p:nvPr/>
          </p:nvSpPr>
          <p:spPr>
            <a:xfrm>
              <a:off x="0" y="0"/>
              <a:ext cx="72670" cy="7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64"/>
                    <a:pt x="0" y="10874"/>
                  </a:cubicBezTo>
                  <a:cubicBezTo>
                    <a:pt x="0" y="16644"/>
                    <a:pt x="3974" y="21230"/>
                    <a:pt x="9294" y="21600"/>
                  </a:cubicBezTo>
                  <a:cubicBezTo>
                    <a:pt x="17242" y="21600"/>
                    <a:pt x="21600" y="10134"/>
                    <a:pt x="15575" y="3181"/>
                  </a:cubicBezTo>
                  <a:cubicBezTo>
                    <a:pt x="13780" y="962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31" name="Google Shape;542;p25"/>
          <p:cNvGrpSpPr/>
          <p:nvPr/>
        </p:nvGrpSpPr>
        <p:grpSpPr>
          <a:xfrm>
            <a:off x="8647514" y="1676829"/>
            <a:ext cx="274010" cy="742089"/>
            <a:chOff x="0" y="0"/>
            <a:chExt cx="274008" cy="742088"/>
          </a:xfrm>
        </p:grpSpPr>
        <p:sp>
          <p:nvSpPr>
            <p:cNvPr id="123" name="Google Shape;543;p25"/>
            <p:cNvSpPr/>
            <p:nvPr/>
          </p:nvSpPr>
          <p:spPr>
            <a:xfrm>
              <a:off x="200568" y="668892"/>
              <a:ext cx="73441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990" y="0"/>
                    <a:pt x="0" y="5008"/>
                    <a:pt x="0" y="10837"/>
                  </a:cubicBezTo>
                  <a:cubicBezTo>
                    <a:pt x="0" y="16592"/>
                    <a:pt x="4990" y="21600"/>
                    <a:pt x="10800" y="21600"/>
                  </a:cubicBezTo>
                  <a:cubicBezTo>
                    <a:pt x="16535" y="21600"/>
                    <a:pt x="21600" y="16592"/>
                    <a:pt x="21600" y="10837"/>
                  </a:cubicBezTo>
                  <a:cubicBezTo>
                    <a:pt x="21600" y="5008"/>
                    <a:pt x="16535" y="0"/>
                    <a:pt x="10800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" name="Google Shape;544;p25"/>
            <p:cNvSpPr/>
            <p:nvPr/>
          </p:nvSpPr>
          <p:spPr>
            <a:xfrm>
              <a:off x="0" y="668892"/>
              <a:ext cx="72175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11" y="0"/>
                  </a:moveTo>
                  <a:cubicBezTo>
                    <a:pt x="4699" y="0"/>
                    <a:pt x="0" y="5008"/>
                    <a:pt x="0" y="10837"/>
                  </a:cubicBezTo>
                  <a:cubicBezTo>
                    <a:pt x="0" y="16592"/>
                    <a:pt x="4699" y="21600"/>
                    <a:pt x="10611" y="21600"/>
                  </a:cubicBezTo>
                  <a:cubicBezTo>
                    <a:pt x="16901" y="21600"/>
                    <a:pt x="21600" y="16592"/>
                    <a:pt x="21600" y="10837"/>
                  </a:cubicBezTo>
                  <a:cubicBezTo>
                    <a:pt x="21600" y="5008"/>
                    <a:pt x="16901" y="0"/>
                    <a:pt x="10611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" name="Google Shape;545;p25"/>
            <p:cNvSpPr/>
            <p:nvPr/>
          </p:nvSpPr>
          <p:spPr>
            <a:xfrm>
              <a:off x="200568" y="446013"/>
              <a:ext cx="73219" cy="7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246"/>
                    <a:pt x="0" y="10800"/>
                  </a:cubicBezTo>
                  <a:cubicBezTo>
                    <a:pt x="0" y="16610"/>
                    <a:pt x="4307" y="21600"/>
                    <a:pt x="9321" y="21600"/>
                  </a:cubicBezTo>
                  <a:cubicBezTo>
                    <a:pt x="17614" y="21600"/>
                    <a:pt x="21600" y="10055"/>
                    <a:pt x="15943" y="3128"/>
                  </a:cubicBezTo>
                  <a:cubicBezTo>
                    <a:pt x="14014" y="968"/>
                    <a:pt x="11700" y="0"/>
                    <a:pt x="9386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" name="Google Shape;546;p25"/>
            <p:cNvSpPr/>
            <p:nvPr/>
          </p:nvSpPr>
          <p:spPr>
            <a:xfrm>
              <a:off x="0" y="446013"/>
              <a:ext cx="72670" cy="7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246"/>
                    <a:pt x="0" y="10800"/>
                  </a:cubicBezTo>
                  <a:cubicBezTo>
                    <a:pt x="0" y="16610"/>
                    <a:pt x="3974" y="21600"/>
                    <a:pt x="9294" y="21600"/>
                  </a:cubicBezTo>
                  <a:cubicBezTo>
                    <a:pt x="17242" y="21600"/>
                    <a:pt x="21600" y="10055"/>
                    <a:pt x="15575" y="3128"/>
                  </a:cubicBezTo>
                  <a:cubicBezTo>
                    <a:pt x="13780" y="968"/>
                    <a:pt x="11537" y="0"/>
                    <a:pt x="9294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" name="Google Shape;547;p25"/>
            <p:cNvSpPr/>
            <p:nvPr/>
          </p:nvSpPr>
          <p:spPr>
            <a:xfrm>
              <a:off x="200568" y="222880"/>
              <a:ext cx="73219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79"/>
                    <a:pt x="0" y="10837"/>
                  </a:cubicBezTo>
                  <a:cubicBezTo>
                    <a:pt x="0" y="16627"/>
                    <a:pt x="4307" y="21600"/>
                    <a:pt x="9321" y="21600"/>
                  </a:cubicBezTo>
                  <a:cubicBezTo>
                    <a:pt x="17614" y="21600"/>
                    <a:pt x="21600" y="10095"/>
                    <a:pt x="15943" y="3192"/>
                  </a:cubicBezTo>
                  <a:cubicBezTo>
                    <a:pt x="14014" y="965"/>
                    <a:pt x="11700" y="0"/>
                    <a:pt x="9386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" name="Google Shape;548;p25"/>
            <p:cNvSpPr/>
            <p:nvPr/>
          </p:nvSpPr>
          <p:spPr>
            <a:xfrm>
              <a:off x="0" y="222880"/>
              <a:ext cx="72670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79"/>
                    <a:pt x="0" y="10837"/>
                  </a:cubicBezTo>
                  <a:cubicBezTo>
                    <a:pt x="0" y="16627"/>
                    <a:pt x="3974" y="21600"/>
                    <a:pt x="9294" y="21600"/>
                  </a:cubicBezTo>
                  <a:cubicBezTo>
                    <a:pt x="17242" y="21600"/>
                    <a:pt x="21600" y="10095"/>
                    <a:pt x="15575" y="3192"/>
                  </a:cubicBezTo>
                  <a:cubicBezTo>
                    <a:pt x="13780" y="965"/>
                    <a:pt x="11537" y="0"/>
                    <a:pt x="9294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" name="Google Shape;549;p25"/>
            <p:cNvSpPr/>
            <p:nvPr/>
          </p:nvSpPr>
          <p:spPr>
            <a:xfrm>
              <a:off x="200568" y="0"/>
              <a:ext cx="73219" cy="7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64"/>
                    <a:pt x="0" y="10874"/>
                  </a:cubicBezTo>
                  <a:cubicBezTo>
                    <a:pt x="0" y="16644"/>
                    <a:pt x="4307" y="21230"/>
                    <a:pt x="9321" y="21600"/>
                  </a:cubicBezTo>
                  <a:cubicBezTo>
                    <a:pt x="17614" y="21600"/>
                    <a:pt x="21600" y="10134"/>
                    <a:pt x="15943" y="3181"/>
                  </a:cubicBezTo>
                  <a:cubicBezTo>
                    <a:pt x="14014" y="962"/>
                    <a:pt x="11700" y="0"/>
                    <a:pt x="9386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" name="Google Shape;550;p25"/>
            <p:cNvSpPr/>
            <p:nvPr/>
          </p:nvSpPr>
          <p:spPr>
            <a:xfrm>
              <a:off x="0" y="0"/>
              <a:ext cx="72670" cy="7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64"/>
                    <a:pt x="0" y="10874"/>
                  </a:cubicBezTo>
                  <a:cubicBezTo>
                    <a:pt x="0" y="16644"/>
                    <a:pt x="3974" y="21230"/>
                    <a:pt x="9294" y="21600"/>
                  </a:cubicBezTo>
                  <a:cubicBezTo>
                    <a:pt x="17242" y="21600"/>
                    <a:pt x="21600" y="10134"/>
                    <a:pt x="15575" y="3181"/>
                  </a:cubicBezTo>
                  <a:cubicBezTo>
                    <a:pt x="13780" y="962"/>
                    <a:pt x="11537" y="0"/>
                    <a:pt x="9294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2" name="Văn bản Tiêu đề"/>
          <p:cNvSpPr txBox="1"/>
          <p:nvPr>
            <p:ph type="title"/>
          </p:nvPr>
        </p:nvSpPr>
        <p:spPr>
          <a:xfrm>
            <a:off x="715499" y="462049"/>
            <a:ext cx="7713001" cy="61410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Văn bản Tiêu đề</a:t>
            </a:r>
          </a:p>
        </p:txBody>
      </p:sp>
      <p:sp>
        <p:nvSpPr>
          <p:cNvPr id="133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_1_1_1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553;p26"/>
          <p:cNvSpPr/>
          <p:nvPr/>
        </p:nvSpPr>
        <p:spPr>
          <a:xfrm>
            <a:off x="-1" y="1366525"/>
            <a:ext cx="9143904" cy="3776794"/>
          </a:xfrm>
          <a:prstGeom prst="rect">
            <a:avLst/>
          </a:prstGeom>
          <a:solidFill>
            <a:srgbClr val="80B4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Manrope"/>
                <a:ea typeface="Manrope"/>
                <a:cs typeface="Manrope"/>
                <a:sym typeface="Manrope"/>
              </a:defRPr>
            </a:pPr>
          </a:p>
        </p:txBody>
      </p:sp>
      <p:grpSp>
        <p:nvGrpSpPr>
          <p:cNvPr id="149" name="Google Shape;554;p26"/>
          <p:cNvGrpSpPr/>
          <p:nvPr/>
        </p:nvGrpSpPr>
        <p:grpSpPr>
          <a:xfrm>
            <a:off x="210565" y="1725253"/>
            <a:ext cx="274009" cy="742090"/>
            <a:chOff x="0" y="0"/>
            <a:chExt cx="274008" cy="742088"/>
          </a:xfrm>
        </p:grpSpPr>
        <p:sp>
          <p:nvSpPr>
            <p:cNvPr id="141" name="Google Shape;555;p26"/>
            <p:cNvSpPr/>
            <p:nvPr/>
          </p:nvSpPr>
          <p:spPr>
            <a:xfrm>
              <a:off x="200568" y="668892"/>
              <a:ext cx="73441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990" y="0"/>
                    <a:pt x="0" y="5008"/>
                    <a:pt x="0" y="10837"/>
                  </a:cubicBezTo>
                  <a:cubicBezTo>
                    <a:pt x="0" y="16592"/>
                    <a:pt x="4990" y="21600"/>
                    <a:pt x="10800" y="21600"/>
                  </a:cubicBezTo>
                  <a:cubicBezTo>
                    <a:pt x="16535" y="21600"/>
                    <a:pt x="21600" y="16592"/>
                    <a:pt x="21600" y="10837"/>
                  </a:cubicBezTo>
                  <a:cubicBezTo>
                    <a:pt x="21600" y="5008"/>
                    <a:pt x="16535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" name="Google Shape;556;p26"/>
            <p:cNvSpPr/>
            <p:nvPr/>
          </p:nvSpPr>
          <p:spPr>
            <a:xfrm>
              <a:off x="0" y="668892"/>
              <a:ext cx="72175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11" y="0"/>
                  </a:moveTo>
                  <a:cubicBezTo>
                    <a:pt x="4699" y="0"/>
                    <a:pt x="0" y="5008"/>
                    <a:pt x="0" y="10837"/>
                  </a:cubicBezTo>
                  <a:cubicBezTo>
                    <a:pt x="0" y="16592"/>
                    <a:pt x="4699" y="21600"/>
                    <a:pt x="10611" y="21600"/>
                  </a:cubicBezTo>
                  <a:cubicBezTo>
                    <a:pt x="16901" y="21600"/>
                    <a:pt x="21600" y="16592"/>
                    <a:pt x="21600" y="10837"/>
                  </a:cubicBezTo>
                  <a:cubicBezTo>
                    <a:pt x="21600" y="5008"/>
                    <a:pt x="16901" y="0"/>
                    <a:pt x="10611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" name="Google Shape;557;p26"/>
            <p:cNvSpPr/>
            <p:nvPr/>
          </p:nvSpPr>
          <p:spPr>
            <a:xfrm>
              <a:off x="200568" y="446013"/>
              <a:ext cx="73219" cy="7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246"/>
                    <a:pt x="0" y="10800"/>
                  </a:cubicBezTo>
                  <a:cubicBezTo>
                    <a:pt x="0" y="16610"/>
                    <a:pt x="4307" y="21600"/>
                    <a:pt x="9321" y="21600"/>
                  </a:cubicBezTo>
                  <a:cubicBezTo>
                    <a:pt x="17614" y="21600"/>
                    <a:pt x="21600" y="10055"/>
                    <a:pt x="15943" y="3128"/>
                  </a:cubicBezTo>
                  <a:cubicBezTo>
                    <a:pt x="14014" y="968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" name="Google Shape;558;p26"/>
            <p:cNvSpPr/>
            <p:nvPr/>
          </p:nvSpPr>
          <p:spPr>
            <a:xfrm>
              <a:off x="0" y="446013"/>
              <a:ext cx="72670" cy="7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246"/>
                    <a:pt x="0" y="10800"/>
                  </a:cubicBezTo>
                  <a:cubicBezTo>
                    <a:pt x="0" y="16610"/>
                    <a:pt x="3974" y="21600"/>
                    <a:pt x="9294" y="21600"/>
                  </a:cubicBezTo>
                  <a:cubicBezTo>
                    <a:pt x="17242" y="21600"/>
                    <a:pt x="21600" y="10055"/>
                    <a:pt x="15575" y="3128"/>
                  </a:cubicBezTo>
                  <a:cubicBezTo>
                    <a:pt x="13780" y="968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" name="Google Shape;559;p26"/>
            <p:cNvSpPr/>
            <p:nvPr/>
          </p:nvSpPr>
          <p:spPr>
            <a:xfrm>
              <a:off x="200568" y="222880"/>
              <a:ext cx="73219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79"/>
                    <a:pt x="0" y="10837"/>
                  </a:cubicBezTo>
                  <a:cubicBezTo>
                    <a:pt x="0" y="16627"/>
                    <a:pt x="4307" y="21600"/>
                    <a:pt x="9321" y="21600"/>
                  </a:cubicBezTo>
                  <a:cubicBezTo>
                    <a:pt x="17614" y="21600"/>
                    <a:pt x="21600" y="10095"/>
                    <a:pt x="15943" y="3192"/>
                  </a:cubicBezTo>
                  <a:cubicBezTo>
                    <a:pt x="14014" y="965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" name="Google Shape;560;p26"/>
            <p:cNvSpPr/>
            <p:nvPr/>
          </p:nvSpPr>
          <p:spPr>
            <a:xfrm>
              <a:off x="0" y="222880"/>
              <a:ext cx="72670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79"/>
                    <a:pt x="0" y="10837"/>
                  </a:cubicBezTo>
                  <a:cubicBezTo>
                    <a:pt x="0" y="16627"/>
                    <a:pt x="3974" y="21600"/>
                    <a:pt x="9294" y="21600"/>
                  </a:cubicBezTo>
                  <a:cubicBezTo>
                    <a:pt x="17242" y="21600"/>
                    <a:pt x="21600" y="10095"/>
                    <a:pt x="15575" y="3192"/>
                  </a:cubicBezTo>
                  <a:cubicBezTo>
                    <a:pt x="13780" y="965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" name="Google Shape;561;p26"/>
            <p:cNvSpPr/>
            <p:nvPr/>
          </p:nvSpPr>
          <p:spPr>
            <a:xfrm>
              <a:off x="200568" y="0"/>
              <a:ext cx="73219" cy="7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64"/>
                    <a:pt x="0" y="10874"/>
                  </a:cubicBezTo>
                  <a:cubicBezTo>
                    <a:pt x="0" y="16644"/>
                    <a:pt x="4307" y="21230"/>
                    <a:pt x="9321" y="21600"/>
                  </a:cubicBezTo>
                  <a:cubicBezTo>
                    <a:pt x="17614" y="21600"/>
                    <a:pt x="21600" y="10134"/>
                    <a:pt x="15943" y="3181"/>
                  </a:cubicBezTo>
                  <a:cubicBezTo>
                    <a:pt x="14014" y="962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" name="Google Shape;562;p26"/>
            <p:cNvSpPr/>
            <p:nvPr/>
          </p:nvSpPr>
          <p:spPr>
            <a:xfrm>
              <a:off x="0" y="0"/>
              <a:ext cx="72670" cy="7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64"/>
                    <a:pt x="0" y="10874"/>
                  </a:cubicBezTo>
                  <a:cubicBezTo>
                    <a:pt x="0" y="16644"/>
                    <a:pt x="3974" y="21230"/>
                    <a:pt x="9294" y="21600"/>
                  </a:cubicBezTo>
                  <a:cubicBezTo>
                    <a:pt x="17242" y="21600"/>
                    <a:pt x="21600" y="10134"/>
                    <a:pt x="15575" y="3181"/>
                  </a:cubicBezTo>
                  <a:cubicBezTo>
                    <a:pt x="13780" y="962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8" name="Google Shape;563;p26"/>
          <p:cNvGrpSpPr/>
          <p:nvPr/>
        </p:nvGrpSpPr>
        <p:grpSpPr>
          <a:xfrm>
            <a:off x="7668828" y="4334119"/>
            <a:ext cx="742089" cy="274010"/>
            <a:chOff x="0" y="0"/>
            <a:chExt cx="742088" cy="274008"/>
          </a:xfrm>
        </p:grpSpPr>
        <p:sp>
          <p:nvSpPr>
            <p:cNvPr id="150" name="Google Shape;564;p26"/>
            <p:cNvSpPr/>
            <p:nvPr/>
          </p:nvSpPr>
          <p:spPr>
            <a:xfrm rot="5400000">
              <a:off x="-123" y="200690"/>
              <a:ext cx="73442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990" y="0"/>
                    <a:pt x="0" y="5008"/>
                    <a:pt x="0" y="10837"/>
                  </a:cubicBezTo>
                  <a:cubicBezTo>
                    <a:pt x="0" y="16592"/>
                    <a:pt x="4990" y="21600"/>
                    <a:pt x="10800" y="21600"/>
                  </a:cubicBezTo>
                  <a:cubicBezTo>
                    <a:pt x="16535" y="21600"/>
                    <a:pt x="21600" y="16592"/>
                    <a:pt x="21600" y="10837"/>
                  </a:cubicBezTo>
                  <a:cubicBezTo>
                    <a:pt x="21600" y="5008"/>
                    <a:pt x="16535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" name="Google Shape;565;p26"/>
            <p:cNvSpPr/>
            <p:nvPr/>
          </p:nvSpPr>
          <p:spPr>
            <a:xfrm rot="5400000">
              <a:off x="510" y="-511"/>
              <a:ext cx="72176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11" y="0"/>
                  </a:moveTo>
                  <a:cubicBezTo>
                    <a:pt x="4699" y="0"/>
                    <a:pt x="0" y="5008"/>
                    <a:pt x="0" y="10837"/>
                  </a:cubicBezTo>
                  <a:cubicBezTo>
                    <a:pt x="0" y="16592"/>
                    <a:pt x="4699" y="21600"/>
                    <a:pt x="10611" y="21600"/>
                  </a:cubicBezTo>
                  <a:cubicBezTo>
                    <a:pt x="16901" y="21600"/>
                    <a:pt x="21600" y="16592"/>
                    <a:pt x="21600" y="10837"/>
                  </a:cubicBezTo>
                  <a:cubicBezTo>
                    <a:pt x="21600" y="5008"/>
                    <a:pt x="16901" y="0"/>
                    <a:pt x="10611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" name="Google Shape;566;p26"/>
            <p:cNvSpPr/>
            <p:nvPr/>
          </p:nvSpPr>
          <p:spPr>
            <a:xfrm rot="5400000">
              <a:off x="222741" y="200452"/>
              <a:ext cx="73219" cy="7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246"/>
                    <a:pt x="0" y="10800"/>
                  </a:cubicBezTo>
                  <a:cubicBezTo>
                    <a:pt x="0" y="16610"/>
                    <a:pt x="4307" y="21600"/>
                    <a:pt x="9321" y="21600"/>
                  </a:cubicBezTo>
                  <a:cubicBezTo>
                    <a:pt x="17614" y="21600"/>
                    <a:pt x="21600" y="10055"/>
                    <a:pt x="15943" y="3128"/>
                  </a:cubicBezTo>
                  <a:cubicBezTo>
                    <a:pt x="14014" y="968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" name="Google Shape;567;p26"/>
            <p:cNvSpPr/>
            <p:nvPr/>
          </p:nvSpPr>
          <p:spPr>
            <a:xfrm rot="5400000">
              <a:off x="223016" y="-391"/>
              <a:ext cx="72670" cy="7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246"/>
                    <a:pt x="0" y="10800"/>
                  </a:cubicBezTo>
                  <a:cubicBezTo>
                    <a:pt x="0" y="16610"/>
                    <a:pt x="3974" y="21600"/>
                    <a:pt x="9294" y="21600"/>
                  </a:cubicBezTo>
                  <a:cubicBezTo>
                    <a:pt x="17242" y="21600"/>
                    <a:pt x="21600" y="10055"/>
                    <a:pt x="15575" y="3128"/>
                  </a:cubicBezTo>
                  <a:cubicBezTo>
                    <a:pt x="13780" y="968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" name="Google Shape;568;p26"/>
            <p:cNvSpPr/>
            <p:nvPr/>
          </p:nvSpPr>
          <p:spPr>
            <a:xfrm rot="5400000">
              <a:off x="445748" y="200325"/>
              <a:ext cx="73218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79"/>
                    <a:pt x="0" y="10837"/>
                  </a:cubicBezTo>
                  <a:cubicBezTo>
                    <a:pt x="0" y="16627"/>
                    <a:pt x="4307" y="21600"/>
                    <a:pt x="9321" y="21600"/>
                  </a:cubicBezTo>
                  <a:cubicBezTo>
                    <a:pt x="17614" y="21600"/>
                    <a:pt x="21600" y="10095"/>
                    <a:pt x="15943" y="3192"/>
                  </a:cubicBezTo>
                  <a:cubicBezTo>
                    <a:pt x="14014" y="965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" name="Google Shape;569;p26"/>
            <p:cNvSpPr/>
            <p:nvPr/>
          </p:nvSpPr>
          <p:spPr>
            <a:xfrm rot="5400000">
              <a:off x="446022" y="-517"/>
              <a:ext cx="72670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79"/>
                    <a:pt x="0" y="10837"/>
                  </a:cubicBezTo>
                  <a:cubicBezTo>
                    <a:pt x="0" y="16627"/>
                    <a:pt x="3974" y="21600"/>
                    <a:pt x="9294" y="21600"/>
                  </a:cubicBezTo>
                  <a:cubicBezTo>
                    <a:pt x="17242" y="21600"/>
                    <a:pt x="21600" y="10095"/>
                    <a:pt x="15575" y="3192"/>
                  </a:cubicBezTo>
                  <a:cubicBezTo>
                    <a:pt x="13780" y="965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" name="Google Shape;570;p26"/>
            <p:cNvSpPr/>
            <p:nvPr/>
          </p:nvSpPr>
          <p:spPr>
            <a:xfrm rot="5400000">
              <a:off x="668502" y="200199"/>
              <a:ext cx="73218" cy="73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64"/>
                    <a:pt x="0" y="10874"/>
                  </a:cubicBezTo>
                  <a:cubicBezTo>
                    <a:pt x="0" y="16644"/>
                    <a:pt x="4307" y="21230"/>
                    <a:pt x="9321" y="21600"/>
                  </a:cubicBezTo>
                  <a:cubicBezTo>
                    <a:pt x="17614" y="21600"/>
                    <a:pt x="21600" y="10134"/>
                    <a:pt x="15943" y="3181"/>
                  </a:cubicBezTo>
                  <a:cubicBezTo>
                    <a:pt x="14014" y="962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" name="Google Shape;571;p26"/>
            <p:cNvSpPr/>
            <p:nvPr/>
          </p:nvSpPr>
          <p:spPr>
            <a:xfrm rot="5400000">
              <a:off x="668776" y="-644"/>
              <a:ext cx="72670" cy="73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64"/>
                    <a:pt x="0" y="10874"/>
                  </a:cubicBezTo>
                  <a:cubicBezTo>
                    <a:pt x="0" y="16644"/>
                    <a:pt x="3974" y="21230"/>
                    <a:pt x="9294" y="21600"/>
                  </a:cubicBezTo>
                  <a:cubicBezTo>
                    <a:pt x="17242" y="21600"/>
                    <a:pt x="21600" y="10134"/>
                    <a:pt x="15575" y="3181"/>
                  </a:cubicBezTo>
                  <a:cubicBezTo>
                    <a:pt x="13780" y="962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9" name="Văn bản Tiêu đề"/>
          <p:cNvSpPr txBox="1"/>
          <p:nvPr>
            <p:ph type="title"/>
          </p:nvPr>
        </p:nvSpPr>
        <p:spPr>
          <a:xfrm>
            <a:off x="715499" y="462049"/>
            <a:ext cx="7713001" cy="61410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Văn bản Tiêu đề</a:t>
            </a:r>
          </a:p>
        </p:txBody>
      </p:sp>
      <p:sp>
        <p:nvSpPr>
          <p:cNvPr id="160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0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599;p29"/>
          <p:cNvSpPr/>
          <p:nvPr/>
        </p:nvSpPr>
        <p:spPr>
          <a:xfrm>
            <a:off x="-17476" y="0"/>
            <a:ext cx="2436140" cy="405667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8" name="Google Shape;600;p29"/>
          <p:cNvSpPr/>
          <p:nvPr/>
        </p:nvSpPr>
        <p:spPr>
          <a:xfrm>
            <a:off x="50" y="4000500"/>
            <a:ext cx="9173328" cy="1173023"/>
          </a:xfrm>
          <a:prstGeom prst="rect">
            <a:avLst/>
          </a:prstGeom>
          <a:solidFill>
            <a:schemeClr val="accent5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73" name="Google Shape;601;p29"/>
          <p:cNvGrpSpPr/>
          <p:nvPr/>
        </p:nvGrpSpPr>
        <p:grpSpPr>
          <a:xfrm>
            <a:off x="7088975" y="4361924"/>
            <a:ext cx="1143651" cy="421852"/>
            <a:chOff x="0" y="0"/>
            <a:chExt cx="1143650" cy="421851"/>
          </a:xfrm>
        </p:grpSpPr>
        <p:sp>
          <p:nvSpPr>
            <p:cNvPr id="169" name="Google Shape;602;p29"/>
            <p:cNvSpPr/>
            <p:nvPr/>
          </p:nvSpPr>
          <p:spPr>
            <a:xfrm>
              <a:off x="857706" y="0"/>
              <a:ext cx="285945" cy="42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66" y="0"/>
                  </a:moveTo>
                  <a:lnTo>
                    <a:pt x="0" y="21600"/>
                  </a:lnTo>
                  <a:lnTo>
                    <a:pt x="11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223F">
                <a:alpha val="55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" name="Google Shape;603;p29"/>
            <p:cNvSpPr/>
            <p:nvPr/>
          </p:nvSpPr>
          <p:spPr>
            <a:xfrm>
              <a:off x="571762" y="0"/>
              <a:ext cx="285945" cy="42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66" y="0"/>
                  </a:moveTo>
                  <a:lnTo>
                    <a:pt x="0" y="21600"/>
                  </a:lnTo>
                  <a:lnTo>
                    <a:pt x="11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223F">
                <a:alpha val="55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" name="Google Shape;604;p29"/>
            <p:cNvSpPr/>
            <p:nvPr/>
          </p:nvSpPr>
          <p:spPr>
            <a:xfrm>
              <a:off x="285944" y="0"/>
              <a:ext cx="285819" cy="42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61" y="0"/>
                  </a:moveTo>
                  <a:lnTo>
                    <a:pt x="0" y="21600"/>
                  </a:lnTo>
                  <a:lnTo>
                    <a:pt x="113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223F">
                <a:alpha val="55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" name="Google Shape;605;p29"/>
            <p:cNvSpPr/>
            <p:nvPr/>
          </p:nvSpPr>
          <p:spPr>
            <a:xfrm>
              <a:off x="0" y="0"/>
              <a:ext cx="285944" cy="42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57" y="0"/>
                  </a:moveTo>
                  <a:lnTo>
                    <a:pt x="0" y="21600"/>
                  </a:lnTo>
                  <a:lnTo>
                    <a:pt x="1133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223F">
                <a:alpha val="55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82" name="Google Shape;606;p29"/>
          <p:cNvGrpSpPr/>
          <p:nvPr/>
        </p:nvGrpSpPr>
        <p:grpSpPr>
          <a:xfrm>
            <a:off x="988977" y="3405144"/>
            <a:ext cx="742090" cy="274010"/>
            <a:chOff x="0" y="0"/>
            <a:chExt cx="742088" cy="274008"/>
          </a:xfrm>
        </p:grpSpPr>
        <p:sp>
          <p:nvSpPr>
            <p:cNvPr id="174" name="Google Shape;607;p29"/>
            <p:cNvSpPr/>
            <p:nvPr/>
          </p:nvSpPr>
          <p:spPr>
            <a:xfrm rot="5400000">
              <a:off x="-123" y="200690"/>
              <a:ext cx="73442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990" y="0"/>
                    <a:pt x="0" y="5008"/>
                    <a:pt x="0" y="10837"/>
                  </a:cubicBezTo>
                  <a:cubicBezTo>
                    <a:pt x="0" y="16592"/>
                    <a:pt x="4990" y="21600"/>
                    <a:pt x="10800" y="21600"/>
                  </a:cubicBezTo>
                  <a:cubicBezTo>
                    <a:pt x="16535" y="21600"/>
                    <a:pt x="21600" y="16592"/>
                    <a:pt x="21600" y="10837"/>
                  </a:cubicBezTo>
                  <a:cubicBezTo>
                    <a:pt x="21600" y="5008"/>
                    <a:pt x="16535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" name="Google Shape;608;p29"/>
            <p:cNvSpPr/>
            <p:nvPr/>
          </p:nvSpPr>
          <p:spPr>
            <a:xfrm rot="5400000">
              <a:off x="510" y="-511"/>
              <a:ext cx="72176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11" y="0"/>
                  </a:moveTo>
                  <a:cubicBezTo>
                    <a:pt x="4699" y="0"/>
                    <a:pt x="0" y="5008"/>
                    <a:pt x="0" y="10837"/>
                  </a:cubicBezTo>
                  <a:cubicBezTo>
                    <a:pt x="0" y="16592"/>
                    <a:pt x="4699" y="21600"/>
                    <a:pt x="10611" y="21600"/>
                  </a:cubicBezTo>
                  <a:cubicBezTo>
                    <a:pt x="16901" y="21600"/>
                    <a:pt x="21600" y="16592"/>
                    <a:pt x="21600" y="10837"/>
                  </a:cubicBezTo>
                  <a:cubicBezTo>
                    <a:pt x="21600" y="5008"/>
                    <a:pt x="16901" y="0"/>
                    <a:pt x="10611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" name="Google Shape;609;p29"/>
            <p:cNvSpPr/>
            <p:nvPr/>
          </p:nvSpPr>
          <p:spPr>
            <a:xfrm rot="5400000">
              <a:off x="222741" y="200452"/>
              <a:ext cx="73219" cy="7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246"/>
                    <a:pt x="0" y="10800"/>
                  </a:cubicBezTo>
                  <a:cubicBezTo>
                    <a:pt x="0" y="16610"/>
                    <a:pt x="4307" y="21600"/>
                    <a:pt x="9321" y="21600"/>
                  </a:cubicBezTo>
                  <a:cubicBezTo>
                    <a:pt x="17614" y="21600"/>
                    <a:pt x="21600" y="10055"/>
                    <a:pt x="15943" y="3128"/>
                  </a:cubicBezTo>
                  <a:cubicBezTo>
                    <a:pt x="14014" y="968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" name="Google Shape;610;p29"/>
            <p:cNvSpPr/>
            <p:nvPr/>
          </p:nvSpPr>
          <p:spPr>
            <a:xfrm rot="5400000">
              <a:off x="223016" y="-391"/>
              <a:ext cx="72670" cy="7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246"/>
                    <a:pt x="0" y="10800"/>
                  </a:cubicBezTo>
                  <a:cubicBezTo>
                    <a:pt x="0" y="16610"/>
                    <a:pt x="3974" y="21600"/>
                    <a:pt x="9294" y="21600"/>
                  </a:cubicBezTo>
                  <a:cubicBezTo>
                    <a:pt x="17242" y="21600"/>
                    <a:pt x="21600" y="10055"/>
                    <a:pt x="15575" y="3128"/>
                  </a:cubicBezTo>
                  <a:cubicBezTo>
                    <a:pt x="13780" y="968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8" name="Google Shape;611;p29"/>
            <p:cNvSpPr/>
            <p:nvPr/>
          </p:nvSpPr>
          <p:spPr>
            <a:xfrm rot="5400000">
              <a:off x="445748" y="200325"/>
              <a:ext cx="73218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79"/>
                    <a:pt x="0" y="10837"/>
                  </a:cubicBezTo>
                  <a:cubicBezTo>
                    <a:pt x="0" y="16627"/>
                    <a:pt x="4307" y="21600"/>
                    <a:pt x="9321" y="21600"/>
                  </a:cubicBezTo>
                  <a:cubicBezTo>
                    <a:pt x="17614" y="21600"/>
                    <a:pt x="21600" y="10095"/>
                    <a:pt x="15943" y="3192"/>
                  </a:cubicBezTo>
                  <a:cubicBezTo>
                    <a:pt x="14014" y="965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" name="Google Shape;612;p29"/>
            <p:cNvSpPr/>
            <p:nvPr/>
          </p:nvSpPr>
          <p:spPr>
            <a:xfrm rot="5400000">
              <a:off x="446022" y="-517"/>
              <a:ext cx="72670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79"/>
                    <a:pt x="0" y="10837"/>
                  </a:cubicBezTo>
                  <a:cubicBezTo>
                    <a:pt x="0" y="16627"/>
                    <a:pt x="3974" y="21600"/>
                    <a:pt x="9294" y="21600"/>
                  </a:cubicBezTo>
                  <a:cubicBezTo>
                    <a:pt x="17242" y="21600"/>
                    <a:pt x="21600" y="10095"/>
                    <a:pt x="15575" y="3192"/>
                  </a:cubicBezTo>
                  <a:cubicBezTo>
                    <a:pt x="13780" y="965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0" name="Google Shape;613;p29"/>
            <p:cNvSpPr/>
            <p:nvPr/>
          </p:nvSpPr>
          <p:spPr>
            <a:xfrm rot="5400000">
              <a:off x="668502" y="200199"/>
              <a:ext cx="73218" cy="73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64"/>
                    <a:pt x="0" y="10874"/>
                  </a:cubicBezTo>
                  <a:cubicBezTo>
                    <a:pt x="0" y="16644"/>
                    <a:pt x="4307" y="21230"/>
                    <a:pt x="9321" y="21600"/>
                  </a:cubicBezTo>
                  <a:cubicBezTo>
                    <a:pt x="17614" y="21600"/>
                    <a:pt x="21600" y="10134"/>
                    <a:pt x="15943" y="3181"/>
                  </a:cubicBezTo>
                  <a:cubicBezTo>
                    <a:pt x="14014" y="962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1" name="Google Shape;614;p29"/>
            <p:cNvSpPr/>
            <p:nvPr/>
          </p:nvSpPr>
          <p:spPr>
            <a:xfrm rot="5400000">
              <a:off x="668776" y="-644"/>
              <a:ext cx="72670" cy="73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64"/>
                    <a:pt x="0" y="10874"/>
                  </a:cubicBezTo>
                  <a:cubicBezTo>
                    <a:pt x="0" y="16644"/>
                    <a:pt x="3974" y="21230"/>
                    <a:pt x="9294" y="21600"/>
                  </a:cubicBezTo>
                  <a:cubicBezTo>
                    <a:pt x="17242" y="21600"/>
                    <a:pt x="21600" y="10134"/>
                    <a:pt x="15575" y="3181"/>
                  </a:cubicBezTo>
                  <a:cubicBezTo>
                    <a:pt x="13780" y="962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91" name="Google Shape;615;p29"/>
          <p:cNvGrpSpPr/>
          <p:nvPr/>
        </p:nvGrpSpPr>
        <p:grpSpPr>
          <a:xfrm>
            <a:off x="7535836" y="556046"/>
            <a:ext cx="742090" cy="274010"/>
            <a:chOff x="0" y="0"/>
            <a:chExt cx="742088" cy="274008"/>
          </a:xfrm>
        </p:grpSpPr>
        <p:sp>
          <p:nvSpPr>
            <p:cNvPr id="183" name="Google Shape;616;p29"/>
            <p:cNvSpPr/>
            <p:nvPr/>
          </p:nvSpPr>
          <p:spPr>
            <a:xfrm flipH="1" rot="5400000">
              <a:off x="-123" y="122"/>
              <a:ext cx="73442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990" y="0"/>
                    <a:pt x="0" y="5008"/>
                    <a:pt x="0" y="10837"/>
                  </a:cubicBezTo>
                  <a:cubicBezTo>
                    <a:pt x="0" y="16592"/>
                    <a:pt x="4990" y="21600"/>
                    <a:pt x="10800" y="21600"/>
                  </a:cubicBezTo>
                  <a:cubicBezTo>
                    <a:pt x="16535" y="21600"/>
                    <a:pt x="21600" y="16592"/>
                    <a:pt x="21600" y="10837"/>
                  </a:cubicBezTo>
                  <a:cubicBezTo>
                    <a:pt x="21600" y="5008"/>
                    <a:pt x="16535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4" name="Google Shape;617;p29"/>
            <p:cNvSpPr/>
            <p:nvPr/>
          </p:nvSpPr>
          <p:spPr>
            <a:xfrm flipH="1" rot="5400000">
              <a:off x="510" y="201323"/>
              <a:ext cx="72176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11" y="0"/>
                  </a:moveTo>
                  <a:cubicBezTo>
                    <a:pt x="4699" y="0"/>
                    <a:pt x="0" y="5008"/>
                    <a:pt x="0" y="10837"/>
                  </a:cubicBezTo>
                  <a:cubicBezTo>
                    <a:pt x="0" y="16592"/>
                    <a:pt x="4699" y="21600"/>
                    <a:pt x="10611" y="21600"/>
                  </a:cubicBezTo>
                  <a:cubicBezTo>
                    <a:pt x="16901" y="21600"/>
                    <a:pt x="21600" y="16592"/>
                    <a:pt x="21600" y="10837"/>
                  </a:cubicBezTo>
                  <a:cubicBezTo>
                    <a:pt x="21600" y="5008"/>
                    <a:pt x="16901" y="0"/>
                    <a:pt x="10611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5" name="Google Shape;618;p29"/>
            <p:cNvSpPr/>
            <p:nvPr/>
          </p:nvSpPr>
          <p:spPr>
            <a:xfrm flipH="1" rot="5400000">
              <a:off x="222741" y="106"/>
              <a:ext cx="73219" cy="7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246"/>
                    <a:pt x="0" y="10800"/>
                  </a:cubicBezTo>
                  <a:cubicBezTo>
                    <a:pt x="0" y="16610"/>
                    <a:pt x="4307" y="21600"/>
                    <a:pt x="9321" y="21600"/>
                  </a:cubicBezTo>
                  <a:cubicBezTo>
                    <a:pt x="17614" y="21600"/>
                    <a:pt x="21600" y="10055"/>
                    <a:pt x="15943" y="3128"/>
                  </a:cubicBezTo>
                  <a:cubicBezTo>
                    <a:pt x="14014" y="968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6" name="Google Shape;619;p29"/>
            <p:cNvSpPr/>
            <p:nvPr/>
          </p:nvSpPr>
          <p:spPr>
            <a:xfrm flipH="1" rot="5400000">
              <a:off x="223016" y="200949"/>
              <a:ext cx="72670" cy="7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246"/>
                    <a:pt x="0" y="10800"/>
                  </a:cubicBezTo>
                  <a:cubicBezTo>
                    <a:pt x="0" y="16610"/>
                    <a:pt x="3974" y="21600"/>
                    <a:pt x="9294" y="21600"/>
                  </a:cubicBezTo>
                  <a:cubicBezTo>
                    <a:pt x="17242" y="21600"/>
                    <a:pt x="21600" y="10055"/>
                    <a:pt x="15575" y="3128"/>
                  </a:cubicBezTo>
                  <a:cubicBezTo>
                    <a:pt x="13780" y="968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7" name="Google Shape;620;p29"/>
            <p:cNvSpPr/>
            <p:nvPr/>
          </p:nvSpPr>
          <p:spPr>
            <a:xfrm flipH="1" rot="5400000">
              <a:off x="445748" y="-20"/>
              <a:ext cx="73218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79"/>
                    <a:pt x="0" y="10837"/>
                  </a:cubicBezTo>
                  <a:cubicBezTo>
                    <a:pt x="0" y="16627"/>
                    <a:pt x="4307" y="21600"/>
                    <a:pt x="9321" y="21600"/>
                  </a:cubicBezTo>
                  <a:cubicBezTo>
                    <a:pt x="17614" y="21600"/>
                    <a:pt x="21600" y="10095"/>
                    <a:pt x="15943" y="3192"/>
                  </a:cubicBezTo>
                  <a:cubicBezTo>
                    <a:pt x="14014" y="965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8" name="Google Shape;621;p29"/>
            <p:cNvSpPr/>
            <p:nvPr/>
          </p:nvSpPr>
          <p:spPr>
            <a:xfrm flipH="1" rot="5400000">
              <a:off x="446022" y="200822"/>
              <a:ext cx="72670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79"/>
                    <a:pt x="0" y="10837"/>
                  </a:cubicBezTo>
                  <a:cubicBezTo>
                    <a:pt x="0" y="16627"/>
                    <a:pt x="3974" y="21600"/>
                    <a:pt x="9294" y="21600"/>
                  </a:cubicBezTo>
                  <a:cubicBezTo>
                    <a:pt x="17242" y="21600"/>
                    <a:pt x="21600" y="10095"/>
                    <a:pt x="15575" y="3192"/>
                  </a:cubicBezTo>
                  <a:cubicBezTo>
                    <a:pt x="13780" y="965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9" name="Google Shape;622;p29"/>
            <p:cNvSpPr/>
            <p:nvPr/>
          </p:nvSpPr>
          <p:spPr>
            <a:xfrm flipH="1" rot="5400000">
              <a:off x="668502" y="-147"/>
              <a:ext cx="73218" cy="73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64"/>
                    <a:pt x="0" y="10874"/>
                  </a:cubicBezTo>
                  <a:cubicBezTo>
                    <a:pt x="0" y="16644"/>
                    <a:pt x="4307" y="21230"/>
                    <a:pt x="9321" y="21600"/>
                  </a:cubicBezTo>
                  <a:cubicBezTo>
                    <a:pt x="17614" y="21600"/>
                    <a:pt x="21600" y="10134"/>
                    <a:pt x="15943" y="3181"/>
                  </a:cubicBezTo>
                  <a:cubicBezTo>
                    <a:pt x="14014" y="962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0" name="Google Shape;623;p29"/>
            <p:cNvSpPr/>
            <p:nvPr/>
          </p:nvSpPr>
          <p:spPr>
            <a:xfrm flipH="1" rot="5400000">
              <a:off x="668776" y="200696"/>
              <a:ext cx="72670" cy="73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64"/>
                    <a:pt x="0" y="10874"/>
                  </a:cubicBezTo>
                  <a:cubicBezTo>
                    <a:pt x="0" y="16644"/>
                    <a:pt x="3974" y="21230"/>
                    <a:pt x="9294" y="21600"/>
                  </a:cubicBezTo>
                  <a:cubicBezTo>
                    <a:pt x="17242" y="21600"/>
                    <a:pt x="21600" y="10134"/>
                    <a:pt x="15575" y="3181"/>
                  </a:cubicBezTo>
                  <a:cubicBezTo>
                    <a:pt x="13780" y="962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2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0_1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625;p30"/>
          <p:cNvSpPr/>
          <p:nvPr/>
        </p:nvSpPr>
        <p:spPr>
          <a:xfrm flipH="1">
            <a:off x="6116082" y="-1"/>
            <a:ext cx="3027919" cy="5143268"/>
          </a:xfrm>
          <a:prstGeom prst="rect">
            <a:avLst/>
          </a:prstGeom>
          <a:solidFill>
            <a:schemeClr val="accent5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0" name="Google Shape;626;p30"/>
          <p:cNvSpPr/>
          <p:nvPr/>
        </p:nvSpPr>
        <p:spPr>
          <a:xfrm flipH="1">
            <a:off x="-14606" y="2"/>
            <a:ext cx="9173329" cy="16462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09" name="Google Shape;627;p30"/>
          <p:cNvGrpSpPr/>
          <p:nvPr/>
        </p:nvGrpSpPr>
        <p:grpSpPr>
          <a:xfrm>
            <a:off x="5373952" y="884707"/>
            <a:ext cx="742090" cy="274010"/>
            <a:chOff x="0" y="0"/>
            <a:chExt cx="742088" cy="274008"/>
          </a:xfrm>
        </p:grpSpPr>
        <p:sp>
          <p:nvSpPr>
            <p:cNvPr id="201" name="Google Shape;628;p30"/>
            <p:cNvSpPr/>
            <p:nvPr/>
          </p:nvSpPr>
          <p:spPr>
            <a:xfrm rot="5400000">
              <a:off x="-123" y="200690"/>
              <a:ext cx="73442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990" y="0"/>
                    <a:pt x="0" y="5008"/>
                    <a:pt x="0" y="10837"/>
                  </a:cubicBezTo>
                  <a:cubicBezTo>
                    <a:pt x="0" y="16592"/>
                    <a:pt x="4990" y="21600"/>
                    <a:pt x="10800" y="21600"/>
                  </a:cubicBezTo>
                  <a:cubicBezTo>
                    <a:pt x="16535" y="21600"/>
                    <a:pt x="21600" y="16592"/>
                    <a:pt x="21600" y="10837"/>
                  </a:cubicBezTo>
                  <a:cubicBezTo>
                    <a:pt x="21600" y="5008"/>
                    <a:pt x="16535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2" name="Google Shape;629;p30"/>
            <p:cNvSpPr/>
            <p:nvPr/>
          </p:nvSpPr>
          <p:spPr>
            <a:xfrm rot="5400000">
              <a:off x="510" y="-511"/>
              <a:ext cx="72176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11" y="0"/>
                  </a:moveTo>
                  <a:cubicBezTo>
                    <a:pt x="4699" y="0"/>
                    <a:pt x="0" y="5008"/>
                    <a:pt x="0" y="10837"/>
                  </a:cubicBezTo>
                  <a:cubicBezTo>
                    <a:pt x="0" y="16592"/>
                    <a:pt x="4699" y="21600"/>
                    <a:pt x="10611" y="21600"/>
                  </a:cubicBezTo>
                  <a:cubicBezTo>
                    <a:pt x="16901" y="21600"/>
                    <a:pt x="21600" y="16592"/>
                    <a:pt x="21600" y="10837"/>
                  </a:cubicBezTo>
                  <a:cubicBezTo>
                    <a:pt x="21600" y="5008"/>
                    <a:pt x="16901" y="0"/>
                    <a:pt x="10611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3" name="Google Shape;630;p30"/>
            <p:cNvSpPr/>
            <p:nvPr/>
          </p:nvSpPr>
          <p:spPr>
            <a:xfrm rot="5400000">
              <a:off x="222741" y="200452"/>
              <a:ext cx="73219" cy="7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246"/>
                    <a:pt x="0" y="10800"/>
                  </a:cubicBezTo>
                  <a:cubicBezTo>
                    <a:pt x="0" y="16610"/>
                    <a:pt x="4307" y="21600"/>
                    <a:pt x="9321" y="21600"/>
                  </a:cubicBezTo>
                  <a:cubicBezTo>
                    <a:pt x="17614" y="21600"/>
                    <a:pt x="21600" y="10055"/>
                    <a:pt x="15943" y="3128"/>
                  </a:cubicBezTo>
                  <a:cubicBezTo>
                    <a:pt x="14014" y="968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4" name="Google Shape;631;p30"/>
            <p:cNvSpPr/>
            <p:nvPr/>
          </p:nvSpPr>
          <p:spPr>
            <a:xfrm rot="5400000">
              <a:off x="223016" y="-391"/>
              <a:ext cx="72670" cy="7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246"/>
                    <a:pt x="0" y="10800"/>
                  </a:cubicBezTo>
                  <a:cubicBezTo>
                    <a:pt x="0" y="16610"/>
                    <a:pt x="3974" y="21600"/>
                    <a:pt x="9294" y="21600"/>
                  </a:cubicBezTo>
                  <a:cubicBezTo>
                    <a:pt x="17242" y="21600"/>
                    <a:pt x="21600" y="10055"/>
                    <a:pt x="15575" y="3128"/>
                  </a:cubicBezTo>
                  <a:cubicBezTo>
                    <a:pt x="13780" y="968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5" name="Google Shape;632;p30"/>
            <p:cNvSpPr/>
            <p:nvPr/>
          </p:nvSpPr>
          <p:spPr>
            <a:xfrm rot="5400000">
              <a:off x="445748" y="200325"/>
              <a:ext cx="73218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79"/>
                    <a:pt x="0" y="10837"/>
                  </a:cubicBezTo>
                  <a:cubicBezTo>
                    <a:pt x="0" y="16627"/>
                    <a:pt x="4307" y="21600"/>
                    <a:pt x="9321" y="21600"/>
                  </a:cubicBezTo>
                  <a:cubicBezTo>
                    <a:pt x="17614" y="21600"/>
                    <a:pt x="21600" y="10095"/>
                    <a:pt x="15943" y="3192"/>
                  </a:cubicBezTo>
                  <a:cubicBezTo>
                    <a:pt x="14014" y="965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6" name="Google Shape;633;p30"/>
            <p:cNvSpPr/>
            <p:nvPr/>
          </p:nvSpPr>
          <p:spPr>
            <a:xfrm rot="5400000">
              <a:off x="446022" y="-517"/>
              <a:ext cx="72670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79"/>
                    <a:pt x="0" y="10837"/>
                  </a:cubicBezTo>
                  <a:cubicBezTo>
                    <a:pt x="0" y="16627"/>
                    <a:pt x="3974" y="21600"/>
                    <a:pt x="9294" y="21600"/>
                  </a:cubicBezTo>
                  <a:cubicBezTo>
                    <a:pt x="17242" y="21600"/>
                    <a:pt x="21600" y="10095"/>
                    <a:pt x="15575" y="3192"/>
                  </a:cubicBezTo>
                  <a:cubicBezTo>
                    <a:pt x="13780" y="965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7" name="Google Shape;634;p30"/>
            <p:cNvSpPr/>
            <p:nvPr/>
          </p:nvSpPr>
          <p:spPr>
            <a:xfrm rot="5400000">
              <a:off x="668502" y="200199"/>
              <a:ext cx="73218" cy="73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64"/>
                    <a:pt x="0" y="10874"/>
                  </a:cubicBezTo>
                  <a:cubicBezTo>
                    <a:pt x="0" y="16644"/>
                    <a:pt x="4307" y="21230"/>
                    <a:pt x="9321" y="21600"/>
                  </a:cubicBezTo>
                  <a:cubicBezTo>
                    <a:pt x="17614" y="21600"/>
                    <a:pt x="21600" y="10134"/>
                    <a:pt x="15943" y="3181"/>
                  </a:cubicBezTo>
                  <a:cubicBezTo>
                    <a:pt x="14014" y="962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8" name="Google Shape;635;p30"/>
            <p:cNvSpPr/>
            <p:nvPr/>
          </p:nvSpPr>
          <p:spPr>
            <a:xfrm rot="5400000">
              <a:off x="668776" y="-644"/>
              <a:ext cx="72670" cy="73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64"/>
                    <a:pt x="0" y="10874"/>
                  </a:cubicBezTo>
                  <a:cubicBezTo>
                    <a:pt x="0" y="16644"/>
                    <a:pt x="3974" y="21230"/>
                    <a:pt x="9294" y="21600"/>
                  </a:cubicBezTo>
                  <a:cubicBezTo>
                    <a:pt x="17242" y="21600"/>
                    <a:pt x="21600" y="10134"/>
                    <a:pt x="15575" y="3181"/>
                  </a:cubicBezTo>
                  <a:cubicBezTo>
                    <a:pt x="13780" y="962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18" name="Google Shape;636;p30"/>
          <p:cNvGrpSpPr/>
          <p:nvPr/>
        </p:nvGrpSpPr>
        <p:grpSpPr>
          <a:xfrm>
            <a:off x="919127" y="4605257"/>
            <a:ext cx="742090" cy="274010"/>
            <a:chOff x="0" y="0"/>
            <a:chExt cx="742088" cy="274008"/>
          </a:xfrm>
        </p:grpSpPr>
        <p:sp>
          <p:nvSpPr>
            <p:cNvPr id="210" name="Google Shape;637;p30"/>
            <p:cNvSpPr/>
            <p:nvPr/>
          </p:nvSpPr>
          <p:spPr>
            <a:xfrm rot="5400000">
              <a:off x="-123" y="200690"/>
              <a:ext cx="73442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990" y="0"/>
                    <a:pt x="0" y="5008"/>
                    <a:pt x="0" y="10837"/>
                  </a:cubicBezTo>
                  <a:cubicBezTo>
                    <a:pt x="0" y="16592"/>
                    <a:pt x="4990" y="21600"/>
                    <a:pt x="10800" y="21600"/>
                  </a:cubicBezTo>
                  <a:cubicBezTo>
                    <a:pt x="16535" y="21600"/>
                    <a:pt x="21600" y="16592"/>
                    <a:pt x="21600" y="10837"/>
                  </a:cubicBezTo>
                  <a:cubicBezTo>
                    <a:pt x="21600" y="5008"/>
                    <a:pt x="16535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1" name="Google Shape;638;p30"/>
            <p:cNvSpPr/>
            <p:nvPr/>
          </p:nvSpPr>
          <p:spPr>
            <a:xfrm rot="5400000">
              <a:off x="510" y="-511"/>
              <a:ext cx="72176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11" y="0"/>
                  </a:moveTo>
                  <a:cubicBezTo>
                    <a:pt x="4699" y="0"/>
                    <a:pt x="0" y="5008"/>
                    <a:pt x="0" y="10837"/>
                  </a:cubicBezTo>
                  <a:cubicBezTo>
                    <a:pt x="0" y="16592"/>
                    <a:pt x="4699" y="21600"/>
                    <a:pt x="10611" y="21600"/>
                  </a:cubicBezTo>
                  <a:cubicBezTo>
                    <a:pt x="16901" y="21600"/>
                    <a:pt x="21600" y="16592"/>
                    <a:pt x="21600" y="10837"/>
                  </a:cubicBezTo>
                  <a:cubicBezTo>
                    <a:pt x="21600" y="5008"/>
                    <a:pt x="16901" y="0"/>
                    <a:pt x="10611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2" name="Google Shape;639;p30"/>
            <p:cNvSpPr/>
            <p:nvPr/>
          </p:nvSpPr>
          <p:spPr>
            <a:xfrm rot="5400000">
              <a:off x="222741" y="200452"/>
              <a:ext cx="73219" cy="7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246"/>
                    <a:pt x="0" y="10800"/>
                  </a:cubicBezTo>
                  <a:cubicBezTo>
                    <a:pt x="0" y="16610"/>
                    <a:pt x="4307" y="21600"/>
                    <a:pt x="9321" y="21600"/>
                  </a:cubicBezTo>
                  <a:cubicBezTo>
                    <a:pt x="17614" y="21600"/>
                    <a:pt x="21600" y="10055"/>
                    <a:pt x="15943" y="3128"/>
                  </a:cubicBezTo>
                  <a:cubicBezTo>
                    <a:pt x="14014" y="968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3" name="Google Shape;640;p30"/>
            <p:cNvSpPr/>
            <p:nvPr/>
          </p:nvSpPr>
          <p:spPr>
            <a:xfrm rot="5400000">
              <a:off x="223016" y="-391"/>
              <a:ext cx="72670" cy="7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246"/>
                    <a:pt x="0" y="10800"/>
                  </a:cubicBezTo>
                  <a:cubicBezTo>
                    <a:pt x="0" y="16610"/>
                    <a:pt x="3974" y="21600"/>
                    <a:pt x="9294" y="21600"/>
                  </a:cubicBezTo>
                  <a:cubicBezTo>
                    <a:pt x="17242" y="21600"/>
                    <a:pt x="21600" y="10055"/>
                    <a:pt x="15575" y="3128"/>
                  </a:cubicBezTo>
                  <a:cubicBezTo>
                    <a:pt x="13780" y="968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4" name="Google Shape;641;p30"/>
            <p:cNvSpPr/>
            <p:nvPr/>
          </p:nvSpPr>
          <p:spPr>
            <a:xfrm rot="5400000">
              <a:off x="445748" y="200325"/>
              <a:ext cx="73218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79"/>
                    <a:pt x="0" y="10837"/>
                  </a:cubicBezTo>
                  <a:cubicBezTo>
                    <a:pt x="0" y="16627"/>
                    <a:pt x="4307" y="21600"/>
                    <a:pt x="9321" y="21600"/>
                  </a:cubicBezTo>
                  <a:cubicBezTo>
                    <a:pt x="17614" y="21600"/>
                    <a:pt x="21600" y="10095"/>
                    <a:pt x="15943" y="3192"/>
                  </a:cubicBezTo>
                  <a:cubicBezTo>
                    <a:pt x="14014" y="965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5" name="Google Shape;642;p30"/>
            <p:cNvSpPr/>
            <p:nvPr/>
          </p:nvSpPr>
          <p:spPr>
            <a:xfrm rot="5400000">
              <a:off x="446022" y="-517"/>
              <a:ext cx="72670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79"/>
                    <a:pt x="0" y="10837"/>
                  </a:cubicBezTo>
                  <a:cubicBezTo>
                    <a:pt x="0" y="16627"/>
                    <a:pt x="3974" y="21600"/>
                    <a:pt x="9294" y="21600"/>
                  </a:cubicBezTo>
                  <a:cubicBezTo>
                    <a:pt x="17242" y="21600"/>
                    <a:pt x="21600" y="10095"/>
                    <a:pt x="15575" y="3192"/>
                  </a:cubicBezTo>
                  <a:cubicBezTo>
                    <a:pt x="13780" y="965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6" name="Google Shape;643;p30"/>
            <p:cNvSpPr/>
            <p:nvPr/>
          </p:nvSpPr>
          <p:spPr>
            <a:xfrm rot="5400000">
              <a:off x="668502" y="200199"/>
              <a:ext cx="73218" cy="73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64"/>
                    <a:pt x="0" y="10874"/>
                  </a:cubicBezTo>
                  <a:cubicBezTo>
                    <a:pt x="0" y="16644"/>
                    <a:pt x="4307" y="21230"/>
                    <a:pt x="9321" y="21600"/>
                  </a:cubicBezTo>
                  <a:cubicBezTo>
                    <a:pt x="17614" y="21600"/>
                    <a:pt x="21600" y="10134"/>
                    <a:pt x="15943" y="3181"/>
                  </a:cubicBezTo>
                  <a:cubicBezTo>
                    <a:pt x="14014" y="962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7" name="Google Shape;644;p30"/>
            <p:cNvSpPr/>
            <p:nvPr/>
          </p:nvSpPr>
          <p:spPr>
            <a:xfrm rot="5400000">
              <a:off x="668776" y="-644"/>
              <a:ext cx="72670" cy="73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64"/>
                    <a:pt x="0" y="10874"/>
                  </a:cubicBezTo>
                  <a:cubicBezTo>
                    <a:pt x="0" y="16644"/>
                    <a:pt x="3974" y="21230"/>
                    <a:pt x="9294" y="21600"/>
                  </a:cubicBezTo>
                  <a:cubicBezTo>
                    <a:pt x="17242" y="21600"/>
                    <a:pt x="21600" y="10134"/>
                    <a:pt x="15575" y="3181"/>
                  </a:cubicBezTo>
                  <a:cubicBezTo>
                    <a:pt x="13780" y="962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23" name="Google Shape;645;p30"/>
          <p:cNvGrpSpPr/>
          <p:nvPr/>
        </p:nvGrpSpPr>
        <p:grpSpPr>
          <a:xfrm>
            <a:off x="7705199" y="2467824"/>
            <a:ext cx="1143652" cy="421852"/>
            <a:chOff x="0" y="0"/>
            <a:chExt cx="1143650" cy="421851"/>
          </a:xfrm>
        </p:grpSpPr>
        <p:sp>
          <p:nvSpPr>
            <p:cNvPr id="219" name="Google Shape;646;p30"/>
            <p:cNvSpPr/>
            <p:nvPr/>
          </p:nvSpPr>
          <p:spPr>
            <a:xfrm>
              <a:off x="857706" y="0"/>
              <a:ext cx="285945" cy="42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66" y="0"/>
                  </a:moveTo>
                  <a:lnTo>
                    <a:pt x="0" y="21600"/>
                  </a:lnTo>
                  <a:lnTo>
                    <a:pt x="11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0" name="Google Shape;647;p30"/>
            <p:cNvSpPr/>
            <p:nvPr/>
          </p:nvSpPr>
          <p:spPr>
            <a:xfrm>
              <a:off x="571762" y="0"/>
              <a:ext cx="285945" cy="42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66" y="0"/>
                  </a:moveTo>
                  <a:lnTo>
                    <a:pt x="0" y="21600"/>
                  </a:lnTo>
                  <a:lnTo>
                    <a:pt x="11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1" name="Google Shape;648;p30"/>
            <p:cNvSpPr/>
            <p:nvPr/>
          </p:nvSpPr>
          <p:spPr>
            <a:xfrm>
              <a:off x="285944" y="0"/>
              <a:ext cx="285819" cy="42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61" y="0"/>
                  </a:moveTo>
                  <a:lnTo>
                    <a:pt x="0" y="21600"/>
                  </a:lnTo>
                  <a:lnTo>
                    <a:pt x="113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2" name="Google Shape;649;p30"/>
            <p:cNvSpPr/>
            <p:nvPr/>
          </p:nvSpPr>
          <p:spPr>
            <a:xfrm>
              <a:off x="0" y="0"/>
              <a:ext cx="285944" cy="42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57" y="0"/>
                  </a:moveTo>
                  <a:lnTo>
                    <a:pt x="0" y="21600"/>
                  </a:lnTo>
                  <a:lnTo>
                    <a:pt x="1133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24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80B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6"/>
          <p:cNvSpPr/>
          <p:nvPr/>
        </p:nvSpPr>
        <p:spPr>
          <a:xfrm>
            <a:off x="-8751" y="-1"/>
            <a:ext cx="9161430" cy="301411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1" name="Google Shape;88;p6"/>
          <p:cNvGrpSpPr/>
          <p:nvPr/>
        </p:nvGrpSpPr>
        <p:grpSpPr>
          <a:xfrm>
            <a:off x="250707" y="4147804"/>
            <a:ext cx="274009" cy="742089"/>
            <a:chOff x="0" y="0"/>
            <a:chExt cx="274008" cy="742088"/>
          </a:xfrm>
        </p:grpSpPr>
        <p:sp>
          <p:nvSpPr>
            <p:cNvPr id="3" name="Google Shape;89;p6"/>
            <p:cNvSpPr/>
            <p:nvPr/>
          </p:nvSpPr>
          <p:spPr>
            <a:xfrm>
              <a:off x="200568" y="668892"/>
              <a:ext cx="73441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990" y="0"/>
                    <a:pt x="0" y="5008"/>
                    <a:pt x="0" y="10837"/>
                  </a:cubicBezTo>
                  <a:cubicBezTo>
                    <a:pt x="0" y="16592"/>
                    <a:pt x="4990" y="21600"/>
                    <a:pt x="10800" y="21600"/>
                  </a:cubicBezTo>
                  <a:cubicBezTo>
                    <a:pt x="16535" y="21600"/>
                    <a:pt x="21600" y="16592"/>
                    <a:pt x="21600" y="10837"/>
                  </a:cubicBezTo>
                  <a:cubicBezTo>
                    <a:pt x="21600" y="5008"/>
                    <a:pt x="16535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Google Shape;90;p6"/>
            <p:cNvSpPr/>
            <p:nvPr/>
          </p:nvSpPr>
          <p:spPr>
            <a:xfrm>
              <a:off x="0" y="668892"/>
              <a:ext cx="72175" cy="7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11" y="0"/>
                  </a:moveTo>
                  <a:cubicBezTo>
                    <a:pt x="4699" y="0"/>
                    <a:pt x="0" y="5008"/>
                    <a:pt x="0" y="10837"/>
                  </a:cubicBezTo>
                  <a:cubicBezTo>
                    <a:pt x="0" y="16592"/>
                    <a:pt x="4699" y="21600"/>
                    <a:pt x="10611" y="21600"/>
                  </a:cubicBezTo>
                  <a:cubicBezTo>
                    <a:pt x="16901" y="21600"/>
                    <a:pt x="21600" y="16592"/>
                    <a:pt x="21600" y="10837"/>
                  </a:cubicBezTo>
                  <a:cubicBezTo>
                    <a:pt x="21600" y="5008"/>
                    <a:pt x="16901" y="0"/>
                    <a:pt x="10611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" name="Google Shape;91;p6"/>
            <p:cNvSpPr/>
            <p:nvPr/>
          </p:nvSpPr>
          <p:spPr>
            <a:xfrm>
              <a:off x="200568" y="446013"/>
              <a:ext cx="73219" cy="7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246"/>
                    <a:pt x="0" y="10800"/>
                  </a:cubicBezTo>
                  <a:cubicBezTo>
                    <a:pt x="0" y="16610"/>
                    <a:pt x="4307" y="21600"/>
                    <a:pt x="9321" y="21600"/>
                  </a:cubicBezTo>
                  <a:cubicBezTo>
                    <a:pt x="17614" y="21600"/>
                    <a:pt x="21600" y="10055"/>
                    <a:pt x="15943" y="3128"/>
                  </a:cubicBezTo>
                  <a:cubicBezTo>
                    <a:pt x="14014" y="968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" name="Google Shape;92;p6"/>
            <p:cNvSpPr/>
            <p:nvPr/>
          </p:nvSpPr>
          <p:spPr>
            <a:xfrm>
              <a:off x="0" y="446013"/>
              <a:ext cx="72670" cy="7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246"/>
                    <a:pt x="0" y="10800"/>
                  </a:cubicBezTo>
                  <a:cubicBezTo>
                    <a:pt x="0" y="16610"/>
                    <a:pt x="3974" y="21600"/>
                    <a:pt x="9294" y="21600"/>
                  </a:cubicBezTo>
                  <a:cubicBezTo>
                    <a:pt x="17242" y="21600"/>
                    <a:pt x="21600" y="10055"/>
                    <a:pt x="15575" y="3128"/>
                  </a:cubicBezTo>
                  <a:cubicBezTo>
                    <a:pt x="13780" y="968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" name="Google Shape;93;p6"/>
            <p:cNvSpPr/>
            <p:nvPr/>
          </p:nvSpPr>
          <p:spPr>
            <a:xfrm>
              <a:off x="200568" y="222880"/>
              <a:ext cx="73219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79"/>
                    <a:pt x="0" y="10837"/>
                  </a:cubicBezTo>
                  <a:cubicBezTo>
                    <a:pt x="0" y="16627"/>
                    <a:pt x="4307" y="21600"/>
                    <a:pt x="9321" y="21600"/>
                  </a:cubicBezTo>
                  <a:cubicBezTo>
                    <a:pt x="17614" y="21600"/>
                    <a:pt x="21600" y="10095"/>
                    <a:pt x="15943" y="3192"/>
                  </a:cubicBezTo>
                  <a:cubicBezTo>
                    <a:pt x="14014" y="965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" name="Google Shape;94;p6"/>
            <p:cNvSpPr/>
            <p:nvPr/>
          </p:nvSpPr>
          <p:spPr>
            <a:xfrm>
              <a:off x="0" y="222880"/>
              <a:ext cx="72670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79"/>
                    <a:pt x="0" y="10837"/>
                  </a:cubicBezTo>
                  <a:cubicBezTo>
                    <a:pt x="0" y="16627"/>
                    <a:pt x="3974" y="21600"/>
                    <a:pt x="9294" y="21600"/>
                  </a:cubicBezTo>
                  <a:cubicBezTo>
                    <a:pt x="17242" y="21600"/>
                    <a:pt x="21600" y="10095"/>
                    <a:pt x="15575" y="3192"/>
                  </a:cubicBezTo>
                  <a:cubicBezTo>
                    <a:pt x="13780" y="965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" name="Google Shape;95;p6"/>
            <p:cNvSpPr/>
            <p:nvPr/>
          </p:nvSpPr>
          <p:spPr>
            <a:xfrm>
              <a:off x="200568" y="0"/>
              <a:ext cx="73219" cy="7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64"/>
                    <a:pt x="0" y="10874"/>
                  </a:cubicBezTo>
                  <a:cubicBezTo>
                    <a:pt x="0" y="16644"/>
                    <a:pt x="4307" y="21230"/>
                    <a:pt x="9321" y="21600"/>
                  </a:cubicBezTo>
                  <a:cubicBezTo>
                    <a:pt x="17614" y="21600"/>
                    <a:pt x="21600" y="10134"/>
                    <a:pt x="15943" y="3181"/>
                  </a:cubicBezTo>
                  <a:cubicBezTo>
                    <a:pt x="14014" y="962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" name="Google Shape;96;p6"/>
            <p:cNvSpPr/>
            <p:nvPr/>
          </p:nvSpPr>
          <p:spPr>
            <a:xfrm>
              <a:off x="0" y="0"/>
              <a:ext cx="72670" cy="7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64"/>
                    <a:pt x="0" y="10874"/>
                  </a:cubicBezTo>
                  <a:cubicBezTo>
                    <a:pt x="0" y="16644"/>
                    <a:pt x="3974" y="21230"/>
                    <a:pt x="9294" y="21600"/>
                  </a:cubicBezTo>
                  <a:cubicBezTo>
                    <a:pt x="17242" y="21600"/>
                    <a:pt x="21600" y="10134"/>
                    <a:pt x="15575" y="3181"/>
                  </a:cubicBezTo>
                  <a:cubicBezTo>
                    <a:pt x="13780" y="962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0" name="Google Shape;97;p6"/>
          <p:cNvGrpSpPr/>
          <p:nvPr/>
        </p:nvGrpSpPr>
        <p:grpSpPr>
          <a:xfrm>
            <a:off x="8619284" y="4148057"/>
            <a:ext cx="274010" cy="742090"/>
            <a:chOff x="0" y="0"/>
            <a:chExt cx="274008" cy="742088"/>
          </a:xfrm>
        </p:grpSpPr>
        <p:sp>
          <p:nvSpPr>
            <p:cNvPr id="12" name="Google Shape;98;p6"/>
            <p:cNvSpPr/>
            <p:nvPr/>
          </p:nvSpPr>
          <p:spPr>
            <a:xfrm rot="10800000">
              <a:off x="0" y="-1"/>
              <a:ext cx="73441" cy="73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990" y="0"/>
                    <a:pt x="0" y="5008"/>
                    <a:pt x="0" y="10837"/>
                  </a:cubicBezTo>
                  <a:cubicBezTo>
                    <a:pt x="0" y="16592"/>
                    <a:pt x="4990" y="21600"/>
                    <a:pt x="10800" y="21600"/>
                  </a:cubicBezTo>
                  <a:cubicBezTo>
                    <a:pt x="16535" y="21600"/>
                    <a:pt x="21600" y="16592"/>
                    <a:pt x="21600" y="10837"/>
                  </a:cubicBezTo>
                  <a:cubicBezTo>
                    <a:pt x="21600" y="5008"/>
                    <a:pt x="16535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Google Shape;99;p6"/>
            <p:cNvSpPr/>
            <p:nvPr/>
          </p:nvSpPr>
          <p:spPr>
            <a:xfrm rot="10800000">
              <a:off x="201834" y="-1"/>
              <a:ext cx="72175" cy="73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11" y="0"/>
                  </a:moveTo>
                  <a:cubicBezTo>
                    <a:pt x="4699" y="0"/>
                    <a:pt x="0" y="5008"/>
                    <a:pt x="0" y="10837"/>
                  </a:cubicBezTo>
                  <a:cubicBezTo>
                    <a:pt x="0" y="16592"/>
                    <a:pt x="4699" y="21600"/>
                    <a:pt x="10611" y="21600"/>
                  </a:cubicBezTo>
                  <a:cubicBezTo>
                    <a:pt x="16901" y="21600"/>
                    <a:pt x="21600" y="16592"/>
                    <a:pt x="21600" y="10837"/>
                  </a:cubicBezTo>
                  <a:cubicBezTo>
                    <a:pt x="21600" y="5008"/>
                    <a:pt x="16901" y="0"/>
                    <a:pt x="10611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" name="Google Shape;100;p6"/>
            <p:cNvSpPr/>
            <p:nvPr/>
          </p:nvSpPr>
          <p:spPr>
            <a:xfrm rot="10800000">
              <a:off x="222" y="222625"/>
              <a:ext cx="73219" cy="7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246"/>
                    <a:pt x="0" y="10800"/>
                  </a:cubicBezTo>
                  <a:cubicBezTo>
                    <a:pt x="0" y="16610"/>
                    <a:pt x="4307" y="21600"/>
                    <a:pt x="9321" y="21600"/>
                  </a:cubicBezTo>
                  <a:cubicBezTo>
                    <a:pt x="17614" y="21600"/>
                    <a:pt x="21600" y="10055"/>
                    <a:pt x="15943" y="3128"/>
                  </a:cubicBezTo>
                  <a:cubicBezTo>
                    <a:pt x="14014" y="968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" name="Google Shape;101;p6"/>
            <p:cNvSpPr/>
            <p:nvPr/>
          </p:nvSpPr>
          <p:spPr>
            <a:xfrm rot="10800000">
              <a:off x="201339" y="222625"/>
              <a:ext cx="72670" cy="7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246"/>
                    <a:pt x="0" y="10800"/>
                  </a:cubicBezTo>
                  <a:cubicBezTo>
                    <a:pt x="0" y="16610"/>
                    <a:pt x="3974" y="21600"/>
                    <a:pt x="9294" y="21600"/>
                  </a:cubicBezTo>
                  <a:cubicBezTo>
                    <a:pt x="17242" y="21600"/>
                    <a:pt x="21600" y="10055"/>
                    <a:pt x="15575" y="3128"/>
                  </a:cubicBezTo>
                  <a:cubicBezTo>
                    <a:pt x="13780" y="968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" name="Google Shape;102;p6"/>
            <p:cNvSpPr/>
            <p:nvPr/>
          </p:nvSpPr>
          <p:spPr>
            <a:xfrm rot="10800000">
              <a:off x="222" y="445505"/>
              <a:ext cx="73219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79"/>
                    <a:pt x="0" y="10837"/>
                  </a:cubicBezTo>
                  <a:cubicBezTo>
                    <a:pt x="0" y="16627"/>
                    <a:pt x="4307" y="21600"/>
                    <a:pt x="9321" y="21600"/>
                  </a:cubicBezTo>
                  <a:cubicBezTo>
                    <a:pt x="17614" y="21600"/>
                    <a:pt x="21600" y="10095"/>
                    <a:pt x="15943" y="3192"/>
                  </a:cubicBezTo>
                  <a:cubicBezTo>
                    <a:pt x="14014" y="965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" name="Google Shape;103;p6"/>
            <p:cNvSpPr/>
            <p:nvPr/>
          </p:nvSpPr>
          <p:spPr>
            <a:xfrm rot="10800000">
              <a:off x="201339" y="445505"/>
              <a:ext cx="72670" cy="7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79"/>
                    <a:pt x="0" y="10837"/>
                  </a:cubicBezTo>
                  <a:cubicBezTo>
                    <a:pt x="0" y="16627"/>
                    <a:pt x="3974" y="21600"/>
                    <a:pt x="9294" y="21600"/>
                  </a:cubicBezTo>
                  <a:cubicBezTo>
                    <a:pt x="17242" y="21600"/>
                    <a:pt x="21600" y="10095"/>
                    <a:pt x="15575" y="3192"/>
                  </a:cubicBezTo>
                  <a:cubicBezTo>
                    <a:pt x="13780" y="965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" name="Google Shape;104;p6"/>
            <p:cNvSpPr/>
            <p:nvPr/>
          </p:nvSpPr>
          <p:spPr>
            <a:xfrm rot="10800000">
              <a:off x="222" y="668133"/>
              <a:ext cx="73219" cy="7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6" h="21600" fill="norm" stroke="1" extrusionOk="0">
                  <a:moveTo>
                    <a:pt x="9386" y="0"/>
                  </a:moveTo>
                  <a:cubicBezTo>
                    <a:pt x="4564" y="0"/>
                    <a:pt x="0" y="4364"/>
                    <a:pt x="0" y="10874"/>
                  </a:cubicBezTo>
                  <a:cubicBezTo>
                    <a:pt x="0" y="16644"/>
                    <a:pt x="4307" y="21230"/>
                    <a:pt x="9321" y="21600"/>
                  </a:cubicBezTo>
                  <a:cubicBezTo>
                    <a:pt x="17614" y="21600"/>
                    <a:pt x="21600" y="10134"/>
                    <a:pt x="15943" y="3181"/>
                  </a:cubicBezTo>
                  <a:cubicBezTo>
                    <a:pt x="14014" y="962"/>
                    <a:pt x="11700" y="0"/>
                    <a:pt x="938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" name="Google Shape;105;p6"/>
            <p:cNvSpPr/>
            <p:nvPr/>
          </p:nvSpPr>
          <p:spPr>
            <a:xfrm rot="10800000">
              <a:off x="201339" y="668133"/>
              <a:ext cx="72670" cy="7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2" h="21600" fill="norm" stroke="1" extrusionOk="0">
                  <a:moveTo>
                    <a:pt x="9294" y="0"/>
                  </a:moveTo>
                  <a:cubicBezTo>
                    <a:pt x="4615" y="0"/>
                    <a:pt x="0" y="4364"/>
                    <a:pt x="0" y="10874"/>
                  </a:cubicBezTo>
                  <a:cubicBezTo>
                    <a:pt x="0" y="16644"/>
                    <a:pt x="3974" y="21230"/>
                    <a:pt x="9294" y="21600"/>
                  </a:cubicBezTo>
                  <a:cubicBezTo>
                    <a:pt x="17242" y="21600"/>
                    <a:pt x="21600" y="10134"/>
                    <a:pt x="15575" y="3181"/>
                  </a:cubicBezTo>
                  <a:cubicBezTo>
                    <a:pt x="13780" y="962"/>
                    <a:pt x="11537" y="0"/>
                    <a:pt x="92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1" name="Văn bản Tiêu đề"/>
          <p:cNvSpPr txBox="1"/>
          <p:nvPr>
            <p:ph type="title"/>
          </p:nvPr>
        </p:nvSpPr>
        <p:spPr>
          <a:xfrm>
            <a:off x="715499" y="462049"/>
            <a:ext cx="7713001" cy="53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Văn bản Tiêu đề</a:t>
            </a:r>
          </a:p>
        </p:txBody>
      </p:sp>
      <p:sp>
        <p:nvSpPr>
          <p:cNvPr id="22" name="Nội dung mức một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23" name="Số Trang chiếu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solidFill>
            <a:srgbClr val="18223F"/>
          </a:solidFill>
          <a:uFillTx/>
          <a:latin typeface="Abril Fatface"/>
          <a:ea typeface="Abril Fatface"/>
          <a:cs typeface="Abril Fatface"/>
          <a:sym typeface="Abril Fatfa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solidFill>
            <a:srgbClr val="18223F"/>
          </a:solidFill>
          <a:uFillTx/>
          <a:latin typeface="Abril Fatface"/>
          <a:ea typeface="Abril Fatface"/>
          <a:cs typeface="Abril Fatface"/>
          <a:sym typeface="Abril Fatfa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solidFill>
            <a:srgbClr val="18223F"/>
          </a:solidFill>
          <a:uFillTx/>
          <a:latin typeface="Abril Fatface"/>
          <a:ea typeface="Abril Fatface"/>
          <a:cs typeface="Abril Fatface"/>
          <a:sym typeface="Abril Fatfa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solidFill>
            <a:srgbClr val="18223F"/>
          </a:solidFill>
          <a:uFillTx/>
          <a:latin typeface="Abril Fatface"/>
          <a:ea typeface="Abril Fatface"/>
          <a:cs typeface="Abril Fatface"/>
          <a:sym typeface="Abril Fatfa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solidFill>
            <a:srgbClr val="18223F"/>
          </a:solidFill>
          <a:uFillTx/>
          <a:latin typeface="Abril Fatface"/>
          <a:ea typeface="Abril Fatface"/>
          <a:cs typeface="Abril Fatface"/>
          <a:sym typeface="Abril Fatfac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solidFill>
            <a:srgbClr val="18223F"/>
          </a:solidFill>
          <a:uFillTx/>
          <a:latin typeface="Abril Fatface"/>
          <a:ea typeface="Abril Fatface"/>
          <a:cs typeface="Abril Fatface"/>
          <a:sym typeface="Abril Fatfac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solidFill>
            <a:srgbClr val="18223F"/>
          </a:solidFill>
          <a:uFillTx/>
          <a:latin typeface="Abril Fatface"/>
          <a:ea typeface="Abril Fatface"/>
          <a:cs typeface="Abril Fatface"/>
          <a:sym typeface="Abril Fatfac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solidFill>
            <a:srgbClr val="18223F"/>
          </a:solidFill>
          <a:uFillTx/>
          <a:latin typeface="Abril Fatface"/>
          <a:ea typeface="Abril Fatface"/>
          <a:cs typeface="Abril Fatface"/>
          <a:sym typeface="Abril Fatfac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solidFill>
            <a:srgbClr val="18223F"/>
          </a:solidFill>
          <a:uFillTx/>
          <a:latin typeface="Abril Fatface"/>
          <a:ea typeface="Abril Fatface"/>
          <a:cs typeface="Abril Fatface"/>
          <a:sym typeface="Abril Fatface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8223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18223F"/>
          </a:solidFill>
          <a:uFillTx/>
          <a:latin typeface="Manrope"/>
          <a:ea typeface="Manrope"/>
          <a:cs typeface="Manrope"/>
          <a:sym typeface="Manrope"/>
        </a:defRPr>
      </a:lvl1pPr>
      <a:lvl2pPr marL="10051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8223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18223F"/>
          </a:solidFill>
          <a:uFillTx/>
          <a:latin typeface="Manrope"/>
          <a:ea typeface="Manrope"/>
          <a:cs typeface="Manrope"/>
          <a:sym typeface="Manrope"/>
        </a:defRPr>
      </a:lvl2pPr>
      <a:lvl3pPr marL="14623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8223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18223F"/>
          </a:solidFill>
          <a:uFillTx/>
          <a:latin typeface="Manrope"/>
          <a:ea typeface="Manrope"/>
          <a:cs typeface="Manrope"/>
          <a:sym typeface="Manrope"/>
        </a:defRPr>
      </a:lvl3pPr>
      <a:lvl4pPr marL="19195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8223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18223F"/>
          </a:solidFill>
          <a:uFillTx/>
          <a:latin typeface="Manrope"/>
          <a:ea typeface="Manrope"/>
          <a:cs typeface="Manrope"/>
          <a:sym typeface="Manrope"/>
        </a:defRPr>
      </a:lvl4pPr>
      <a:lvl5pPr marL="23767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8223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18223F"/>
          </a:solidFill>
          <a:uFillTx/>
          <a:latin typeface="Manrope"/>
          <a:ea typeface="Manrope"/>
          <a:cs typeface="Manrope"/>
          <a:sym typeface="Manrope"/>
        </a:defRPr>
      </a:lvl5pPr>
      <a:lvl6pPr marL="28339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8223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18223F"/>
          </a:solidFill>
          <a:uFillTx/>
          <a:latin typeface="Manrope"/>
          <a:ea typeface="Manrope"/>
          <a:cs typeface="Manrope"/>
          <a:sym typeface="Manrope"/>
        </a:defRPr>
      </a:lvl6pPr>
      <a:lvl7pPr marL="32911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8223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18223F"/>
          </a:solidFill>
          <a:uFillTx/>
          <a:latin typeface="Manrope"/>
          <a:ea typeface="Manrope"/>
          <a:cs typeface="Manrope"/>
          <a:sym typeface="Manrope"/>
        </a:defRPr>
      </a:lvl7pPr>
      <a:lvl8pPr marL="37483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8223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18223F"/>
          </a:solidFill>
          <a:uFillTx/>
          <a:latin typeface="Manrope"/>
          <a:ea typeface="Manrope"/>
          <a:cs typeface="Manrope"/>
          <a:sym typeface="Manrope"/>
        </a:defRPr>
      </a:lvl8pPr>
      <a:lvl9pPr marL="42055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8223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18223F"/>
          </a:solidFill>
          <a:uFillTx/>
          <a:latin typeface="Manrope"/>
          <a:ea typeface="Manrope"/>
          <a:cs typeface="Manrope"/>
          <a:sym typeface="Manrop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quantrimang.com/cong-nghe/dbms-la-gi-172534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660;p34"/>
          <p:cNvSpPr/>
          <p:nvPr/>
        </p:nvSpPr>
        <p:spPr>
          <a:xfrm>
            <a:off x="698004" y="5328539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43" h="21600" fill="norm" stroke="1" extrusionOk="0">
                <a:moveTo>
                  <a:pt x="7116" y="0"/>
                </a:moveTo>
                <a:cubicBezTo>
                  <a:pt x="5766" y="0"/>
                  <a:pt x="4355" y="617"/>
                  <a:pt x="3005" y="2028"/>
                </a:cubicBezTo>
                <a:cubicBezTo>
                  <a:pt x="-3377" y="8640"/>
                  <a:pt x="1471" y="21600"/>
                  <a:pt x="7668" y="21600"/>
                </a:cubicBezTo>
                <a:cubicBezTo>
                  <a:pt x="9018" y="21600"/>
                  <a:pt x="10491" y="20983"/>
                  <a:pt x="11841" y="19572"/>
                </a:cubicBezTo>
                <a:cubicBezTo>
                  <a:pt x="18223" y="13048"/>
                  <a:pt x="13375" y="0"/>
                  <a:pt x="7116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4" name="Google Shape;661;p34"/>
          <p:cNvSpPr/>
          <p:nvPr/>
        </p:nvSpPr>
        <p:spPr>
          <a:xfrm>
            <a:off x="653381" y="5345426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687" h="21600" fill="norm" stroke="1" extrusionOk="0">
                <a:moveTo>
                  <a:pt x="6878" y="0"/>
                </a:moveTo>
                <a:cubicBezTo>
                  <a:pt x="5611" y="0"/>
                  <a:pt x="4345" y="638"/>
                  <a:pt x="3078" y="2096"/>
                </a:cubicBezTo>
                <a:cubicBezTo>
                  <a:pt x="-3700" y="7656"/>
                  <a:pt x="1874" y="21600"/>
                  <a:pt x="8652" y="21600"/>
                </a:cubicBezTo>
                <a:cubicBezTo>
                  <a:pt x="9792" y="21600"/>
                  <a:pt x="11059" y="21144"/>
                  <a:pt x="12262" y="20142"/>
                </a:cubicBezTo>
                <a:cubicBezTo>
                  <a:pt x="17900" y="13397"/>
                  <a:pt x="12706" y="0"/>
                  <a:pt x="6878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5" name="Google Shape;662;p34"/>
          <p:cNvSpPr/>
          <p:nvPr/>
        </p:nvSpPr>
        <p:spPr>
          <a:xfrm>
            <a:off x="683249" y="5420294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633" h="21600" fill="norm" stroke="1" extrusionOk="0">
                <a:moveTo>
                  <a:pt x="6949" y="0"/>
                </a:moveTo>
                <a:cubicBezTo>
                  <a:pt x="5607" y="0"/>
                  <a:pt x="4203" y="620"/>
                  <a:pt x="2800" y="2036"/>
                </a:cubicBezTo>
                <a:cubicBezTo>
                  <a:pt x="-3607" y="7348"/>
                  <a:pt x="2190" y="21600"/>
                  <a:pt x="8108" y="21600"/>
                </a:cubicBezTo>
                <a:cubicBezTo>
                  <a:pt x="9329" y="21600"/>
                  <a:pt x="10549" y="20980"/>
                  <a:pt x="11647" y="19652"/>
                </a:cubicBezTo>
                <a:cubicBezTo>
                  <a:pt x="17993" y="13102"/>
                  <a:pt x="13173" y="0"/>
                  <a:pt x="6949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6" name="Google Shape;663;p34"/>
          <p:cNvSpPr/>
          <p:nvPr/>
        </p:nvSpPr>
        <p:spPr>
          <a:xfrm>
            <a:off x="634871" y="5444745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33" h="21600" fill="norm" stroke="1" extrusionOk="0">
                <a:moveTo>
                  <a:pt x="6982" y="0"/>
                </a:moveTo>
                <a:cubicBezTo>
                  <a:pt x="5700" y="0"/>
                  <a:pt x="4354" y="617"/>
                  <a:pt x="3136" y="2028"/>
                </a:cubicBezTo>
                <a:cubicBezTo>
                  <a:pt x="-3530" y="8552"/>
                  <a:pt x="1534" y="21600"/>
                  <a:pt x="8071" y="21600"/>
                </a:cubicBezTo>
                <a:cubicBezTo>
                  <a:pt x="9481" y="21600"/>
                  <a:pt x="10955" y="20983"/>
                  <a:pt x="12366" y="19572"/>
                </a:cubicBezTo>
                <a:cubicBezTo>
                  <a:pt x="18070" y="13048"/>
                  <a:pt x="12878" y="0"/>
                  <a:pt x="6982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7" name="Google Shape;664;p34"/>
          <p:cNvSpPr/>
          <p:nvPr/>
        </p:nvSpPr>
        <p:spPr>
          <a:xfrm>
            <a:off x="522969" y="5412937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496" h="21600" fill="norm" stroke="1" extrusionOk="0">
                <a:moveTo>
                  <a:pt x="6810" y="0"/>
                </a:moveTo>
                <a:cubicBezTo>
                  <a:pt x="5585" y="0"/>
                  <a:pt x="4360" y="622"/>
                  <a:pt x="3135" y="1956"/>
                </a:cubicBezTo>
                <a:cubicBezTo>
                  <a:pt x="-3506" y="8533"/>
                  <a:pt x="1588" y="21600"/>
                  <a:pt x="7455" y="21600"/>
                </a:cubicBezTo>
                <a:cubicBezTo>
                  <a:pt x="8745" y="21600"/>
                  <a:pt x="10099" y="20978"/>
                  <a:pt x="11324" y="19556"/>
                </a:cubicBezTo>
                <a:cubicBezTo>
                  <a:pt x="18094" y="14222"/>
                  <a:pt x="12807" y="0"/>
                  <a:pt x="6810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8" name="Google Shape;665;p34"/>
          <p:cNvSpPr/>
          <p:nvPr/>
        </p:nvSpPr>
        <p:spPr>
          <a:xfrm>
            <a:off x="-29307" y="4581046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19" h="21600" fill="norm" stroke="1" extrusionOk="0">
                <a:moveTo>
                  <a:pt x="6748" y="0"/>
                </a:moveTo>
                <a:cubicBezTo>
                  <a:pt x="5338" y="0"/>
                  <a:pt x="3864" y="617"/>
                  <a:pt x="2453" y="2028"/>
                </a:cubicBezTo>
                <a:cubicBezTo>
                  <a:pt x="-3251" y="8552"/>
                  <a:pt x="2005" y="21600"/>
                  <a:pt x="7902" y="21600"/>
                </a:cubicBezTo>
                <a:cubicBezTo>
                  <a:pt x="9183" y="21600"/>
                  <a:pt x="10465" y="20983"/>
                  <a:pt x="11683" y="19572"/>
                </a:cubicBezTo>
                <a:cubicBezTo>
                  <a:pt x="18349" y="13048"/>
                  <a:pt x="13285" y="0"/>
                  <a:pt x="6748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9" name="Google Shape;666;p34"/>
          <p:cNvSpPr txBox="1"/>
          <p:nvPr>
            <p:ph type="ctrTitle"/>
          </p:nvPr>
        </p:nvSpPr>
        <p:spPr>
          <a:xfrm>
            <a:off x="2154391" y="356824"/>
            <a:ext cx="6211801" cy="1686301"/>
          </a:xfrm>
          <a:prstGeom prst="rect">
            <a:avLst/>
          </a:prstGeom>
        </p:spPr>
        <p:txBody>
          <a:bodyPr/>
          <a:lstStyle/>
          <a:p>
            <a:pPr algn="ctr" defTabSz="557784">
              <a:spcBef>
                <a:spcPts val="100"/>
              </a:spcBef>
              <a:defRPr b="1" sz="3660">
                <a:latin typeface="Segoe UI Black"/>
                <a:ea typeface="Segoe UI Black"/>
                <a:cs typeface="Segoe UI Black"/>
                <a:sym typeface="Segoe UI Black"/>
              </a:defRPr>
            </a:pPr>
            <a:r>
              <a:t>H</a:t>
            </a:r>
            <a:r>
              <a:rPr b="0">
                <a:latin typeface="Abril Fatface"/>
                <a:ea typeface="Abril Fatface"/>
                <a:cs typeface="Abril Fatface"/>
                <a:sym typeface="Abril Fatface"/>
              </a:rPr>
              <a:t>ệ</a:t>
            </a:r>
            <a:r>
              <a:t> th</a:t>
            </a:r>
            <a:r>
              <a:rPr b="0">
                <a:latin typeface="Abril Fatface"/>
                <a:ea typeface="Abril Fatface"/>
                <a:cs typeface="Abril Fatface"/>
                <a:sym typeface="Abril Fatface"/>
              </a:rPr>
              <a:t>ố</a:t>
            </a:r>
            <a:r>
              <a:t>ng qu</a:t>
            </a:r>
            <a:r>
              <a:rPr b="0">
                <a:latin typeface="Abril Fatface"/>
                <a:ea typeface="Abril Fatface"/>
                <a:cs typeface="Abril Fatface"/>
                <a:sym typeface="Abril Fatface"/>
              </a:rPr>
              <a:t>ả</a:t>
            </a:r>
            <a:r>
              <a:t>n</a:t>
            </a:r>
            <a:br/>
            <a:r>
              <a:t>lý b</a:t>
            </a:r>
            <a:r>
              <a:rPr b="0">
                <a:latin typeface="Abril Fatface"/>
                <a:ea typeface="Abril Fatface"/>
                <a:cs typeface="Abril Fatface"/>
                <a:sym typeface="Abril Fatface"/>
              </a:rPr>
              <a:t>ệ</a:t>
            </a:r>
            <a:r>
              <a:t>nh vi</a:t>
            </a:r>
            <a:r>
              <a:rPr b="0">
                <a:latin typeface="Abril Fatface"/>
                <a:ea typeface="Abril Fatface"/>
                <a:cs typeface="Abril Fatface"/>
                <a:sym typeface="Abril Fatface"/>
              </a:rPr>
              <a:t>ệ</a:t>
            </a:r>
            <a:r>
              <a:t>n</a:t>
            </a:r>
            <a:br/>
            <a:r>
              <a:rPr sz="2684"/>
              <a:t>(HSM)</a:t>
            </a:r>
          </a:p>
        </p:txBody>
      </p:sp>
      <p:sp>
        <p:nvSpPr>
          <p:cNvPr id="240" name="Google Shape;667;p34"/>
          <p:cNvSpPr txBox="1"/>
          <p:nvPr>
            <p:ph type="subTitle" sz="quarter" idx="1"/>
          </p:nvPr>
        </p:nvSpPr>
        <p:spPr>
          <a:xfrm>
            <a:off x="2163122" y="3086917"/>
            <a:ext cx="6211800" cy="539401"/>
          </a:xfrm>
          <a:prstGeom prst="rect">
            <a:avLst/>
          </a:prstGeom>
        </p:spPr>
        <p:txBody>
          <a:bodyPr/>
          <a:lstStyle/>
          <a:p>
            <a:pPr algn="ctr">
              <a:defRPr b="1" u="sng">
                <a:solidFill>
                  <a:srgbClr val="1A0DAB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pPr>
            <a:r>
              <a:rPr>
                <a:solidFill>
                  <a:srgbClr val="18223F"/>
                </a:solidFill>
                <a:uFill>
                  <a:solidFill>
                    <a:srgbClr val="18223F"/>
                  </a:solidFill>
                </a:uFill>
                <a:hlinkClick r:id="rId2" invalidUrl="" action="" tgtFrame="" tooltip="" history="1" highlightClick="0" endSnd="0"/>
              </a:rPr>
              <a:t>H</a:t>
            </a:r>
            <a:r>
              <a:rPr b="0">
                <a:solidFill>
                  <a:srgbClr val="18223F"/>
                </a:solidFill>
                <a:uFill>
                  <a:solidFill>
                    <a:srgbClr val="18223F"/>
                  </a:solidFill>
                </a:uFill>
                <a:latin typeface="Manrope"/>
                <a:ea typeface="Manrope"/>
                <a:cs typeface="Manrope"/>
                <a:sym typeface="Manrope"/>
                <a:hlinkClick r:id="rId2" invalidUrl="" action="" tgtFrame="" tooltip="" history="1" highlightClick="0" endSnd="0"/>
              </a:rPr>
              <a:t>ệ </a:t>
            </a:r>
            <a:r>
              <a:rPr>
                <a:solidFill>
                  <a:srgbClr val="18223F"/>
                </a:solidFill>
                <a:uFill>
                  <a:solidFill>
                    <a:srgbClr val="18223F"/>
                  </a:solidFill>
                </a:uFill>
                <a:hlinkClick r:id="rId2" invalidUrl="" action="" tgtFrame="" tooltip="" history="1" highlightClick="0" endSnd="0"/>
              </a:rPr>
              <a:t>qu</a:t>
            </a:r>
            <a:r>
              <a:rPr b="0">
                <a:solidFill>
                  <a:srgbClr val="18223F"/>
                </a:solidFill>
                <a:uFill>
                  <a:solidFill>
                    <a:srgbClr val="18223F"/>
                  </a:solidFill>
                </a:uFill>
                <a:latin typeface="Manrope"/>
                <a:ea typeface="Manrope"/>
                <a:cs typeface="Manrope"/>
                <a:sym typeface="Manrope"/>
                <a:hlinkClick r:id="rId2" invalidUrl="" action="" tgtFrame="" tooltip="" history="1" highlightClick="0" endSnd="0"/>
              </a:rPr>
              <a:t>ả</a:t>
            </a:r>
            <a:r>
              <a:rPr>
                <a:solidFill>
                  <a:srgbClr val="18223F"/>
                </a:solidFill>
                <a:uFill>
                  <a:solidFill>
                    <a:srgbClr val="18223F"/>
                  </a:solidFill>
                </a:uFill>
                <a:hlinkClick r:id="rId2" invalidUrl="" action="" tgtFrame="" tooltip="" history="1" highlightClick="0" endSnd="0"/>
              </a:rPr>
              <a:t>n tr</a:t>
            </a:r>
            <a:r>
              <a:rPr b="0">
                <a:solidFill>
                  <a:srgbClr val="18223F"/>
                </a:solidFill>
                <a:uFill>
                  <a:solidFill>
                    <a:srgbClr val="18223F"/>
                  </a:solidFill>
                </a:uFill>
                <a:latin typeface="Manrope"/>
                <a:ea typeface="Manrope"/>
                <a:cs typeface="Manrope"/>
                <a:sym typeface="Manrope"/>
                <a:hlinkClick r:id="rId2" invalidUrl="" action="" tgtFrame="" tooltip="" history="1" highlightClick="0" endSnd="0"/>
              </a:rPr>
              <a:t>ị </a:t>
            </a:r>
            <a:r>
              <a:rPr>
                <a:solidFill>
                  <a:srgbClr val="18223F"/>
                </a:solidFill>
                <a:uFill>
                  <a:solidFill>
                    <a:srgbClr val="18223F"/>
                  </a:solidFill>
                </a:uFill>
                <a:hlinkClick r:id="rId2" invalidUrl="" action="" tgtFrame="" tooltip="" history="1" highlightClick="0" endSnd="0"/>
              </a:rPr>
              <a:t>cơ s</a:t>
            </a:r>
            <a:r>
              <a:rPr b="0">
                <a:solidFill>
                  <a:srgbClr val="18223F"/>
                </a:solidFill>
                <a:uFill>
                  <a:solidFill>
                    <a:srgbClr val="18223F"/>
                  </a:solidFill>
                </a:uFill>
                <a:latin typeface="Manrope"/>
                <a:ea typeface="Manrope"/>
                <a:cs typeface="Manrope"/>
                <a:sym typeface="Manrope"/>
                <a:hlinkClick r:id="rId2" invalidUrl="" action="" tgtFrame="" tooltip="" history="1" highlightClick="0" endSnd="0"/>
              </a:rPr>
              <a:t>ở </a:t>
            </a:r>
            <a:r>
              <a:rPr>
                <a:solidFill>
                  <a:srgbClr val="18223F"/>
                </a:solidFill>
                <a:uFill>
                  <a:solidFill>
                    <a:srgbClr val="18223F"/>
                  </a:solidFill>
                </a:uFill>
                <a:hlinkClick r:id="rId2" invalidUrl="" action="" tgtFrame="" tooltip="" history="1" highlightClick="0" endSnd="0"/>
              </a:rPr>
              <a:t>d</a:t>
            </a:r>
            <a:r>
              <a:rPr b="0">
                <a:solidFill>
                  <a:srgbClr val="18223F"/>
                </a:solidFill>
                <a:uFill>
                  <a:solidFill>
                    <a:srgbClr val="18223F"/>
                  </a:solidFill>
                </a:uFill>
                <a:latin typeface="Manrope"/>
                <a:ea typeface="Manrope"/>
                <a:cs typeface="Manrope"/>
                <a:sym typeface="Manrope"/>
                <a:hlinkClick r:id="rId2" invalidUrl="" action="" tgtFrame="" tooltip="" history="1" highlightClick="0" endSnd="0"/>
              </a:rPr>
              <a:t>ữ </a:t>
            </a:r>
            <a:r>
              <a:rPr>
                <a:solidFill>
                  <a:srgbClr val="18223F"/>
                </a:solidFill>
                <a:uFill>
                  <a:solidFill>
                    <a:srgbClr val="18223F"/>
                  </a:solidFill>
                </a:uFill>
                <a:hlinkClick r:id="rId2" invalidUrl="" action="" tgtFrame="" tooltip="" history="1" highlightClick="0" endSnd="0"/>
              </a:rPr>
              <a:t>li</a:t>
            </a:r>
            <a:r>
              <a:rPr b="0">
                <a:solidFill>
                  <a:srgbClr val="18223F"/>
                </a:solidFill>
                <a:uFill>
                  <a:solidFill>
                    <a:srgbClr val="18223F"/>
                  </a:solidFill>
                </a:uFill>
                <a:latin typeface="Manrope"/>
                <a:ea typeface="Manrope"/>
                <a:cs typeface="Manrope"/>
                <a:sym typeface="Manrope"/>
                <a:hlinkClick r:id="rId2" invalidUrl="" action="" tgtFrame="" tooltip="" history="1" highlightClick="0" endSnd="0"/>
              </a:rPr>
              <a:t>ệ</a:t>
            </a:r>
            <a:r>
              <a:rPr>
                <a:solidFill>
                  <a:srgbClr val="18223F"/>
                </a:solidFill>
                <a:uFill>
                  <a:solidFill>
                    <a:srgbClr val="18223F"/>
                  </a:solidFill>
                </a:uFill>
                <a:hlinkClick r:id="rId2" invalidUrl="" action="" tgtFrame="" tooltip="" history="1" highlightClick="0" endSnd="0"/>
              </a:rPr>
              <a:t>u</a:t>
            </a:r>
          </a:p>
        </p:txBody>
      </p:sp>
      <p:grpSp>
        <p:nvGrpSpPr>
          <p:cNvPr id="290" name="Google Shape;668;p34"/>
          <p:cNvGrpSpPr/>
          <p:nvPr/>
        </p:nvGrpSpPr>
        <p:grpSpPr>
          <a:xfrm>
            <a:off x="440288" y="1471692"/>
            <a:ext cx="2131315" cy="3700612"/>
            <a:chOff x="0" y="0"/>
            <a:chExt cx="2131314" cy="3700610"/>
          </a:xfrm>
        </p:grpSpPr>
        <p:sp>
          <p:nvSpPr>
            <p:cNvPr id="241" name="Google Shape;669;p34"/>
            <p:cNvSpPr/>
            <p:nvPr/>
          </p:nvSpPr>
          <p:spPr>
            <a:xfrm>
              <a:off x="685678" y="47460"/>
              <a:ext cx="291964" cy="184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600" fill="norm" stroke="1" extrusionOk="0">
                  <a:moveTo>
                    <a:pt x="16585" y="0"/>
                  </a:moveTo>
                  <a:cubicBezTo>
                    <a:pt x="14043" y="0"/>
                    <a:pt x="10310" y="1152"/>
                    <a:pt x="6318" y="5971"/>
                  </a:cubicBezTo>
                  <a:cubicBezTo>
                    <a:pt x="2120" y="10980"/>
                    <a:pt x="76" y="20637"/>
                    <a:pt x="21" y="21075"/>
                  </a:cubicBezTo>
                  <a:cubicBezTo>
                    <a:pt x="-34" y="21250"/>
                    <a:pt x="21" y="21512"/>
                    <a:pt x="186" y="21600"/>
                  </a:cubicBezTo>
                  <a:lnTo>
                    <a:pt x="296" y="21600"/>
                  </a:lnTo>
                  <a:cubicBezTo>
                    <a:pt x="407" y="21600"/>
                    <a:pt x="517" y="21512"/>
                    <a:pt x="575" y="21337"/>
                  </a:cubicBezTo>
                  <a:cubicBezTo>
                    <a:pt x="575" y="21250"/>
                    <a:pt x="2619" y="11593"/>
                    <a:pt x="6651" y="6676"/>
                  </a:cubicBezTo>
                  <a:cubicBezTo>
                    <a:pt x="10417" y="2110"/>
                    <a:pt x="13960" y="943"/>
                    <a:pt x="16597" y="943"/>
                  </a:cubicBezTo>
                  <a:cubicBezTo>
                    <a:pt x="19333" y="943"/>
                    <a:pt x="21095" y="2198"/>
                    <a:pt x="21122" y="2198"/>
                  </a:cubicBezTo>
                  <a:cubicBezTo>
                    <a:pt x="21165" y="2222"/>
                    <a:pt x="21205" y="2232"/>
                    <a:pt x="21245" y="2232"/>
                  </a:cubicBezTo>
                  <a:cubicBezTo>
                    <a:pt x="21364" y="2232"/>
                    <a:pt x="21468" y="2130"/>
                    <a:pt x="21511" y="1935"/>
                  </a:cubicBezTo>
                  <a:cubicBezTo>
                    <a:pt x="21566" y="1760"/>
                    <a:pt x="21511" y="1498"/>
                    <a:pt x="21401" y="1410"/>
                  </a:cubicBezTo>
                  <a:cubicBezTo>
                    <a:pt x="19963" y="443"/>
                    <a:pt x="18418" y="5"/>
                    <a:pt x="16870" y="5"/>
                  </a:cubicBezTo>
                  <a:cubicBezTo>
                    <a:pt x="16775" y="0"/>
                    <a:pt x="16680" y="0"/>
                    <a:pt x="16585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2" name="Google Shape;670;p34"/>
            <p:cNvSpPr/>
            <p:nvPr/>
          </p:nvSpPr>
          <p:spPr>
            <a:xfrm>
              <a:off x="1422234" y="693110"/>
              <a:ext cx="249475" cy="230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303" y="0"/>
                  </a:moveTo>
                  <a:cubicBezTo>
                    <a:pt x="242" y="0"/>
                    <a:pt x="185" y="23"/>
                    <a:pt x="134" y="78"/>
                  </a:cubicBezTo>
                  <a:cubicBezTo>
                    <a:pt x="5" y="148"/>
                    <a:pt x="-59" y="358"/>
                    <a:pt x="70" y="569"/>
                  </a:cubicBezTo>
                  <a:cubicBezTo>
                    <a:pt x="2398" y="3946"/>
                    <a:pt x="5568" y="6548"/>
                    <a:pt x="9190" y="8095"/>
                  </a:cubicBezTo>
                  <a:cubicBezTo>
                    <a:pt x="16562" y="11262"/>
                    <a:pt x="20574" y="14284"/>
                    <a:pt x="20832" y="21246"/>
                  </a:cubicBezTo>
                  <a:cubicBezTo>
                    <a:pt x="20832" y="21460"/>
                    <a:pt x="21025" y="21600"/>
                    <a:pt x="21154" y="21600"/>
                  </a:cubicBezTo>
                  <a:lnTo>
                    <a:pt x="21219" y="21600"/>
                  </a:lnTo>
                  <a:cubicBezTo>
                    <a:pt x="21412" y="21600"/>
                    <a:pt x="21541" y="21390"/>
                    <a:pt x="21541" y="21246"/>
                  </a:cubicBezTo>
                  <a:cubicBezTo>
                    <a:pt x="21219" y="13159"/>
                    <a:pt x="15591" y="10136"/>
                    <a:pt x="9383" y="7464"/>
                  </a:cubicBezTo>
                  <a:cubicBezTo>
                    <a:pt x="5891" y="5913"/>
                    <a:pt x="2850" y="3381"/>
                    <a:pt x="586" y="148"/>
                  </a:cubicBezTo>
                  <a:cubicBezTo>
                    <a:pt x="507" y="58"/>
                    <a:pt x="403" y="0"/>
                    <a:pt x="303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" name="Google Shape;671;p34"/>
            <p:cNvSpPr/>
            <p:nvPr/>
          </p:nvSpPr>
          <p:spPr>
            <a:xfrm>
              <a:off x="301426" y="665481"/>
              <a:ext cx="1524804" cy="750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4" h="21600" fill="norm" stroke="1" extrusionOk="0">
                  <a:moveTo>
                    <a:pt x="5397" y="0"/>
                  </a:moveTo>
                  <a:cubicBezTo>
                    <a:pt x="5397" y="0"/>
                    <a:pt x="5125" y="2782"/>
                    <a:pt x="3667" y="4076"/>
                  </a:cubicBezTo>
                  <a:cubicBezTo>
                    <a:pt x="2200" y="5348"/>
                    <a:pt x="2171" y="8367"/>
                    <a:pt x="3007" y="9251"/>
                  </a:cubicBezTo>
                  <a:cubicBezTo>
                    <a:pt x="3836" y="10108"/>
                    <a:pt x="3383" y="11409"/>
                    <a:pt x="2864" y="11409"/>
                  </a:cubicBezTo>
                  <a:cubicBezTo>
                    <a:pt x="2860" y="11409"/>
                    <a:pt x="2855" y="11409"/>
                    <a:pt x="2851" y="11409"/>
                  </a:cubicBezTo>
                  <a:cubicBezTo>
                    <a:pt x="2836" y="11409"/>
                    <a:pt x="2822" y="11407"/>
                    <a:pt x="2806" y="11407"/>
                  </a:cubicBezTo>
                  <a:cubicBezTo>
                    <a:pt x="1115" y="11407"/>
                    <a:pt x="-908" y="15052"/>
                    <a:pt x="441" y="19712"/>
                  </a:cubicBezTo>
                  <a:cubicBezTo>
                    <a:pt x="831" y="21066"/>
                    <a:pt x="1479" y="21600"/>
                    <a:pt x="2257" y="21600"/>
                  </a:cubicBezTo>
                  <a:cubicBezTo>
                    <a:pt x="5161" y="21600"/>
                    <a:pt x="9887" y="14169"/>
                    <a:pt x="9887" y="14169"/>
                  </a:cubicBezTo>
                  <a:cubicBezTo>
                    <a:pt x="9887" y="14169"/>
                    <a:pt x="14614" y="21600"/>
                    <a:pt x="17522" y="21600"/>
                  </a:cubicBezTo>
                  <a:cubicBezTo>
                    <a:pt x="18302" y="21600"/>
                    <a:pt x="18951" y="21066"/>
                    <a:pt x="19343" y="19712"/>
                  </a:cubicBezTo>
                  <a:cubicBezTo>
                    <a:pt x="20692" y="15052"/>
                    <a:pt x="18670" y="11407"/>
                    <a:pt x="16978" y="11407"/>
                  </a:cubicBezTo>
                  <a:cubicBezTo>
                    <a:pt x="16963" y="11407"/>
                    <a:pt x="16948" y="11409"/>
                    <a:pt x="16933" y="11409"/>
                  </a:cubicBezTo>
                  <a:cubicBezTo>
                    <a:pt x="16929" y="11409"/>
                    <a:pt x="16925" y="11409"/>
                    <a:pt x="16920" y="11409"/>
                  </a:cubicBezTo>
                  <a:cubicBezTo>
                    <a:pt x="16401" y="11409"/>
                    <a:pt x="15948" y="10108"/>
                    <a:pt x="16778" y="9251"/>
                  </a:cubicBezTo>
                  <a:cubicBezTo>
                    <a:pt x="17613" y="8389"/>
                    <a:pt x="17594" y="5348"/>
                    <a:pt x="16117" y="4076"/>
                  </a:cubicBezTo>
                  <a:cubicBezTo>
                    <a:pt x="14649" y="2803"/>
                    <a:pt x="14387" y="0"/>
                    <a:pt x="14387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4" name="Google Shape;672;p34"/>
            <p:cNvSpPr/>
            <p:nvPr/>
          </p:nvSpPr>
          <p:spPr>
            <a:xfrm>
              <a:off x="847008" y="919376"/>
              <a:ext cx="435177" cy="665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3" y="0"/>
                  </a:moveTo>
                  <a:cubicBezTo>
                    <a:pt x="1933" y="0"/>
                    <a:pt x="2045" y="1142"/>
                    <a:pt x="2045" y="2503"/>
                  </a:cubicBezTo>
                  <a:cubicBezTo>
                    <a:pt x="2045" y="2843"/>
                    <a:pt x="2008" y="3208"/>
                    <a:pt x="2008" y="3548"/>
                  </a:cubicBezTo>
                  <a:cubicBezTo>
                    <a:pt x="1896" y="5006"/>
                    <a:pt x="1598" y="6439"/>
                    <a:pt x="892" y="6779"/>
                  </a:cubicBezTo>
                  <a:cubicBezTo>
                    <a:pt x="632" y="6876"/>
                    <a:pt x="334" y="6949"/>
                    <a:pt x="0" y="6997"/>
                  </a:cubicBezTo>
                  <a:cubicBezTo>
                    <a:pt x="447" y="10447"/>
                    <a:pt x="1264" y="13071"/>
                    <a:pt x="2304" y="15089"/>
                  </a:cubicBezTo>
                  <a:cubicBezTo>
                    <a:pt x="4536" y="19486"/>
                    <a:pt x="7771" y="20943"/>
                    <a:pt x="9816" y="21430"/>
                  </a:cubicBezTo>
                  <a:cubicBezTo>
                    <a:pt x="10149" y="21503"/>
                    <a:pt x="10485" y="21552"/>
                    <a:pt x="10819" y="21600"/>
                  </a:cubicBezTo>
                  <a:cubicBezTo>
                    <a:pt x="11154" y="21552"/>
                    <a:pt x="11488" y="21503"/>
                    <a:pt x="11786" y="21430"/>
                  </a:cubicBezTo>
                  <a:cubicBezTo>
                    <a:pt x="13831" y="20943"/>
                    <a:pt x="17066" y="19486"/>
                    <a:pt x="19296" y="15089"/>
                  </a:cubicBezTo>
                  <a:cubicBezTo>
                    <a:pt x="20336" y="13071"/>
                    <a:pt x="21192" y="10447"/>
                    <a:pt x="21600" y="6997"/>
                  </a:cubicBezTo>
                  <a:cubicBezTo>
                    <a:pt x="21303" y="6949"/>
                    <a:pt x="21005" y="6876"/>
                    <a:pt x="20708" y="6779"/>
                  </a:cubicBezTo>
                  <a:cubicBezTo>
                    <a:pt x="20002" y="6439"/>
                    <a:pt x="19706" y="5006"/>
                    <a:pt x="19592" y="3548"/>
                  </a:cubicBezTo>
                  <a:cubicBezTo>
                    <a:pt x="19555" y="3208"/>
                    <a:pt x="19555" y="2843"/>
                    <a:pt x="19555" y="2503"/>
                  </a:cubicBezTo>
                  <a:cubicBezTo>
                    <a:pt x="19555" y="1142"/>
                    <a:pt x="19667" y="0"/>
                    <a:pt x="19667" y="0"/>
                  </a:cubicBezTo>
                  <a:close/>
                </a:path>
              </a:pathLst>
            </a:custGeom>
            <a:solidFill>
              <a:srgbClr val="FFB9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5" name="Google Shape;673;p34"/>
            <p:cNvSpPr/>
            <p:nvPr/>
          </p:nvSpPr>
          <p:spPr>
            <a:xfrm>
              <a:off x="689387" y="201042"/>
              <a:ext cx="168111" cy="50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6" h="21600" fill="norm" stroke="1" extrusionOk="0">
                  <a:moveTo>
                    <a:pt x="3712" y="0"/>
                  </a:moveTo>
                  <a:cubicBezTo>
                    <a:pt x="-1974" y="4672"/>
                    <a:pt x="-313" y="10336"/>
                    <a:pt x="3271" y="13919"/>
                  </a:cubicBezTo>
                  <a:cubicBezTo>
                    <a:pt x="6860" y="17504"/>
                    <a:pt x="1348" y="21600"/>
                    <a:pt x="1348" y="21600"/>
                  </a:cubicBezTo>
                  <a:lnTo>
                    <a:pt x="19626" y="21600"/>
                  </a:lnTo>
                  <a:lnTo>
                    <a:pt x="3712" y="0"/>
                  </a:ln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6" name="Google Shape;674;p34"/>
            <p:cNvSpPr/>
            <p:nvPr/>
          </p:nvSpPr>
          <p:spPr>
            <a:xfrm>
              <a:off x="1273241" y="201042"/>
              <a:ext cx="168076" cy="50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6" h="21600" fill="norm" stroke="1" extrusionOk="0">
                  <a:moveTo>
                    <a:pt x="15918" y="0"/>
                  </a:moveTo>
                  <a:lnTo>
                    <a:pt x="0" y="21600"/>
                  </a:lnTo>
                  <a:lnTo>
                    <a:pt x="18277" y="21600"/>
                  </a:lnTo>
                  <a:cubicBezTo>
                    <a:pt x="18277" y="21600"/>
                    <a:pt x="12856" y="17504"/>
                    <a:pt x="16354" y="13919"/>
                  </a:cubicBezTo>
                  <a:cubicBezTo>
                    <a:pt x="19938" y="10336"/>
                    <a:pt x="21600" y="4672"/>
                    <a:pt x="15918" y="0"/>
                  </a:cubicBezTo>
                  <a:close/>
                </a:path>
              </a:pathLst>
            </a:custGeom>
            <a:solidFill>
              <a:srgbClr val="130B4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7" name="Google Shape;675;p34"/>
            <p:cNvSpPr/>
            <p:nvPr/>
          </p:nvSpPr>
          <p:spPr>
            <a:xfrm>
              <a:off x="644429" y="524718"/>
              <a:ext cx="145739" cy="19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37" h="21600" fill="norm" stroke="1" extrusionOk="0">
                  <a:moveTo>
                    <a:pt x="5816" y="0"/>
                  </a:moveTo>
                  <a:cubicBezTo>
                    <a:pt x="3781" y="0"/>
                    <a:pt x="1561" y="978"/>
                    <a:pt x="433" y="4656"/>
                  </a:cubicBezTo>
                  <a:cubicBezTo>
                    <a:pt x="-1601" y="11384"/>
                    <a:pt x="3861" y="21600"/>
                    <a:pt x="9862" y="21600"/>
                  </a:cubicBezTo>
                  <a:cubicBezTo>
                    <a:pt x="10919" y="21600"/>
                    <a:pt x="11999" y="21282"/>
                    <a:pt x="13051" y="20571"/>
                  </a:cubicBezTo>
                  <a:cubicBezTo>
                    <a:pt x="19999" y="15906"/>
                    <a:pt x="10176" y="1241"/>
                    <a:pt x="10176" y="1241"/>
                  </a:cubicBezTo>
                  <a:cubicBezTo>
                    <a:pt x="10176" y="1241"/>
                    <a:pt x="8111" y="0"/>
                    <a:pt x="5816" y="0"/>
                  </a:cubicBezTo>
                  <a:close/>
                </a:path>
              </a:pathLst>
            </a:custGeom>
            <a:solidFill>
              <a:srgbClr val="FFB9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8" name="Google Shape;676;p34"/>
            <p:cNvSpPr/>
            <p:nvPr/>
          </p:nvSpPr>
          <p:spPr>
            <a:xfrm>
              <a:off x="1336047" y="524718"/>
              <a:ext cx="145739" cy="19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37" h="21600" fill="norm" stroke="1" extrusionOk="0">
                  <a:moveTo>
                    <a:pt x="9721" y="0"/>
                  </a:moveTo>
                  <a:cubicBezTo>
                    <a:pt x="7426" y="0"/>
                    <a:pt x="5361" y="1241"/>
                    <a:pt x="5361" y="1241"/>
                  </a:cubicBezTo>
                  <a:cubicBezTo>
                    <a:pt x="5361" y="1241"/>
                    <a:pt x="-4462" y="15906"/>
                    <a:pt x="2486" y="20571"/>
                  </a:cubicBezTo>
                  <a:cubicBezTo>
                    <a:pt x="3543" y="21282"/>
                    <a:pt x="4618" y="21600"/>
                    <a:pt x="5679" y="21600"/>
                  </a:cubicBezTo>
                  <a:cubicBezTo>
                    <a:pt x="11676" y="21600"/>
                    <a:pt x="17138" y="11384"/>
                    <a:pt x="15104" y="4656"/>
                  </a:cubicBezTo>
                  <a:cubicBezTo>
                    <a:pt x="13976" y="978"/>
                    <a:pt x="11756" y="0"/>
                    <a:pt x="9721" y="0"/>
                  </a:cubicBezTo>
                  <a:close/>
                </a:path>
              </a:pathLst>
            </a:custGeom>
            <a:solidFill>
              <a:srgbClr val="FFB9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9" name="Google Shape;677;p34"/>
            <p:cNvSpPr/>
            <p:nvPr/>
          </p:nvSpPr>
          <p:spPr>
            <a:xfrm>
              <a:off x="885964" y="919376"/>
              <a:ext cx="357268" cy="182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135" y="4179"/>
                    <a:pt x="135" y="9156"/>
                  </a:cubicBezTo>
                  <a:cubicBezTo>
                    <a:pt x="1811" y="13867"/>
                    <a:pt x="5207" y="21600"/>
                    <a:pt x="10823" y="21600"/>
                  </a:cubicBezTo>
                  <a:cubicBezTo>
                    <a:pt x="16393" y="21600"/>
                    <a:pt x="19789" y="13867"/>
                    <a:pt x="21465" y="9156"/>
                  </a:cubicBezTo>
                  <a:cubicBezTo>
                    <a:pt x="21465" y="4179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0" name="Google Shape;678;p34"/>
            <p:cNvSpPr/>
            <p:nvPr/>
          </p:nvSpPr>
          <p:spPr>
            <a:xfrm>
              <a:off x="736893" y="162099"/>
              <a:ext cx="653183" cy="830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78" y="0"/>
                  </a:moveTo>
                  <a:lnTo>
                    <a:pt x="0" y="7971"/>
                  </a:lnTo>
                  <a:cubicBezTo>
                    <a:pt x="0" y="7971"/>
                    <a:pt x="0" y="21600"/>
                    <a:pt x="10800" y="21600"/>
                  </a:cubicBezTo>
                  <a:cubicBezTo>
                    <a:pt x="21600" y="21600"/>
                    <a:pt x="21600" y="7971"/>
                    <a:pt x="21600" y="7971"/>
                  </a:cubicBezTo>
                  <a:lnTo>
                    <a:pt x="19247" y="0"/>
                  </a:lnTo>
                  <a:close/>
                </a:path>
              </a:pathLst>
            </a:custGeom>
            <a:solidFill>
              <a:srgbClr val="FFB9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1" name="Google Shape;679;p34"/>
            <p:cNvSpPr/>
            <p:nvPr/>
          </p:nvSpPr>
          <p:spPr>
            <a:xfrm>
              <a:off x="1168363" y="452545"/>
              <a:ext cx="104874" cy="34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65" fill="norm" stroke="1" extrusionOk="0">
                  <a:moveTo>
                    <a:pt x="0" y="338"/>
                  </a:moveTo>
                  <a:cubicBezTo>
                    <a:pt x="8638" y="-2935"/>
                    <a:pt x="21600" y="18665"/>
                    <a:pt x="21600" y="18665"/>
                  </a:cubicBezTo>
                </a:path>
              </a:pathLst>
            </a:custGeom>
            <a:noFill/>
            <a:ln w="10825" cap="rnd">
              <a:solidFill>
                <a:srgbClr val="18223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" name="Google Shape;680;p34"/>
            <p:cNvSpPr/>
            <p:nvPr/>
          </p:nvSpPr>
          <p:spPr>
            <a:xfrm>
              <a:off x="857504" y="452419"/>
              <a:ext cx="101847" cy="52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8420" y="923"/>
                    <a:pt x="0" y="21600"/>
                    <a:pt x="0" y="21600"/>
                  </a:cubicBezTo>
                </a:path>
              </a:pathLst>
            </a:custGeom>
            <a:noFill/>
            <a:ln w="10825" cap="rnd">
              <a:solidFill>
                <a:srgbClr val="18223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3" name="Google Shape;681;p34"/>
            <p:cNvSpPr/>
            <p:nvPr/>
          </p:nvSpPr>
          <p:spPr>
            <a:xfrm rot="639172">
              <a:off x="1029089" y="593886"/>
              <a:ext cx="59178" cy="132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56" h="20701" fill="norm" stroke="1" extrusionOk="0">
                  <a:moveTo>
                    <a:pt x="2755" y="0"/>
                  </a:moveTo>
                  <a:cubicBezTo>
                    <a:pt x="2755" y="6691"/>
                    <a:pt x="-3444" y="12679"/>
                    <a:pt x="2755" y="17848"/>
                  </a:cubicBezTo>
                  <a:cubicBezTo>
                    <a:pt x="5746" y="20664"/>
                    <a:pt x="12874" y="21600"/>
                    <a:pt x="18156" y="19727"/>
                  </a:cubicBezTo>
                </a:path>
              </a:pathLst>
            </a:custGeom>
            <a:noFill/>
            <a:ln w="10825" cap="rnd">
              <a:solidFill>
                <a:srgbClr val="18223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4" name="Google Shape;682;p34"/>
            <p:cNvSpPr/>
            <p:nvPr/>
          </p:nvSpPr>
          <p:spPr>
            <a:xfrm>
              <a:off x="1032764" y="760587"/>
              <a:ext cx="140842" cy="35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882" fill="norm" stroke="1" extrusionOk="0">
                  <a:moveTo>
                    <a:pt x="0" y="15935"/>
                  </a:moveTo>
                  <a:cubicBezTo>
                    <a:pt x="10574" y="21600"/>
                    <a:pt x="21600" y="0"/>
                    <a:pt x="21600" y="0"/>
                  </a:cubicBezTo>
                </a:path>
              </a:pathLst>
            </a:custGeom>
            <a:noFill/>
            <a:ln w="10825" cap="rnd">
              <a:solidFill>
                <a:srgbClr val="18223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5" name="Google Shape;683;p34"/>
            <p:cNvSpPr/>
            <p:nvPr/>
          </p:nvSpPr>
          <p:spPr>
            <a:xfrm>
              <a:off x="1378077" y="581713"/>
              <a:ext cx="62934" cy="40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767" fill="norm" stroke="1" extrusionOk="0">
                  <a:moveTo>
                    <a:pt x="0" y="12767"/>
                  </a:moveTo>
                  <a:cubicBezTo>
                    <a:pt x="12857" y="-8833"/>
                    <a:pt x="21600" y="3512"/>
                    <a:pt x="21600" y="3512"/>
                  </a:cubicBezTo>
                </a:path>
              </a:pathLst>
            </a:custGeom>
            <a:noFill/>
            <a:ln w="10825" cap="rnd">
              <a:solidFill>
                <a:srgbClr val="18223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6" name="Google Shape;684;p34"/>
            <p:cNvSpPr/>
            <p:nvPr/>
          </p:nvSpPr>
          <p:spPr>
            <a:xfrm>
              <a:off x="682225" y="569029"/>
              <a:ext cx="69653" cy="4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1" fill="norm" stroke="1" extrusionOk="0">
                  <a:moveTo>
                    <a:pt x="21600" y="16131"/>
                  </a:moveTo>
                  <a:cubicBezTo>
                    <a:pt x="13238" y="-5469"/>
                    <a:pt x="1621" y="-1610"/>
                    <a:pt x="0" y="6107"/>
                  </a:cubicBezTo>
                </a:path>
              </a:pathLst>
            </a:custGeom>
            <a:noFill/>
            <a:ln w="10825" cap="rnd">
              <a:solidFill>
                <a:srgbClr val="18223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7" name="Google Shape;685;p34"/>
            <p:cNvSpPr/>
            <p:nvPr/>
          </p:nvSpPr>
          <p:spPr>
            <a:xfrm>
              <a:off x="695895" y="0"/>
              <a:ext cx="729832" cy="535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2" h="21600" fill="norm" stroke="1" extrusionOk="0">
                  <a:moveTo>
                    <a:pt x="11846" y="0"/>
                  </a:moveTo>
                  <a:cubicBezTo>
                    <a:pt x="10418" y="0"/>
                    <a:pt x="8937" y="731"/>
                    <a:pt x="7539" y="2518"/>
                  </a:cubicBezTo>
                  <a:cubicBezTo>
                    <a:pt x="7539" y="2518"/>
                    <a:pt x="7086" y="2371"/>
                    <a:pt x="6398" y="2371"/>
                  </a:cubicBezTo>
                  <a:cubicBezTo>
                    <a:pt x="4793" y="2371"/>
                    <a:pt x="1917" y="3171"/>
                    <a:pt x="583" y="8497"/>
                  </a:cubicBezTo>
                  <a:cubicBezTo>
                    <a:pt x="-1019" y="14928"/>
                    <a:pt x="1192" y="21600"/>
                    <a:pt x="1192" y="21600"/>
                  </a:cubicBezTo>
                  <a:cubicBezTo>
                    <a:pt x="1192" y="21600"/>
                    <a:pt x="1617" y="15772"/>
                    <a:pt x="3747" y="14324"/>
                  </a:cubicBezTo>
                  <a:cubicBezTo>
                    <a:pt x="5877" y="12874"/>
                    <a:pt x="6789" y="11938"/>
                    <a:pt x="6851" y="10640"/>
                  </a:cubicBezTo>
                  <a:cubicBezTo>
                    <a:pt x="6851" y="10640"/>
                    <a:pt x="8696" y="13991"/>
                    <a:pt x="11150" y="13991"/>
                  </a:cubicBezTo>
                  <a:cubicBezTo>
                    <a:pt x="13624" y="13991"/>
                    <a:pt x="18229" y="16709"/>
                    <a:pt x="18735" y="21600"/>
                  </a:cubicBezTo>
                  <a:cubicBezTo>
                    <a:pt x="18735" y="21600"/>
                    <a:pt x="20581" y="13568"/>
                    <a:pt x="19324" y="8104"/>
                  </a:cubicBezTo>
                  <a:cubicBezTo>
                    <a:pt x="18421" y="4241"/>
                    <a:pt x="15288" y="0"/>
                    <a:pt x="11846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8" name="Google Shape;686;p34"/>
            <p:cNvSpPr/>
            <p:nvPr/>
          </p:nvSpPr>
          <p:spPr>
            <a:xfrm>
              <a:off x="908450" y="540038"/>
              <a:ext cx="50156" cy="50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2" y="0"/>
                  </a:moveTo>
                  <a:cubicBezTo>
                    <a:pt x="4824" y="0"/>
                    <a:pt x="0" y="4767"/>
                    <a:pt x="0" y="10800"/>
                  </a:cubicBezTo>
                  <a:cubicBezTo>
                    <a:pt x="0" y="16517"/>
                    <a:pt x="4824" y="21283"/>
                    <a:pt x="10952" y="21600"/>
                  </a:cubicBezTo>
                  <a:cubicBezTo>
                    <a:pt x="16758" y="21600"/>
                    <a:pt x="21600" y="16517"/>
                    <a:pt x="21600" y="10800"/>
                  </a:cubicBezTo>
                  <a:cubicBezTo>
                    <a:pt x="21600" y="4767"/>
                    <a:pt x="16758" y="0"/>
                    <a:pt x="10952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9" name="Google Shape;687;p34"/>
            <p:cNvSpPr/>
            <p:nvPr/>
          </p:nvSpPr>
          <p:spPr>
            <a:xfrm>
              <a:off x="1168363" y="540038"/>
              <a:ext cx="50197" cy="50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61" y="0"/>
                  </a:moveTo>
                  <a:cubicBezTo>
                    <a:pt x="4838" y="0"/>
                    <a:pt x="0" y="4767"/>
                    <a:pt x="0" y="10800"/>
                  </a:cubicBezTo>
                  <a:cubicBezTo>
                    <a:pt x="0" y="16517"/>
                    <a:pt x="4838" y="21600"/>
                    <a:pt x="10961" y="21600"/>
                  </a:cubicBezTo>
                  <a:cubicBezTo>
                    <a:pt x="16762" y="21600"/>
                    <a:pt x="21600" y="16517"/>
                    <a:pt x="21600" y="10800"/>
                  </a:cubicBezTo>
                  <a:cubicBezTo>
                    <a:pt x="21600" y="4767"/>
                    <a:pt x="16762" y="0"/>
                    <a:pt x="10961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0" name="Google Shape;688;p34"/>
            <p:cNvSpPr/>
            <p:nvPr/>
          </p:nvSpPr>
          <p:spPr>
            <a:xfrm>
              <a:off x="796063" y="2369569"/>
              <a:ext cx="522089" cy="1331042"/>
            </a:xfrm>
            <a:prstGeom prst="rect">
              <a:avLst/>
            </a:prstGeom>
            <a:solidFill>
              <a:srgbClr val="80B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1" name="Google Shape;689;p34"/>
            <p:cNvSpPr/>
            <p:nvPr/>
          </p:nvSpPr>
          <p:spPr>
            <a:xfrm>
              <a:off x="0" y="1135105"/>
              <a:ext cx="2128900" cy="2565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600" fill="norm" stroke="1" extrusionOk="0">
                  <a:moveTo>
                    <a:pt x="8591" y="0"/>
                  </a:moveTo>
                  <a:lnTo>
                    <a:pt x="8546" y="13"/>
                  </a:lnTo>
                  <a:lnTo>
                    <a:pt x="8522" y="19"/>
                  </a:lnTo>
                  <a:lnTo>
                    <a:pt x="8500" y="25"/>
                  </a:lnTo>
                  <a:lnTo>
                    <a:pt x="8447" y="38"/>
                  </a:lnTo>
                  <a:lnTo>
                    <a:pt x="8416" y="44"/>
                  </a:lnTo>
                  <a:lnTo>
                    <a:pt x="8363" y="57"/>
                  </a:lnTo>
                  <a:lnTo>
                    <a:pt x="8340" y="63"/>
                  </a:lnTo>
                  <a:lnTo>
                    <a:pt x="8295" y="70"/>
                  </a:lnTo>
                  <a:lnTo>
                    <a:pt x="8219" y="88"/>
                  </a:lnTo>
                  <a:lnTo>
                    <a:pt x="8173" y="101"/>
                  </a:lnTo>
                  <a:lnTo>
                    <a:pt x="8059" y="126"/>
                  </a:lnTo>
                  <a:lnTo>
                    <a:pt x="7930" y="152"/>
                  </a:lnTo>
                  <a:lnTo>
                    <a:pt x="7869" y="164"/>
                  </a:lnTo>
                  <a:lnTo>
                    <a:pt x="7763" y="189"/>
                  </a:lnTo>
                  <a:lnTo>
                    <a:pt x="7649" y="214"/>
                  </a:lnTo>
                  <a:lnTo>
                    <a:pt x="7535" y="240"/>
                  </a:lnTo>
                  <a:cubicBezTo>
                    <a:pt x="6904" y="379"/>
                    <a:pt x="6091" y="568"/>
                    <a:pt x="5256" y="801"/>
                  </a:cubicBezTo>
                  <a:cubicBezTo>
                    <a:pt x="3424" y="1318"/>
                    <a:pt x="2270" y="2056"/>
                    <a:pt x="1973" y="3034"/>
                  </a:cubicBezTo>
                  <a:cubicBezTo>
                    <a:pt x="1388" y="4932"/>
                    <a:pt x="59" y="9202"/>
                    <a:pt x="6" y="12228"/>
                  </a:cubicBezTo>
                  <a:cubicBezTo>
                    <a:pt x="-2" y="12455"/>
                    <a:pt x="-2" y="12664"/>
                    <a:pt x="6" y="12859"/>
                  </a:cubicBezTo>
                  <a:cubicBezTo>
                    <a:pt x="51" y="14751"/>
                    <a:pt x="469" y="15464"/>
                    <a:pt x="1289" y="15697"/>
                  </a:cubicBezTo>
                  <a:cubicBezTo>
                    <a:pt x="1554" y="15761"/>
                    <a:pt x="1825" y="15792"/>
                    <a:pt x="2097" y="15792"/>
                  </a:cubicBezTo>
                  <a:cubicBezTo>
                    <a:pt x="2122" y="15792"/>
                    <a:pt x="2146" y="15792"/>
                    <a:pt x="2171" y="15792"/>
                  </a:cubicBezTo>
                  <a:lnTo>
                    <a:pt x="2019" y="16612"/>
                  </a:lnTo>
                  <a:lnTo>
                    <a:pt x="1092" y="21600"/>
                  </a:lnTo>
                  <a:lnTo>
                    <a:pt x="10301" y="21600"/>
                  </a:lnTo>
                  <a:lnTo>
                    <a:pt x="10301" y="12355"/>
                  </a:lnTo>
                  <a:lnTo>
                    <a:pt x="11098" y="12355"/>
                  </a:lnTo>
                  <a:lnTo>
                    <a:pt x="11098" y="21600"/>
                  </a:lnTo>
                  <a:lnTo>
                    <a:pt x="20504" y="21600"/>
                  </a:lnTo>
                  <a:lnTo>
                    <a:pt x="19539" y="16410"/>
                  </a:lnTo>
                  <a:lnTo>
                    <a:pt x="19417" y="15792"/>
                  </a:lnTo>
                  <a:cubicBezTo>
                    <a:pt x="19646" y="15792"/>
                    <a:pt x="19874" y="15779"/>
                    <a:pt x="20094" y="15741"/>
                  </a:cubicBezTo>
                  <a:cubicBezTo>
                    <a:pt x="21059" y="15571"/>
                    <a:pt x="21545" y="14909"/>
                    <a:pt x="21590" y="12865"/>
                  </a:cubicBezTo>
                  <a:lnTo>
                    <a:pt x="21590" y="12859"/>
                  </a:lnTo>
                  <a:cubicBezTo>
                    <a:pt x="21590" y="12664"/>
                    <a:pt x="21598" y="12455"/>
                    <a:pt x="21590" y="12228"/>
                  </a:cubicBezTo>
                  <a:cubicBezTo>
                    <a:pt x="21583" y="11762"/>
                    <a:pt x="21431" y="10671"/>
                    <a:pt x="21249" y="9580"/>
                  </a:cubicBezTo>
                  <a:cubicBezTo>
                    <a:pt x="21234" y="9454"/>
                    <a:pt x="21211" y="9340"/>
                    <a:pt x="21188" y="9220"/>
                  </a:cubicBezTo>
                  <a:cubicBezTo>
                    <a:pt x="21165" y="9069"/>
                    <a:pt x="21142" y="8911"/>
                    <a:pt x="21112" y="8766"/>
                  </a:cubicBezTo>
                  <a:cubicBezTo>
                    <a:pt x="21104" y="8697"/>
                    <a:pt x="21089" y="8628"/>
                    <a:pt x="21082" y="8558"/>
                  </a:cubicBezTo>
                  <a:cubicBezTo>
                    <a:pt x="21036" y="8312"/>
                    <a:pt x="20990" y="8079"/>
                    <a:pt x="20953" y="7864"/>
                  </a:cubicBezTo>
                  <a:cubicBezTo>
                    <a:pt x="20929" y="7745"/>
                    <a:pt x="20907" y="7637"/>
                    <a:pt x="20891" y="7530"/>
                  </a:cubicBezTo>
                  <a:cubicBezTo>
                    <a:pt x="20876" y="7473"/>
                    <a:pt x="20869" y="7410"/>
                    <a:pt x="20854" y="7360"/>
                  </a:cubicBezTo>
                  <a:cubicBezTo>
                    <a:pt x="20481" y="5474"/>
                    <a:pt x="19927" y="4036"/>
                    <a:pt x="19623" y="3034"/>
                  </a:cubicBezTo>
                  <a:cubicBezTo>
                    <a:pt x="19319" y="2056"/>
                    <a:pt x="18164" y="1318"/>
                    <a:pt x="16333" y="801"/>
                  </a:cubicBezTo>
                  <a:cubicBezTo>
                    <a:pt x="15528" y="574"/>
                    <a:pt x="14745" y="391"/>
                    <a:pt x="14114" y="253"/>
                  </a:cubicBezTo>
                  <a:lnTo>
                    <a:pt x="13924" y="214"/>
                  </a:lnTo>
                  <a:lnTo>
                    <a:pt x="13826" y="189"/>
                  </a:lnTo>
                  <a:lnTo>
                    <a:pt x="13666" y="158"/>
                  </a:lnTo>
                  <a:lnTo>
                    <a:pt x="13408" y="95"/>
                  </a:lnTo>
                  <a:lnTo>
                    <a:pt x="13294" y="70"/>
                  </a:lnTo>
                  <a:lnTo>
                    <a:pt x="13263" y="63"/>
                  </a:lnTo>
                  <a:lnTo>
                    <a:pt x="13218" y="57"/>
                  </a:lnTo>
                  <a:lnTo>
                    <a:pt x="13165" y="44"/>
                  </a:lnTo>
                  <a:lnTo>
                    <a:pt x="13020" y="7"/>
                  </a:lnTo>
                  <a:lnTo>
                    <a:pt x="12997" y="0"/>
                  </a:lnTo>
                  <a:cubicBezTo>
                    <a:pt x="12724" y="2832"/>
                    <a:pt x="11607" y="3563"/>
                    <a:pt x="11000" y="3746"/>
                  </a:cubicBezTo>
                  <a:cubicBezTo>
                    <a:pt x="10931" y="3765"/>
                    <a:pt x="10863" y="3778"/>
                    <a:pt x="10794" y="3790"/>
                  </a:cubicBezTo>
                  <a:cubicBezTo>
                    <a:pt x="10726" y="3778"/>
                    <a:pt x="10657" y="3765"/>
                    <a:pt x="10589" y="3746"/>
                  </a:cubicBezTo>
                  <a:cubicBezTo>
                    <a:pt x="9981" y="3563"/>
                    <a:pt x="8864" y="2832"/>
                    <a:pt x="8591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2" name="Google Shape;690;p34"/>
            <p:cNvSpPr/>
            <p:nvPr/>
          </p:nvSpPr>
          <p:spPr>
            <a:xfrm>
              <a:off x="402066" y="1848252"/>
              <a:ext cx="128064" cy="561001"/>
            </a:xfrm>
            <a:prstGeom prst="line">
              <a:avLst/>
            </a:prstGeom>
            <a:noFill/>
            <a:ln w="9925" cap="rnd">
              <a:solidFill>
                <a:srgbClr val="C1DE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Google Shape;691;p34"/>
            <p:cNvSpPr/>
            <p:nvPr/>
          </p:nvSpPr>
          <p:spPr>
            <a:xfrm flipH="1">
              <a:off x="1698685" y="1682681"/>
              <a:ext cx="34474" cy="628456"/>
            </a:xfrm>
            <a:prstGeom prst="line">
              <a:avLst/>
            </a:prstGeom>
            <a:noFill/>
            <a:ln w="9925" cap="rnd">
              <a:solidFill>
                <a:srgbClr val="C1DE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Google Shape;692;p34"/>
            <p:cNvSpPr/>
            <p:nvPr/>
          </p:nvSpPr>
          <p:spPr>
            <a:xfrm>
              <a:off x="430526" y="3148597"/>
              <a:ext cx="380500" cy="41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47" y="21600"/>
                    <a:pt x="0" y="17153"/>
                    <a:pt x="0" y="11647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1607"/>
                  </a:lnTo>
                  <a:cubicBezTo>
                    <a:pt x="21600" y="17153"/>
                    <a:pt x="16753" y="21600"/>
                    <a:pt x="10800" y="21600"/>
                  </a:cubicBezTo>
                  <a:close/>
                </a:path>
              </a:pathLst>
            </a:custGeom>
            <a:noFill/>
            <a:ln w="9925" cap="rnd">
              <a:solidFill>
                <a:srgbClr val="C1DE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5" name="Google Shape;693;p34"/>
            <p:cNvSpPr/>
            <p:nvPr/>
          </p:nvSpPr>
          <p:spPr>
            <a:xfrm>
              <a:off x="1318171" y="3148597"/>
              <a:ext cx="380500" cy="41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47" y="21600"/>
                    <a:pt x="0" y="17153"/>
                    <a:pt x="0" y="11647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1607"/>
                  </a:lnTo>
                  <a:cubicBezTo>
                    <a:pt x="21600" y="17153"/>
                    <a:pt x="16753" y="21600"/>
                    <a:pt x="10800" y="21600"/>
                  </a:cubicBezTo>
                  <a:close/>
                </a:path>
              </a:pathLst>
            </a:custGeom>
            <a:noFill/>
            <a:ln w="9925" cap="rnd">
              <a:solidFill>
                <a:srgbClr val="C1DE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6" name="Google Shape;694;p34"/>
            <p:cNvSpPr/>
            <p:nvPr/>
          </p:nvSpPr>
          <p:spPr>
            <a:xfrm>
              <a:off x="893432" y="1384561"/>
              <a:ext cx="342334" cy="926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24" y="21600"/>
                  </a:lnTo>
                  <a:lnTo>
                    <a:pt x="21600" y="0"/>
                  </a:lnTo>
                  <a:cubicBezTo>
                    <a:pt x="18765" y="3160"/>
                    <a:pt x="14653" y="4208"/>
                    <a:pt x="12054" y="4540"/>
                  </a:cubicBezTo>
                  <a:cubicBezTo>
                    <a:pt x="11674" y="4593"/>
                    <a:pt x="11250" y="4645"/>
                    <a:pt x="10824" y="4680"/>
                  </a:cubicBezTo>
                  <a:cubicBezTo>
                    <a:pt x="10400" y="4645"/>
                    <a:pt x="9973" y="4593"/>
                    <a:pt x="9549" y="4540"/>
                  </a:cubicBezTo>
                  <a:cubicBezTo>
                    <a:pt x="6950" y="4190"/>
                    <a:pt x="2837" y="3143"/>
                    <a:pt x="0" y="0"/>
                  </a:cubicBezTo>
                  <a:close/>
                </a:path>
              </a:pathLst>
            </a:custGeom>
            <a:solidFill>
              <a:srgbClr val="80B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7" name="Google Shape;695;p34"/>
            <p:cNvSpPr/>
            <p:nvPr/>
          </p:nvSpPr>
          <p:spPr>
            <a:xfrm>
              <a:off x="667247" y="1135105"/>
              <a:ext cx="795474" cy="1244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44" y="8648"/>
                  </a:moveTo>
                  <a:lnTo>
                    <a:pt x="19688" y="10013"/>
                  </a:lnTo>
                  <a:lnTo>
                    <a:pt x="11044" y="21275"/>
                  </a:lnTo>
                  <a:lnTo>
                    <a:pt x="10799" y="21600"/>
                  </a:lnTo>
                  <a:lnTo>
                    <a:pt x="10535" y="21275"/>
                  </a:lnTo>
                  <a:lnTo>
                    <a:pt x="1891" y="10013"/>
                  </a:lnTo>
                  <a:lnTo>
                    <a:pt x="3335" y="8648"/>
                  </a:lnTo>
                  <a:lnTo>
                    <a:pt x="0" y="7932"/>
                  </a:lnTo>
                  <a:lnTo>
                    <a:pt x="2074" y="495"/>
                  </a:lnTo>
                  <a:lnTo>
                    <a:pt x="2359" y="442"/>
                  </a:lnTo>
                  <a:lnTo>
                    <a:pt x="2664" y="390"/>
                  </a:lnTo>
                  <a:lnTo>
                    <a:pt x="2969" y="351"/>
                  </a:lnTo>
                  <a:lnTo>
                    <a:pt x="3132" y="313"/>
                  </a:lnTo>
                  <a:cubicBezTo>
                    <a:pt x="3254" y="300"/>
                    <a:pt x="3356" y="274"/>
                    <a:pt x="3477" y="261"/>
                  </a:cubicBezTo>
                  <a:lnTo>
                    <a:pt x="3762" y="208"/>
                  </a:lnTo>
                  <a:lnTo>
                    <a:pt x="3904" y="182"/>
                  </a:lnTo>
                  <a:lnTo>
                    <a:pt x="4088" y="156"/>
                  </a:lnTo>
                  <a:lnTo>
                    <a:pt x="4230" y="130"/>
                  </a:lnTo>
                  <a:cubicBezTo>
                    <a:pt x="4250" y="130"/>
                    <a:pt x="4270" y="117"/>
                    <a:pt x="4270" y="117"/>
                  </a:cubicBezTo>
                  <a:lnTo>
                    <a:pt x="4413" y="91"/>
                  </a:lnTo>
                  <a:lnTo>
                    <a:pt x="4739" y="40"/>
                  </a:lnTo>
                  <a:lnTo>
                    <a:pt x="4800" y="27"/>
                  </a:lnTo>
                  <a:lnTo>
                    <a:pt x="4901" y="0"/>
                  </a:lnTo>
                  <a:lnTo>
                    <a:pt x="6162" y="4331"/>
                  </a:lnTo>
                  <a:lnTo>
                    <a:pt x="10799" y="20430"/>
                  </a:lnTo>
                  <a:lnTo>
                    <a:pt x="15457" y="4344"/>
                  </a:lnTo>
                  <a:lnTo>
                    <a:pt x="16718" y="14"/>
                  </a:lnTo>
                  <a:lnTo>
                    <a:pt x="16780" y="27"/>
                  </a:lnTo>
                  <a:lnTo>
                    <a:pt x="17166" y="91"/>
                  </a:lnTo>
                  <a:lnTo>
                    <a:pt x="17308" y="117"/>
                  </a:lnTo>
                  <a:lnTo>
                    <a:pt x="17410" y="143"/>
                  </a:lnTo>
                  <a:lnTo>
                    <a:pt x="17512" y="156"/>
                  </a:lnTo>
                  <a:cubicBezTo>
                    <a:pt x="18081" y="261"/>
                    <a:pt x="18833" y="377"/>
                    <a:pt x="19688" y="534"/>
                  </a:cubicBezTo>
                  <a:lnTo>
                    <a:pt x="21600" y="7932"/>
                  </a:lnTo>
                  <a:close/>
                </a:path>
              </a:pathLst>
            </a:custGeom>
            <a:noFill/>
            <a:ln w="9925" cap="rnd">
              <a:solidFill>
                <a:srgbClr val="C1DE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8" name="Google Shape;696;p34"/>
            <p:cNvSpPr/>
            <p:nvPr/>
          </p:nvSpPr>
          <p:spPr>
            <a:xfrm>
              <a:off x="654511" y="1977068"/>
              <a:ext cx="986469" cy="1235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43" y="0"/>
                  </a:moveTo>
                  <a:lnTo>
                    <a:pt x="0" y="19008"/>
                  </a:lnTo>
                  <a:lnTo>
                    <a:pt x="17074" y="21600"/>
                  </a:lnTo>
                  <a:lnTo>
                    <a:pt x="21600" y="260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9" name="Google Shape;697;p34"/>
            <p:cNvSpPr/>
            <p:nvPr/>
          </p:nvSpPr>
          <p:spPr>
            <a:xfrm>
              <a:off x="728651" y="2075451"/>
              <a:ext cx="848656" cy="1062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18" y="0"/>
                  </a:moveTo>
                  <a:lnTo>
                    <a:pt x="0" y="18997"/>
                  </a:lnTo>
                  <a:lnTo>
                    <a:pt x="17063" y="21600"/>
                  </a:lnTo>
                  <a:lnTo>
                    <a:pt x="21600" y="2603"/>
                  </a:lnTo>
                  <a:lnTo>
                    <a:pt x="4518" y="0"/>
                  </a:ln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0" name="Google Shape;698;p34"/>
            <p:cNvSpPr/>
            <p:nvPr/>
          </p:nvSpPr>
          <p:spPr>
            <a:xfrm>
              <a:off x="948152" y="2117913"/>
              <a:ext cx="552786" cy="105579"/>
            </a:xfrm>
            <a:prstGeom prst="line">
              <a:avLst/>
            </a:prstGeom>
            <a:noFill/>
            <a:ln w="13550" cap="flat">
              <a:solidFill>
                <a:srgbClr val="18223F"/>
              </a:solidFill>
              <a:prstDash val="solid"/>
              <a:miter lim="1805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Google Shape;699;p34"/>
            <p:cNvSpPr/>
            <p:nvPr/>
          </p:nvSpPr>
          <p:spPr>
            <a:xfrm>
              <a:off x="932388" y="2197276"/>
              <a:ext cx="553575" cy="105621"/>
            </a:xfrm>
            <a:prstGeom prst="line">
              <a:avLst/>
            </a:prstGeom>
            <a:noFill/>
            <a:ln w="13550" cap="flat">
              <a:solidFill>
                <a:srgbClr val="18223F"/>
              </a:solidFill>
              <a:prstDash val="solid"/>
              <a:miter lim="1805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Google Shape;700;p34"/>
            <p:cNvSpPr/>
            <p:nvPr/>
          </p:nvSpPr>
          <p:spPr>
            <a:xfrm>
              <a:off x="917410" y="2276681"/>
              <a:ext cx="553534" cy="105621"/>
            </a:xfrm>
            <a:prstGeom prst="line">
              <a:avLst/>
            </a:prstGeom>
            <a:noFill/>
            <a:ln w="13550" cap="flat">
              <a:solidFill>
                <a:srgbClr val="18223F"/>
              </a:solidFill>
              <a:prstDash val="solid"/>
              <a:miter lim="1805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Google Shape;701;p34"/>
            <p:cNvSpPr/>
            <p:nvPr/>
          </p:nvSpPr>
          <p:spPr>
            <a:xfrm>
              <a:off x="902434" y="2356833"/>
              <a:ext cx="552786" cy="104874"/>
            </a:xfrm>
            <a:prstGeom prst="line">
              <a:avLst/>
            </a:prstGeom>
            <a:noFill/>
            <a:ln w="13550" cap="flat">
              <a:solidFill>
                <a:srgbClr val="18223F"/>
              </a:solidFill>
              <a:prstDash val="solid"/>
              <a:miter lim="1805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Google Shape;702;p34"/>
            <p:cNvSpPr/>
            <p:nvPr/>
          </p:nvSpPr>
          <p:spPr>
            <a:xfrm>
              <a:off x="887458" y="2436237"/>
              <a:ext cx="552786" cy="104875"/>
            </a:xfrm>
            <a:prstGeom prst="line">
              <a:avLst/>
            </a:prstGeom>
            <a:noFill/>
            <a:ln w="13550" cap="flat">
              <a:solidFill>
                <a:srgbClr val="18223F"/>
              </a:solidFill>
              <a:prstDash val="solid"/>
              <a:miter lim="1805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Google Shape;703;p34"/>
            <p:cNvSpPr/>
            <p:nvPr/>
          </p:nvSpPr>
          <p:spPr>
            <a:xfrm>
              <a:off x="872481" y="2515642"/>
              <a:ext cx="552787" cy="105621"/>
            </a:xfrm>
            <a:prstGeom prst="line">
              <a:avLst/>
            </a:prstGeom>
            <a:noFill/>
            <a:ln w="13550" cap="flat">
              <a:solidFill>
                <a:srgbClr val="18223F"/>
              </a:solidFill>
              <a:prstDash val="solid"/>
              <a:miter lim="1805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Google Shape;704;p34"/>
            <p:cNvSpPr/>
            <p:nvPr/>
          </p:nvSpPr>
          <p:spPr>
            <a:xfrm>
              <a:off x="856758" y="2595046"/>
              <a:ext cx="553533" cy="105621"/>
            </a:xfrm>
            <a:prstGeom prst="line">
              <a:avLst/>
            </a:prstGeom>
            <a:noFill/>
            <a:ln w="13550" cap="flat">
              <a:solidFill>
                <a:srgbClr val="18223F"/>
              </a:solidFill>
              <a:prstDash val="solid"/>
              <a:miter lim="1805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" name="Google Shape;705;p34"/>
            <p:cNvSpPr/>
            <p:nvPr/>
          </p:nvSpPr>
          <p:spPr>
            <a:xfrm>
              <a:off x="841781" y="2674451"/>
              <a:ext cx="552787" cy="105621"/>
            </a:xfrm>
            <a:prstGeom prst="line">
              <a:avLst/>
            </a:prstGeom>
            <a:noFill/>
            <a:ln w="13550" cap="flat">
              <a:solidFill>
                <a:srgbClr val="18223F"/>
              </a:solidFill>
              <a:prstDash val="solid"/>
              <a:miter lim="1805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" name="Google Shape;706;p34"/>
            <p:cNvSpPr/>
            <p:nvPr/>
          </p:nvSpPr>
          <p:spPr>
            <a:xfrm>
              <a:off x="826764" y="2753855"/>
              <a:ext cx="552827" cy="105622"/>
            </a:xfrm>
            <a:prstGeom prst="line">
              <a:avLst/>
            </a:prstGeom>
            <a:noFill/>
            <a:ln w="13550" cap="flat">
              <a:solidFill>
                <a:srgbClr val="18223F"/>
              </a:solidFill>
              <a:prstDash val="solid"/>
              <a:miter lim="1805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9" name="Google Shape;707;p34"/>
            <p:cNvSpPr/>
            <p:nvPr/>
          </p:nvSpPr>
          <p:spPr>
            <a:xfrm>
              <a:off x="811040" y="2833260"/>
              <a:ext cx="553533" cy="105621"/>
            </a:xfrm>
            <a:prstGeom prst="line">
              <a:avLst/>
            </a:prstGeom>
            <a:noFill/>
            <a:ln w="13550" cap="flat">
              <a:solidFill>
                <a:srgbClr val="18223F"/>
              </a:solidFill>
              <a:prstDash val="solid"/>
              <a:miter lim="1805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" name="Google Shape;708;p34"/>
            <p:cNvSpPr/>
            <p:nvPr/>
          </p:nvSpPr>
          <p:spPr>
            <a:xfrm>
              <a:off x="796063" y="2912665"/>
              <a:ext cx="553534" cy="105580"/>
            </a:xfrm>
            <a:prstGeom prst="line">
              <a:avLst/>
            </a:prstGeom>
            <a:noFill/>
            <a:ln w="13550" cap="flat">
              <a:solidFill>
                <a:srgbClr val="18223F"/>
              </a:solidFill>
              <a:prstDash val="solid"/>
              <a:miter lim="1805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" name="Google Shape;709;p34"/>
            <p:cNvSpPr/>
            <p:nvPr/>
          </p:nvSpPr>
          <p:spPr>
            <a:xfrm>
              <a:off x="1094931" y="1991878"/>
              <a:ext cx="309354" cy="16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604" y="0"/>
                  </a:moveTo>
                  <a:cubicBezTo>
                    <a:pt x="9886" y="0"/>
                    <a:pt x="8380" y="2253"/>
                    <a:pt x="8055" y="5590"/>
                  </a:cubicBezTo>
                  <a:lnTo>
                    <a:pt x="7531" y="10365"/>
                  </a:lnTo>
                  <a:lnTo>
                    <a:pt x="629" y="7881"/>
                  </a:lnTo>
                  <a:lnTo>
                    <a:pt x="0" y="13945"/>
                  </a:lnTo>
                  <a:lnTo>
                    <a:pt x="20974" y="21600"/>
                  </a:lnTo>
                  <a:lnTo>
                    <a:pt x="21600" y="15536"/>
                  </a:lnTo>
                  <a:lnTo>
                    <a:pt x="14645" y="12948"/>
                  </a:lnTo>
                  <a:lnTo>
                    <a:pt x="15170" y="8178"/>
                  </a:lnTo>
                  <a:cubicBezTo>
                    <a:pt x="15326" y="6389"/>
                    <a:pt x="15117" y="4500"/>
                    <a:pt x="14593" y="3007"/>
                  </a:cubicBezTo>
                  <a:cubicBezTo>
                    <a:pt x="14017" y="1515"/>
                    <a:pt x="13235" y="419"/>
                    <a:pt x="12293" y="121"/>
                  </a:cubicBezTo>
                  <a:cubicBezTo>
                    <a:pt x="12059" y="44"/>
                    <a:pt x="11830" y="0"/>
                    <a:pt x="11604" y="0"/>
                  </a:cubicBezTo>
                  <a:close/>
                </a:path>
              </a:pathLst>
            </a:custGeom>
            <a:solidFill>
              <a:srgbClr val="F9A8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2" name="Google Shape;710;p34"/>
            <p:cNvSpPr/>
            <p:nvPr/>
          </p:nvSpPr>
          <p:spPr>
            <a:xfrm>
              <a:off x="1233711" y="2027473"/>
              <a:ext cx="51114" cy="51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0" h="21600" fill="norm" stroke="1" extrusionOk="0">
                  <a:moveTo>
                    <a:pt x="9876" y="0"/>
                  </a:moveTo>
                  <a:cubicBezTo>
                    <a:pt x="5123" y="0"/>
                    <a:pt x="984" y="3773"/>
                    <a:pt x="224" y="8773"/>
                  </a:cubicBezTo>
                  <a:cubicBezTo>
                    <a:pt x="-940" y="14476"/>
                    <a:pt x="2552" y="20179"/>
                    <a:pt x="8098" y="21460"/>
                  </a:cubicBezTo>
                  <a:cubicBezTo>
                    <a:pt x="8647" y="21547"/>
                    <a:pt x="9181" y="21600"/>
                    <a:pt x="9731" y="21600"/>
                  </a:cubicBezTo>
                  <a:cubicBezTo>
                    <a:pt x="14403" y="21600"/>
                    <a:pt x="18736" y="18020"/>
                    <a:pt x="19787" y="12897"/>
                  </a:cubicBezTo>
                  <a:cubicBezTo>
                    <a:pt x="20660" y="6878"/>
                    <a:pt x="17152" y="1491"/>
                    <a:pt x="11897" y="228"/>
                  </a:cubicBezTo>
                  <a:cubicBezTo>
                    <a:pt x="11218" y="70"/>
                    <a:pt x="10539" y="0"/>
                    <a:pt x="987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3" name="Google Shape;711;p34"/>
            <p:cNvSpPr/>
            <p:nvPr/>
          </p:nvSpPr>
          <p:spPr>
            <a:xfrm>
              <a:off x="904674" y="2628775"/>
              <a:ext cx="1223929" cy="389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27" y="0"/>
                  </a:moveTo>
                  <a:lnTo>
                    <a:pt x="331" y="12206"/>
                  </a:lnTo>
                  <a:lnTo>
                    <a:pt x="0" y="19264"/>
                  </a:lnTo>
                  <a:cubicBezTo>
                    <a:pt x="0" y="19264"/>
                    <a:pt x="9621" y="21600"/>
                    <a:pt x="14976" y="21600"/>
                  </a:cubicBezTo>
                  <a:cubicBezTo>
                    <a:pt x="16204" y="21600"/>
                    <a:pt x="17208" y="21476"/>
                    <a:pt x="17819" y="21175"/>
                  </a:cubicBezTo>
                  <a:cubicBezTo>
                    <a:pt x="18216" y="20968"/>
                    <a:pt x="18600" y="20885"/>
                    <a:pt x="18996" y="20841"/>
                  </a:cubicBezTo>
                  <a:cubicBezTo>
                    <a:pt x="20675" y="19721"/>
                    <a:pt x="21521" y="15361"/>
                    <a:pt x="21600" y="1909"/>
                  </a:cubicBezTo>
                  <a:lnTo>
                    <a:pt x="13127" y="0"/>
                  </a:ln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4" name="Google Shape;712;p34"/>
            <p:cNvSpPr/>
            <p:nvPr/>
          </p:nvSpPr>
          <p:spPr>
            <a:xfrm>
              <a:off x="127882" y="2029506"/>
              <a:ext cx="1967752" cy="1078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05" y="0"/>
                  </a:moveTo>
                  <a:lnTo>
                    <a:pt x="18788" y="510"/>
                  </a:lnTo>
                  <a:lnTo>
                    <a:pt x="18007" y="3750"/>
                  </a:lnTo>
                  <a:lnTo>
                    <a:pt x="15368" y="8925"/>
                  </a:lnTo>
                  <a:lnTo>
                    <a:pt x="10623" y="11595"/>
                  </a:lnTo>
                  <a:lnTo>
                    <a:pt x="10064" y="11910"/>
                  </a:lnTo>
                  <a:lnTo>
                    <a:pt x="9760" y="12075"/>
                  </a:lnTo>
                  <a:lnTo>
                    <a:pt x="313" y="17386"/>
                  </a:lnTo>
                  <a:lnTo>
                    <a:pt x="0" y="19425"/>
                  </a:lnTo>
                  <a:cubicBezTo>
                    <a:pt x="286" y="19576"/>
                    <a:pt x="580" y="19652"/>
                    <a:pt x="874" y="19652"/>
                  </a:cubicBezTo>
                  <a:cubicBezTo>
                    <a:pt x="901" y="19652"/>
                    <a:pt x="927" y="19651"/>
                    <a:pt x="954" y="19650"/>
                  </a:cubicBezTo>
                  <a:lnTo>
                    <a:pt x="790" y="21600"/>
                  </a:lnTo>
                  <a:cubicBezTo>
                    <a:pt x="1817" y="21255"/>
                    <a:pt x="3462" y="20626"/>
                    <a:pt x="5419" y="19650"/>
                  </a:cubicBezTo>
                  <a:cubicBezTo>
                    <a:pt x="6562" y="19080"/>
                    <a:pt x="8157" y="18210"/>
                    <a:pt x="9760" y="17325"/>
                  </a:cubicBezTo>
                  <a:lnTo>
                    <a:pt x="10064" y="17160"/>
                  </a:lnTo>
                  <a:lnTo>
                    <a:pt x="10615" y="16846"/>
                  </a:lnTo>
                  <a:cubicBezTo>
                    <a:pt x="13419" y="15300"/>
                    <a:pt x="16017" y="13800"/>
                    <a:pt x="16017" y="13800"/>
                  </a:cubicBezTo>
                  <a:lnTo>
                    <a:pt x="15705" y="11670"/>
                  </a:lnTo>
                  <a:cubicBezTo>
                    <a:pt x="16387" y="10875"/>
                    <a:pt x="17176" y="10275"/>
                    <a:pt x="17998" y="9720"/>
                  </a:cubicBezTo>
                  <a:cubicBezTo>
                    <a:pt x="18829" y="9150"/>
                    <a:pt x="19117" y="5775"/>
                    <a:pt x="19117" y="5775"/>
                  </a:cubicBezTo>
                  <a:cubicBezTo>
                    <a:pt x="19163" y="5773"/>
                    <a:pt x="19209" y="5772"/>
                    <a:pt x="19256" y="5772"/>
                  </a:cubicBezTo>
                  <a:cubicBezTo>
                    <a:pt x="19581" y="5772"/>
                    <a:pt x="19911" y="5818"/>
                    <a:pt x="20235" y="5910"/>
                  </a:cubicBezTo>
                  <a:cubicBezTo>
                    <a:pt x="20402" y="5966"/>
                    <a:pt x="20582" y="6001"/>
                    <a:pt x="20744" y="6001"/>
                  </a:cubicBezTo>
                  <a:cubicBezTo>
                    <a:pt x="21019" y="6001"/>
                    <a:pt x="21242" y="5899"/>
                    <a:pt x="21263" y="5625"/>
                  </a:cubicBezTo>
                  <a:cubicBezTo>
                    <a:pt x="21296" y="5175"/>
                    <a:pt x="20498" y="4650"/>
                    <a:pt x="20498" y="4650"/>
                  </a:cubicBezTo>
                  <a:cubicBezTo>
                    <a:pt x="20808" y="4804"/>
                    <a:pt x="21125" y="4882"/>
                    <a:pt x="21442" y="4882"/>
                  </a:cubicBezTo>
                  <a:cubicBezTo>
                    <a:pt x="21494" y="4882"/>
                    <a:pt x="21547" y="4879"/>
                    <a:pt x="21600" y="4875"/>
                  </a:cubicBezTo>
                  <a:cubicBezTo>
                    <a:pt x="21584" y="4590"/>
                    <a:pt x="21559" y="4305"/>
                    <a:pt x="21534" y="4020"/>
                  </a:cubicBezTo>
                  <a:lnTo>
                    <a:pt x="20523" y="3015"/>
                  </a:lnTo>
                  <a:cubicBezTo>
                    <a:pt x="20670" y="3034"/>
                    <a:pt x="20799" y="3042"/>
                    <a:pt x="20913" y="3042"/>
                  </a:cubicBezTo>
                  <a:cubicBezTo>
                    <a:pt x="21161" y="3042"/>
                    <a:pt x="21334" y="3002"/>
                    <a:pt x="21452" y="2940"/>
                  </a:cubicBezTo>
                  <a:cubicBezTo>
                    <a:pt x="21444" y="2775"/>
                    <a:pt x="21427" y="2610"/>
                    <a:pt x="21411" y="2460"/>
                  </a:cubicBezTo>
                  <a:lnTo>
                    <a:pt x="19141" y="1545"/>
                  </a:lnTo>
                  <a:cubicBezTo>
                    <a:pt x="19141" y="1545"/>
                    <a:pt x="19553" y="1335"/>
                    <a:pt x="19939" y="1140"/>
                  </a:cubicBezTo>
                  <a:cubicBezTo>
                    <a:pt x="20219" y="1020"/>
                    <a:pt x="20876" y="945"/>
                    <a:pt x="21279" y="795"/>
                  </a:cubicBezTo>
                  <a:cubicBezTo>
                    <a:pt x="21255" y="510"/>
                    <a:pt x="21230" y="255"/>
                    <a:pt x="21205" y="0"/>
                  </a:cubicBez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5" name="Google Shape;713;p34"/>
            <p:cNvSpPr/>
            <p:nvPr/>
          </p:nvSpPr>
          <p:spPr>
            <a:xfrm>
              <a:off x="1404930" y="2008846"/>
              <a:ext cx="726385" cy="595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3" h="21600" fill="norm" stroke="1" extrusionOk="0">
                  <a:moveTo>
                    <a:pt x="17919" y="0"/>
                  </a:moveTo>
                  <a:cubicBezTo>
                    <a:pt x="15688" y="0"/>
                    <a:pt x="12068" y="75"/>
                    <a:pt x="11509" y="560"/>
                  </a:cubicBezTo>
                  <a:cubicBezTo>
                    <a:pt x="10692" y="1266"/>
                    <a:pt x="5222" y="12381"/>
                    <a:pt x="4635" y="13685"/>
                  </a:cubicBezTo>
                  <a:cubicBezTo>
                    <a:pt x="4027" y="14990"/>
                    <a:pt x="1764" y="14935"/>
                    <a:pt x="486" y="15235"/>
                  </a:cubicBezTo>
                  <a:cubicBezTo>
                    <a:pt x="486" y="15235"/>
                    <a:pt x="-1017" y="21600"/>
                    <a:pt x="1264" y="21600"/>
                  </a:cubicBezTo>
                  <a:cubicBezTo>
                    <a:pt x="1435" y="21600"/>
                    <a:pt x="1629" y="21564"/>
                    <a:pt x="1848" y="21484"/>
                  </a:cubicBezTo>
                  <a:cubicBezTo>
                    <a:pt x="4929" y="20370"/>
                    <a:pt x="6584" y="18414"/>
                    <a:pt x="8030" y="18006"/>
                  </a:cubicBezTo>
                  <a:cubicBezTo>
                    <a:pt x="10273" y="17381"/>
                    <a:pt x="11236" y="14990"/>
                    <a:pt x="11634" y="13224"/>
                  </a:cubicBezTo>
                  <a:cubicBezTo>
                    <a:pt x="11865" y="12190"/>
                    <a:pt x="12180" y="11212"/>
                    <a:pt x="12599" y="10316"/>
                  </a:cubicBezTo>
                  <a:cubicBezTo>
                    <a:pt x="12599" y="10316"/>
                    <a:pt x="14716" y="10424"/>
                    <a:pt x="15658" y="10533"/>
                  </a:cubicBezTo>
                  <a:cubicBezTo>
                    <a:pt x="16236" y="10616"/>
                    <a:pt x="17419" y="10995"/>
                    <a:pt x="18081" y="10995"/>
                  </a:cubicBezTo>
                  <a:cubicBezTo>
                    <a:pt x="18500" y="10995"/>
                    <a:pt x="18709" y="10843"/>
                    <a:pt x="18424" y="10370"/>
                  </a:cubicBezTo>
                  <a:cubicBezTo>
                    <a:pt x="17713" y="9147"/>
                    <a:pt x="13060" y="8114"/>
                    <a:pt x="13060" y="8114"/>
                  </a:cubicBezTo>
                  <a:cubicBezTo>
                    <a:pt x="13060" y="8114"/>
                    <a:pt x="16204" y="8168"/>
                    <a:pt x="17984" y="8576"/>
                  </a:cubicBezTo>
                  <a:cubicBezTo>
                    <a:pt x="18391" y="8670"/>
                    <a:pt x="18722" y="8712"/>
                    <a:pt x="18991" y="8712"/>
                  </a:cubicBezTo>
                  <a:cubicBezTo>
                    <a:pt x="19902" y="8712"/>
                    <a:pt x="20089" y="8227"/>
                    <a:pt x="19976" y="7598"/>
                  </a:cubicBezTo>
                  <a:cubicBezTo>
                    <a:pt x="19854" y="6808"/>
                    <a:pt x="16162" y="5965"/>
                    <a:pt x="14889" y="5965"/>
                  </a:cubicBezTo>
                  <a:cubicBezTo>
                    <a:pt x="14849" y="5965"/>
                    <a:pt x="14812" y="5966"/>
                    <a:pt x="14779" y="5968"/>
                  </a:cubicBezTo>
                  <a:cubicBezTo>
                    <a:pt x="14664" y="5977"/>
                    <a:pt x="14549" y="5981"/>
                    <a:pt x="14433" y="5981"/>
                  </a:cubicBezTo>
                  <a:cubicBezTo>
                    <a:pt x="13878" y="5981"/>
                    <a:pt x="13325" y="5876"/>
                    <a:pt x="12787" y="5695"/>
                  </a:cubicBezTo>
                  <a:cubicBezTo>
                    <a:pt x="12787" y="5695"/>
                    <a:pt x="16371" y="5614"/>
                    <a:pt x="18488" y="5614"/>
                  </a:cubicBezTo>
                  <a:cubicBezTo>
                    <a:pt x="20583" y="5614"/>
                    <a:pt x="20311" y="3901"/>
                    <a:pt x="20311" y="3901"/>
                  </a:cubicBezTo>
                  <a:cubicBezTo>
                    <a:pt x="20311" y="3901"/>
                    <a:pt x="19305" y="3847"/>
                    <a:pt x="18446" y="3847"/>
                  </a:cubicBezTo>
                  <a:cubicBezTo>
                    <a:pt x="17586" y="3847"/>
                    <a:pt x="12515" y="3522"/>
                    <a:pt x="12515" y="3522"/>
                  </a:cubicBezTo>
                  <a:cubicBezTo>
                    <a:pt x="13291" y="1728"/>
                    <a:pt x="17315" y="1972"/>
                    <a:pt x="18592" y="1565"/>
                  </a:cubicBezTo>
                  <a:cubicBezTo>
                    <a:pt x="19849" y="1157"/>
                    <a:pt x="19682" y="15"/>
                    <a:pt x="19682" y="15"/>
                  </a:cubicBezTo>
                  <a:cubicBezTo>
                    <a:pt x="19682" y="15"/>
                    <a:pt x="18949" y="0"/>
                    <a:pt x="17919" y="0"/>
                  </a:cubicBezTo>
                  <a:close/>
                </a:path>
              </a:pathLst>
            </a:custGeom>
            <a:solidFill>
              <a:srgbClr val="FFB9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6" name="Google Shape;714;p34"/>
            <p:cNvSpPr/>
            <p:nvPr/>
          </p:nvSpPr>
          <p:spPr>
            <a:xfrm>
              <a:off x="80202" y="2246728"/>
              <a:ext cx="524090" cy="348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fill="norm" stroke="1" extrusionOk="0">
                  <a:moveTo>
                    <a:pt x="2087" y="0"/>
                  </a:moveTo>
                  <a:cubicBezTo>
                    <a:pt x="2087" y="0"/>
                    <a:pt x="1357" y="2837"/>
                    <a:pt x="3090" y="3720"/>
                  </a:cubicBezTo>
                  <a:cubicBezTo>
                    <a:pt x="4791" y="4603"/>
                    <a:pt x="13843" y="8321"/>
                    <a:pt x="13843" y="8321"/>
                  </a:cubicBezTo>
                  <a:lnTo>
                    <a:pt x="21" y="7484"/>
                  </a:lnTo>
                  <a:cubicBezTo>
                    <a:pt x="21" y="7484"/>
                    <a:pt x="-344" y="11063"/>
                    <a:pt x="1996" y="11343"/>
                  </a:cubicBezTo>
                  <a:cubicBezTo>
                    <a:pt x="4335" y="11621"/>
                    <a:pt x="12658" y="12736"/>
                    <a:pt x="12658" y="12736"/>
                  </a:cubicBezTo>
                  <a:lnTo>
                    <a:pt x="994" y="14131"/>
                  </a:lnTo>
                  <a:cubicBezTo>
                    <a:pt x="994" y="14131"/>
                    <a:pt x="1084" y="16595"/>
                    <a:pt x="3637" y="16873"/>
                  </a:cubicBezTo>
                  <a:cubicBezTo>
                    <a:pt x="4476" y="16966"/>
                    <a:pt x="5801" y="16997"/>
                    <a:pt x="7190" y="16997"/>
                  </a:cubicBezTo>
                  <a:cubicBezTo>
                    <a:pt x="9971" y="16997"/>
                    <a:pt x="13024" y="16873"/>
                    <a:pt x="13024" y="16873"/>
                  </a:cubicBezTo>
                  <a:lnTo>
                    <a:pt x="4335" y="19383"/>
                  </a:lnTo>
                  <a:cubicBezTo>
                    <a:pt x="4335" y="19383"/>
                    <a:pt x="3453" y="21569"/>
                    <a:pt x="5429" y="21569"/>
                  </a:cubicBezTo>
                  <a:cubicBezTo>
                    <a:pt x="5898" y="21569"/>
                    <a:pt x="6751" y="21600"/>
                    <a:pt x="7848" y="21600"/>
                  </a:cubicBezTo>
                  <a:cubicBezTo>
                    <a:pt x="11366" y="21600"/>
                    <a:pt x="17388" y="21276"/>
                    <a:pt x="21256" y="18547"/>
                  </a:cubicBezTo>
                  <a:cubicBezTo>
                    <a:pt x="21256" y="18547"/>
                    <a:pt x="20344" y="6323"/>
                    <a:pt x="15544" y="3952"/>
                  </a:cubicBezTo>
                  <a:cubicBezTo>
                    <a:pt x="10745" y="1534"/>
                    <a:pt x="2087" y="0"/>
                    <a:pt x="2087" y="0"/>
                  </a:cubicBezTo>
                  <a:close/>
                </a:path>
              </a:pathLst>
            </a:custGeom>
            <a:solidFill>
              <a:srgbClr val="FFB9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7" name="Google Shape;715;p34"/>
            <p:cNvSpPr/>
            <p:nvPr/>
          </p:nvSpPr>
          <p:spPr>
            <a:xfrm>
              <a:off x="832032" y="2816790"/>
              <a:ext cx="1094330" cy="274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8" y="0"/>
                  </a:moveTo>
                  <a:lnTo>
                    <a:pt x="0" y="18008"/>
                  </a:lnTo>
                  <a:cubicBezTo>
                    <a:pt x="1301" y="18888"/>
                    <a:pt x="2720" y="19537"/>
                    <a:pt x="4199" y="20065"/>
                  </a:cubicBezTo>
                  <a:cubicBezTo>
                    <a:pt x="7577" y="21258"/>
                    <a:pt x="11215" y="21600"/>
                    <a:pt x="14314" y="21600"/>
                  </a:cubicBezTo>
                  <a:cubicBezTo>
                    <a:pt x="17806" y="21600"/>
                    <a:pt x="20613" y="21163"/>
                    <a:pt x="21600" y="21007"/>
                  </a:cubicBezTo>
                  <a:lnTo>
                    <a:pt x="21378" y="15241"/>
                  </a:lnTo>
                  <a:cubicBezTo>
                    <a:pt x="20555" y="15476"/>
                    <a:pt x="19515" y="15577"/>
                    <a:pt x="18344" y="15577"/>
                  </a:cubicBezTo>
                  <a:cubicBezTo>
                    <a:pt x="13961" y="15577"/>
                    <a:pt x="7745" y="14182"/>
                    <a:pt x="4199" y="13298"/>
                  </a:cubicBezTo>
                  <a:cubicBezTo>
                    <a:pt x="2513" y="12829"/>
                    <a:pt x="1434" y="12532"/>
                    <a:pt x="1434" y="12532"/>
                  </a:cubicBezTo>
                  <a:lnTo>
                    <a:pt x="1804" y="2529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8" name="Google Shape;716;p34"/>
            <p:cNvSpPr/>
            <p:nvPr/>
          </p:nvSpPr>
          <p:spPr>
            <a:xfrm>
              <a:off x="559" y="2425741"/>
              <a:ext cx="1558006" cy="58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59" y="0"/>
                  </a:moveTo>
                  <a:lnTo>
                    <a:pt x="15027" y="1881"/>
                  </a:lnTo>
                  <a:lnTo>
                    <a:pt x="8360" y="4425"/>
                  </a:lnTo>
                  <a:cubicBezTo>
                    <a:pt x="7571" y="5643"/>
                    <a:pt x="3448" y="7246"/>
                    <a:pt x="1734" y="7689"/>
                  </a:cubicBezTo>
                  <a:cubicBezTo>
                    <a:pt x="1142" y="7882"/>
                    <a:pt x="571" y="8242"/>
                    <a:pt x="0" y="8740"/>
                  </a:cubicBezTo>
                  <a:cubicBezTo>
                    <a:pt x="83" y="19609"/>
                    <a:pt x="1028" y="21600"/>
                    <a:pt x="2970" y="21600"/>
                  </a:cubicBezTo>
                  <a:cubicBezTo>
                    <a:pt x="5161" y="20937"/>
                    <a:pt x="10603" y="17230"/>
                    <a:pt x="15027" y="14023"/>
                  </a:cubicBezTo>
                  <a:cubicBezTo>
                    <a:pt x="18640" y="11394"/>
                    <a:pt x="21600" y="9127"/>
                    <a:pt x="21600" y="9127"/>
                  </a:cubicBezTo>
                  <a:cubicBezTo>
                    <a:pt x="21154" y="2379"/>
                    <a:pt x="19959" y="0"/>
                    <a:pt x="19959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9" name="Google Shape;717;p34"/>
            <p:cNvSpPr/>
            <p:nvPr/>
          </p:nvSpPr>
          <p:spPr>
            <a:xfrm>
              <a:off x="1059002" y="1093909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7200" y="0"/>
                    <a:pt x="14400" y="0"/>
                    <a:pt x="2160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91" name="Google Shape;720;p34"/>
          <p:cNvSpPr/>
          <p:nvPr/>
        </p:nvSpPr>
        <p:spPr>
          <a:xfrm rot="17053440">
            <a:off x="9094431" y="908955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692" h="21600" fill="norm" stroke="1" extrusionOk="0">
                <a:moveTo>
                  <a:pt x="7962" y="0"/>
                </a:moveTo>
                <a:cubicBezTo>
                  <a:pt x="1564" y="0"/>
                  <a:pt x="-3503" y="13432"/>
                  <a:pt x="3085" y="20148"/>
                </a:cubicBezTo>
                <a:cubicBezTo>
                  <a:pt x="4162" y="21146"/>
                  <a:pt x="5238" y="21600"/>
                  <a:pt x="6315" y="21600"/>
                </a:cubicBezTo>
                <a:cubicBezTo>
                  <a:pt x="12333" y="21600"/>
                  <a:pt x="18097" y="7714"/>
                  <a:pt x="12269" y="2087"/>
                </a:cubicBezTo>
                <a:cubicBezTo>
                  <a:pt x="10813" y="635"/>
                  <a:pt x="9356" y="0"/>
                  <a:pt x="7962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2" name="Google Shape;721;p34"/>
          <p:cNvSpPr/>
          <p:nvPr/>
        </p:nvSpPr>
        <p:spPr>
          <a:xfrm rot="17053440">
            <a:off x="9091972" y="1010858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026" h="21600" fill="norm" stroke="1" extrusionOk="0">
                <a:moveTo>
                  <a:pt x="8305" y="0"/>
                </a:moveTo>
                <a:cubicBezTo>
                  <a:pt x="1703" y="0"/>
                  <a:pt x="-3617" y="13824"/>
                  <a:pt x="3113" y="19008"/>
                </a:cubicBezTo>
                <a:cubicBezTo>
                  <a:pt x="4715" y="20822"/>
                  <a:pt x="6254" y="21600"/>
                  <a:pt x="7728" y="21600"/>
                </a:cubicBezTo>
                <a:cubicBezTo>
                  <a:pt x="13817" y="21600"/>
                  <a:pt x="17983" y="8122"/>
                  <a:pt x="12407" y="1814"/>
                </a:cubicBezTo>
                <a:cubicBezTo>
                  <a:pt x="11061" y="518"/>
                  <a:pt x="9651" y="0"/>
                  <a:pt x="8305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3" name="Google Shape;722;p34"/>
          <p:cNvSpPr/>
          <p:nvPr/>
        </p:nvSpPr>
        <p:spPr>
          <a:xfrm rot="17053440">
            <a:off x="9161586" y="988419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754" h="21600" fill="norm" stroke="1" extrusionOk="0">
                <a:moveTo>
                  <a:pt x="7855" y="0"/>
                </a:moveTo>
                <a:cubicBezTo>
                  <a:pt x="1993" y="0"/>
                  <a:pt x="-3232" y="13067"/>
                  <a:pt x="2439" y="19733"/>
                </a:cubicBezTo>
                <a:cubicBezTo>
                  <a:pt x="3777" y="21067"/>
                  <a:pt x="5179" y="21600"/>
                  <a:pt x="6517" y="21600"/>
                </a:cubicBezTo>
                <a:cubicBezTo>
                  <a:pt x="13080" y="21600"/>
                  <a:pt x="18368" y="7378"/>
                  <a:pt x="11614" y="2044"/>
                </a:cubicBezTo>
                <a:cubicBezTo>
                  <a:pt x="10403" y="622"/>
                  <a:pt x="9129" y="0"/>
                  <a:pt x="7855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4" name="Google Shape;723;p34"/>
          <p:cNvSpPr/>
          <p:nvPr/>
        </p:nvSpPr>
        <p:spPr>
          <a:xfrm rot="17053440">
            <a:off x="8999434" y="921369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722" h="21600" fill="norm" stroke="1" extrusionOk="0">
                <a:moveTo>
                  <a:pt x="8576" y="0"/>
                </a:moveTo>
                <a:cubicBezTo>
                  <a:pt x="1858" y="0"/>
                  <a:pt x="-3668" y="13500"/>
                  <a:pt x="3051" y="20206"/>
                </a:cubicBezTo>
                <a:cubicBezTo>
                  <a:pt x="4244" y="21165"/>
                  <a:pt x="5437" y="21600"/>
                  <a:pt x="6567" y="21600"/>
                </a:cubicBezTo>
                <a:cubicBezTo>
                  <a:pt x="13034" y="21600"/>
                  <a:pt x="17932" y="8013"/>
                  <a:pt x="12155" y="1306"/>
                </a:cubicBezTo>
                <a:cubicBezTo>
                  <a:pt x="10962" y="435"/>
                  <a:pt x="9769" y="0"/>
                  <a:pt x="8576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5" name="Google Shape;724;p34"/>
          <p:cNvSpPr/>
          <p:nvPr/>
        </p:nvSpPr>
        <p:spPr>
          <a:xfrm rot="17053440">
            <a:off x="9036697" y="980495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19" h="21600" fill="norm" stroke="1" extrusionOk="0">
                <a:moveTo>
                  <a:pt x="7902" y="0"/>
                </a:moveTo>
                <a:cubicBezTo>
                  <a:pt x="2005" y="0"/>
                  <a:pt x="-3251" y="12960"/>
                  <a:pt x="2453" y="19572"/>
                </a:cubicBezTo>
                <a:cubicBezTo>
                  <a:pt x="3864" y="20983"/>
                  <a:pt x="5338" y="21600"/>
                  <a:pt x="6748" y="21600"/>
                </a:cubicBezTo>
                <a:cubicBezTo>
                  <a:pt x="13285" y="21600"/>
                  <a:pt x="18349" y="8552"/>
                  <a:pt x="11683" y="2028"/>
                </a:cubicBezTo>
                <a:cubicBezTo>
                  <a:pt x="10465" y="617"/>
                  <a:pt x="9183" y="0"/>
                  <a:pt x="7902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6" name="Google Shape;725;p34"/>
          <p:cNvSpPr/>
          <p:nvPr/>
        </p:nvSpPr>
        <p:spPr>
          <a:xfrm rot="17053440">
            <a:off x="9106004" y="967467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793" h="21600" fill="norm" stroke="1" extrusionOk="0">
                <a:moveTo>
                  <a:pt x="7646" y="0"/>
                </a:moveTo>
                <a:cubicBezTo>
                  <a:pt x="1466" y="0"/>
                  <a:pt x="-3368" y="13067"/>
                  <a:pt x="2996" y="19644"/>
                </a:cubicBezTo>
                <a:cubicBezTo>
                  <a:pt x="4281" y="20978"/>
                  <a:pt x="5566" y="21600"/>
                  <a:pt x="6851" y="21600"/>
                </a:cubicBezTo>
                <a:cubicBezTo>
                  <a:pt x="13214" y="21600"/>
                  <a:pt x="18232" y="7378"/>
                  <a:pt x="11807" y="2044"/>
                </a:cubicBezTo>
                <a:cubicBezTo>
                  <a:pt x="10400" y="622"/>
                  <a:pt x="8992" y="0"/>
                  <a:pt x="7646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7" name="Google Shape;726;p34"/>
          <p:cNvSpPr/>
          <p:nvPr/>
        </p:nvSpPr>
        <p:spPr>
          <a:xfrm rot="17053440">
            <a:off x="9093978" y="1068098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39" h="21600" fill="norm" stroke="1" extrusionOk="0">
                <a:moveTo>
                  <a:pt x="7879" y="0"/>
                </a:moveTo>
                <a:cubicBezTo>
                  <a:pt x="1999" y="0"/>
                  <a:pt x="-3241" y="13013"/>
                  <a:pt x="2447" y="19564"/>
                </a:cubicBezTo>
                <a:cubicBezTo>
                  <a:pt x="3916" y="21069"/>
                  <a:pt x="5386" y="21600"/>
                  <a:pt x="6792" y="21600"/>
                </a:cubicBezTo>
                <a:cubicBezTo>
                  <a:pt x="13310" y="21600"/>
                  <a:pt x="18359" y="8587"/>
                  <a:pt x="11713" y="2036"/>
                </a:cubicBezTo>
                <a:cubicBezTo>
                  <a:pt x="10499" y="620"/>
                  <a:pt x="9157" y="0"/>
                  <a:pt x="7879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8" name="Google Shape;727;p34"/>
          <p:cNvSpPr/>
          <p:nvPr/>
        </p:nvSpPr>
        <p:spPr>
          <a:xfrm rot="17053440">
            <a:off x="9144063" y="1057705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18" h="21600" fill="norm" stroke="1" extrusionOk="0">
                <a:moveTo>
                  <a:pt x="7857" y="0"/>
                </a:moveTo>
                <a:cubicBezTo>
                  <a:pt x="1977" y="0"/>
                  <a:pt x="-3263" y="12960"/>
                  <a:pt x="2488" y="19572"/>
                </a:cubicBezTo>
                <a:cubicBezTo>
                  <a:pt x="3894" y="20983"/>
                  <a:pt x="5364" y="21600"/>
                  <a:pt x="6770" y="21600"/>
                </a:cubicBezTo>
                <a:cubicBezTo>
                  <a:pt x="13288" y="21600"/>
                  <a:pt x="18337" y="8552"/>
                  <a:pt x="11691" y="2028"/>
                </a:cubicBezTo>
                <a:cubicBezTo>
                  <a:pt x="10477" y="617"/>
                  <a:pt x="9135" y="0"/>
                  <a:pt x="7857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9" name="Google Shape;728;p34"/>
          <p:cNvSpPr/>
          <p:nvPr/>
        </p:nvSpPr>
        <p:spPr>
          <a:xfrm rot="17053440">
            <a:off x="9204990" y="1065138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006" h="21600" fill="norm" stroke="1" extrusionOk="0">
                <a:moveTo>
                  <a:pt x="8047" y="0"/>
                </a:moveTo>
                <a:cubicBezTo>
                  <a:pt x="1529" y="0"/>
                  <a:pt x="-3520" y="13048"/>
                  <a:pt x="3126" y="19572"/>
                </a:cubicBezTo>
                <a:cubicBezTo>
                  <a:pt x="4596" y="20983"/>
                  <a:pt x="6002" y="21600"/>
                  <a:pt x="7344" y="21600"/>
                </a:cubicBezTo>
                <a:cubicBezTo>
                  <a:pt x="13607" y="21600"/>
                  <a:pt x="18080" y="8640"/>
                  <a:pt x="12392" y="2028"/>
                </a:cubicBezTo>
                <a:cubicBezTo>
                  <a:pt x="10923" y="617"/>
                  <a:pt x="9453" y="0"/>
                  <a:pt x="8047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00" name="Google Shape;729;p34"/>
          <p:cNvSpPr/>
          <p:nvPr/>
        </p:nvSpPr>
        <p:spPr>
          <a:xfrm rot="17053440">
            <a:off x="9228036" y="1031913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700" h="21600" fill="norm" stroke="1" extrusionOk="0">
                <a:moveTo>
                  <a:pt x="7939" y="0"/>
                </a:moveTo>
                <a:cubicBezTo>
                  <a:pt x="1523" y="0"/>
                  <a:pt x="-3496" y="13397"/>
                  <a:pt x="3111" y="20142"/>
                </a:cubicBezTo>
                <a:cubicBezTo>
                  <a:pt x="4128" y="21144"/>
                  <a:pt x="5208" y="21600"/>
                  <a:pt x="6288" y="21600"/>
                </a:cubicBezTo>
                <a:cubicBezTo>
                  <a:pt x="12386" y="21600"/>
                  <a:pt x="18104" y="7656"/>
                  <a:pt x="12259" y="2096"/>
                </a:cubicBezTo>
                <a:cubicBezTo>
                  <a:pt x="10862" y="638"/>
                  <a:pt x="9337" y="0"/>
                  <a:pt x="7939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01" name="Google Shape;730;p34"/>
          <p:cNvSpPr/>
          <p:nvPr/>
        </p:nvSpPr>
        <p:spPr>
          <a:xfrm rot="17053440">
            <a:off x="9282758" y="1071884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796" h="21600" fill="norm" stroke="1" extrusionOk="0">
                <a:moveTo>
                  <a:pt x="7670" y="0"/>
                </a:moveTo>
                <a:cubicBezTo>
                  <a:pt x="1507" y="0"/>
                  <a:pt x="-3374" y="13102"/>
                  <a:pt x="2972" y="19652"/>
                </a:cubicBezTo>
                <a:cubicBezTo>
                  <a:pt x="4314" y="20980"/>
                  <a:pt x="5595" y="21600"/>
                  <a:pt x="6877" y="21600"/>
                </a:cubicBezTo>
                <a:cubicBezTo>
                  <a:pt x="13223" y="21600"/>
                  <a:pt x="18226" y="7348"/>
                  <a:pt x="11819" y="2036"/>
                </a:cubicBezTo>
                <a:cubicBezTo>
                  <a:pt x="10416" y="620"/>
                  <a:pt x="9012" y="0"/>
                  <a:pt x="7670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02" name="Google Shape;731;p34"/>
          <p:cNvSpPr/>
          <p:nvPr/>
        </p:nvSpPr>
        <p:spPr>
          <a:xfrm rot="17053440">
            <a:off x="9312690" y="1037343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18" h="21600" fill="norm" stroke="1" extrusionOk="0">
                <a:moveTo>
                  <a:pt x="8047" y="0"/>
                </a:moveTo>
                <a:cubicBezTo>
                  <a:pt x="1529" y="0"/>
                  <a:pt x="-3520" y="13048"/>
                  <a:pt x="3126" y="19572"/>
                </a:cubicBezTo>
                <a:cubicBezTo>
                  <a:pt x="4340" y="20983"/>
                  <a:pt x="5682" y="21600"/>
                  <a:pt x="6960" y="21600"/>
                </a:cubicBezTo>
                <a:cubicBezTo>
                  <a:pt x="12840" y="21600"/>
                  <a:pt x="18080" y="8552"/>
                  <a:pt x="12329" y="2028"/>
                </a:cubicBezTo>
                <a:cubicBezTo>
                  <a:pt x="10923" y="617"/>
                  <a:pt x="9453" y="0"/>
                  <a:pt x="8047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03" name="Google Shape;732;p34"/>
          <p:cNvSpPr/>
          <p:nvPr/>
        </p:nvSpPr>
        <p:spPr>
          <a:xfrm rot="17053440">
            <a:off x="9284458" y="979356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796" h="21600" fill="norm" stroke="1" extrusionOk="0">
                <a:moveTo>
                  <a:pt x="7906" y="0"/>
                </a:moveTo>
                <a:cubicBezTo>
                  <a:pt x="1621" y="0"/>
                  <a:pt x="-3443" y="14222"/>
                  <a:pt x="2964" y="19556"/>
                </a:cubicBezTo>
                <a:cubicBezTo>
                  <a:pt x="4367" y="20978"/>
                  <a:pt x="5771" y="21600"/>
                  <a:pt x="7113" y="21600"/>
                </a:cubicBezTo>
                <a:cubicBezTo>
                  <a:pt x="13337" y="21600"/>
                  <a:pt x="18157" y="8533"/>
                  <a:pt x="11811" y="1867"/>
                </a:cubicBezTo>
                <a:cubicBezTo>
                  <a:pt x="10530" y="533"/>
                  <a:pt x="9188" y="0"/>
                  <a:pt x="7906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04" name="Google Shape;733;p34"/>
          <p:cNvSpPr/>
          <p:nvPr/>
        </p:nvSpPr>
        <p:spPr>
          <a:xfrm rot="17053440">
            <a:off x="9309938" y="939473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792" h="21600" fill="norm" stroke="1" extrusionOk="0">
                <a:moveTo>
                  <a:pt x="8107" y="0"/>
                </a:moveTo>
                <a:cubicBezTo>
                  <a:pt x="2118" y="0"/>
                  <a:pt x="-3298" y="14222"/>
                  <a:pt x="2437" y="19556"/>
                </a:cubicBezTo>
                <a:cubicBezTo>
                  <a:pt x="3902" y="20978"/>
                  <a:pt x="5367" y="21600"/>
                  <a:pt x="6769" y="21600"/>
                </a:cubicBezTo>
                <a:cubicBezTo>
                  <a:pt x="13268" y="21600"/>
                  <a:pt x="18302" y="8533"/>
                  <a:pt x="11675" y="1956"/>
                </a:cubicBezTo>
                <a:cubicBezTo>
                  <a:pt x="10529" y="622"/>
                  <a:pt x="9318" y="0"/>
                  <a:pt x="8107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05" name="Google Shape;734;p34"/>
          <p:cNvSpPr/>
          <p:nvPr/>
        </p:nvSpPr>
        <p:spPr>
          <a:xfrm rot="17053440">
            <a:off x="9240275" y="917059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518" h="21600" fill="norm" stroke="1" extrusionOk="0">
                <a:moveTo>
                  <a:pt x="8579" y="0"/>
                </a:moveTo>
                <a:cubicBezTo>
                  <a:pt x="1880" y="0"/>
                  <a:pt x="-3692" y="13555"/>
                  <a:pt x="3070" y="20288"/>
                </a:cubicBezTo>
                <a:cubicBezTo>
                  <a:pt x="4071" y="21250"/>
                  <a:pt x="5136" y="21600"/>
                  <a:pt x="6200" y="21600"/>
                </a:cubicBezTo>
                <a:cubicBezTo>
                  <a:pt x="12211" y="21600"/>
                  <a:pt x="17908" y="8045"/>
                  <a:pt x="12085" y="1312"/>
                </a:cubicBezTo>
                <a:cubicBezTo>
                  <a:pt x="10958" y="350"/>
                  <a:pt x="9706" y="0"/>
                  <a:pt x="8579" y="0"/>
                </a:cubicBezTo>
                <a:close/>
              </a:path>
            </a:pathLst>
          </a:custGeom>
          <a:solidFill>
            <a:srgbClr val="90A8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324" name="Google Shape;735;p34"/>
          <p:cNvGrpSpPr/>
          <p:nvPr/>
        </p:nvGrpSpPr>
        <p:grpSpPr>
          <a:xfrm>
            <a:off x="4838951" y="3692940"/>
            <a:ext cx="3227606" cy="1949149"/>
            <a:chOff x="0" y="0"/>
            <a:chExt cx="3227604" cy="1949147"/>
          </a:xfrm>
        </p:grpSpPr>
        <p:sp>
          <p:nvSpPr>
            <p:cNvPr id="306" name="Google Shape;736;p34"/>
            <p:cNvSpPr/>
            <p:nvPr/>
          </p:nvSpPr>
          <p:spPr>
            <a:xfrm>
              <a:off x="-1" y="346"/>
              <a:ext cx="1076025" cy="194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563" y="21600"/>
                  </a:lnTo>
                  <a:lnTo>
                    <a:pt x="20563" y="2367"/>
                  </a:lnTo>
                  <a:cubicBezTo>
                    <a:pt x="20563" y="1376"/>
                    <a:pt x="19099" y="573"/>
                    <a:pt x="17306" y="569"/>
                  </a:cubicBezTo>
                  <a:lnTo>
                    <a:pt x="4294" y="569"/>
                  </a:lnTo>
                  <a:cubicBezTo>
                    <a:pt x="2501" y="573"/>
                    <a:pt x="1046" y="1376"/>
                    <a:pt x="1037" y="2367"/>
                  </a:cubicBezTo>
                  <a:lnTo>
                    <a:pt x="1037" y="21600"/>
                  </a:lnTo>
                  <a:lnTo>
                    <a:pt x="0" y="21600"/>
                  </a:lnTo>
                  <a:lnTo>
                    <a:pt x="0" y="2367"/>
                  </a:lnTo>
                  <a:cubicBezTo>
                    <a:pt x="8" y="1058"/>
                    <a:pt x="1931" y="0"/>
                    <a:pt x="4294" y="0"/>
                  </a:cubicBezTo>
                  <a:lnTo>
                    <a:pt x="17306" y="0"/>
                  </a:lnTo>
                  <a:cubicBezTo>
                    <a:pt x="19676" y="0"/>
                    <a:pt x="21593" y="1058"/>
                    <a:pt x="21600" y="2367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7" name="Google Shape;737;p34"/>
            <p:cNvSpPr/>
            <p:nvPr/>
          </p:nvSpPr>
          <p:spPr>
            <a:xfrm>
              <a:off x="51678" y="339554"/>
              <a:ext cx="972668" cy="1314994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8" name="Google Shape;738;p34"/>
            <p:cNvSpPr/>
            <p:nvPr/>
          </p:nvSpPr>
          <p:spPr>
            <a:xfrm flipH="1">
              <a:off x="188472" y="433894"/>
              <a:ext cx="1" cy="1145600"/>
            </a:xfrm>
            <a:prstGeom prst="line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" name="Google Shape;739;p34"/>
            <p:cNvSpPr/>
            <p:nvPr/>
          </p:nvSpPr>
          <p:spPr>
            <a:xfrm flipH="1">
              <a:off x="421408" y="433894"/>
              <a:ext cx="1" cy="1145600"/>
            </a:xfrm>
            <a:prstGeom prst="line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0" name="Google Shape;740;p34"/>
            <p:cNvSpPr/>
            <p:nvPr/>
          </p:nvSpPr>
          <p:spPr>
            <a:xfrm flipH="1">
              <a:off x="654692" y="433894"/>
              <a:ext cx="1" cy="1145600"/>
            </a:xfrm>
            <a:prstGeom prst="line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1" name="Google Shape;741;p34"/>
            <p:cNvSpPr/>
            <p:nvPr/>
          </p:nvSpPr>
          <p:spPr>
            <a:xfrm flipH="1">
              <a:off x="887561" y="433894"/>
              <a:ext cx="1" cy="1145600"/>
            </a:xfrm>
            <a:prstGeom prst="line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2" name="Google Shape;742;p34"/>
            <p:cNvSpPr/>
            <p:nvPr/>
          </p:nvSpPr>
          <p:spPr>
            <a:xfrm>
              <a:off x="1076032" y="0"/>
              <a:ext cx="1075608" cy="1949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562" y="21600"/>
                  </a:lnTo>
                  <a:lnTo>
                    <a:pt x="20562" y="2371"/>
                  </a:lnTo>
                  <a:cubicBezTo>
                    <a:pt x="20562" y="1380"/>
                    <a:pt x="19107" y="577"/>
                    <a:pt x="17311" y="577"/>
                  </a:cubicBezTo>
                  <a:lnTo>
                    <a:pt x="4295" y="577"/>
                  </a:lnTo>
                  <a:cubicBezTo>
                    <a:pt x="2493" y="577"/>
                    <a:pt x="1038" y="1380"/>
                    <a:pt x="1038" y="2371"/>
                  </a:cubicBezTo>
                  <a:lnTo>
                    <a:pt x="1038" y="21600"/>
                  </a:lnTo>
                  <a:lnTo>
                    <a:pt x="0" y="21600"/>
                  </a:lnTo>
                  <a:lnTo>
                    <a:pt x="0" y="2371"/>
                  </a:lnTo>
                  <a:cubicBezTo>
                    <a:pt x="0" y="1062"/>
                    <a:pt x="1924" y="4"/>
                    <a:pt x="4295" y="0"/>
                  </a:cubicBezTo>
                  <a:lnTo>
                    <a:pt x="17311" y="0"/>
                  </a:lnTo>
                  <a:cubicBezTo>
                    <a:pt x="19676" y="4"/>
                    <a:pt x="21600" y="1062"/>
                    <a:pt x="21600" y="2371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3" name="Google Shape;743;p34"/>
            <p:cNvSpPr/>
            <p:nvPr/>
          </p:nvSpPr>
          <p:spPr>
            <a:xfrm>
              <a:off x="1127712" y="339554"/>
              <a:ext cx="972251" cy="1314994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4" name="Google Shape;744;p34"/>
            <p:cNvSpPr/>
            <p:nvPr/>
          </p:nvSpPr>
          <p:spPr>
            <a:xfrm flipH="1">
              <a:off x="1264088" y="433894"/>
              <a:ext cx="1" cy="1145600"/>
            </a:xfrm>
            <a:prstGeom prst="line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" name="Google Shape;745;p34"/>
            <p:cNvSpPr/>
            <p:nvPr/>
          </p:nvSpPr>
          <p:spPr>
            <a:xfrm flipH="1">
              <a:off x="1497372" y="433894"/>
              <a:ext cx="1" cy="1145600"/>
            </a:xfrm>
            <a:prstGeom prst="line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" name="Google Shape;746;p34"/>
            <p:cNvSpPr/>
            <p:nvPr/>
          </p:nvSpPr>
          <p:spPr>
            <a:xfrm flipH="1">
              <a:off x="1730310" y="433894"/>
              <a:ext cx="1" cy="1145600"/>
            </a:xfrm>
            <a:prstGeom prst="line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" name="Google Shape;747;p34"/>
            <p:cNvSpPr/>
            <p:nvPr/>
          </p:nvSpPr>
          <p:spPr>
            <a:xfrm flipH="1">
              <a:off x="1963593" y="433894"/>
              <a:ext cx="1" cy="1145600"/>
            </a:xfrm>
            <a:prstGeom prst="line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" name="Google Shape;748;p34"/>
            <p:cNvSpPr/>
            <p:nvPr/>
          </p:nvSpPr>
          <p:spPr>
            <a:xfrm>
              <a:off x="2151650" y="0"/>
              <a:ext cx="1075955" cy="1949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563" y="21600"/>
                  </a:lnTo>
                  <a:lnTo>
                    <a:pt x="20563" y="2371"/>
                  </a:lnTo>
                  <a:cubicBezTo>
                    <a:pt x="20556" y="1380"/>
                    <a:pt x="19100" y="577"/>
                    <a:pt x="17307" y="573"/>
                  </a:cubicBezTo>
                  <a:lnTo>
                    <a:pt x="4295" y="573"/>
                  </a:lnTo>
                  <a:cubicBezTo>
                    <a:pt x="2500" y="577"/>
                    <a:pt x="1044" y="1380"/>
                    <a:pt x="1037" y="2371"/>
                  </a:cubicBezTo>
                  <a:lnTo>
                    <a:pt x="1037" y="21600"/>
                  </a:lnTo>
                  <a:lnTo>
                    <a:pt x="0" y="21600"/>
                  </a:lnTo>
                  <a:lnTo>
                    <a:pt x="0" y="2371"/>
                  </a:lnTo>
                  <a:cubicBezTo>
                    <a:pt x="7" y="1062"/>
                    <a:pt x="1923" y="4"/>
                    <a:pt x="4295" y="0"/>
                  </a:cubicBezTo>
                  <a:lnTo>
                    <a:pt x="17307" y="0"/>
                  </a:lnTo>
                  <a:cubicBezTo>
                    <a:pt x="19677" y="4"/>
                    <a:pt x="21593" y="1062"/>
                    <a:pt x="21600" y="2371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9" name="Google Shape;749;p34"/>
            <p:cNvSpPr/>
            <p:nvPr/>
          </p:nvSpPr>
          <p:spPr>
            <a:xfrm>
              <a:off x="2203328" y="339554"/>
              <a:ext cx="972598" cy="1314994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0" name="Google Shape;750;p34"/>
            <p:cNvSpPr/>
            <p:nvPr/>
          </p:nvSpPr>
          <p:spPr>
            <a:xfrm flipH="1">
              <a:off x="2340053" y="433894"/>
              <a:ext cx="1" cy="1145600"/>
            </a:xfrm>
            <a:prstGeom prst="line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Google Shape;751;p34"/>
            <p:cNvSpPr/>
            <p:nvPr/>
          </p:nvSpPr>
          <p:spPr>
            <a:xfrm flipH="1">
              <a:off x="2572990" y="433894"/>
              <a:ext cx="1" cy="1145600"/>
            </a:xfrm>
            <a:prstGeom prst="line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Google Shape;752;p34"/>
            <p:cNvSpPr/>
            <p:nvPr/>
          </p:nvSpPr>
          <p:spPr>
            <a:xfrm flipH="1">
              <a:off x="2806273" y="433894"/>
              <a:ext cx="1" cy="1145600"/>
            </a:xfrm>
            <a:prstGeom prst="line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Google Shape;753;p34"/>
            <p:cNvSpPr/>
            <p:nvPr/>
          </p:nvSpPr>
          <p:spPr>
            <a:xfrm flipH="1">
              <a:off x="3039210" y="433894"/>
              <a:ext cx="1" cy="1145600"/>
            </a:xfrm>
            <a:prstGeom prst="line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Lược đồ quan hệ"/>
          <p:cNvSpPr txBox="1"/>
          <p:nvPr>
            <p:ph type="title"/>
          </p:nvPr>
        </p:nvSpPr>
        <p:spPr>
          <a:xfrm>
            <a:off x="1769451" y="140868"/>
            <a:ext cx="4194565" cy="626961"/>
          </a:xfrm>
          <a:prstGeom prst="rect">
            <a:avLst/>
          </a:prstGeom>
        </p:spPr>
        <p:txBody>
          <a:bodyPr/>
          <a:lstStyle>
            <a:lvl1pPr defTabSz="530351">
              <a:defRPr sz="2784"/>
            </a:lvl1pPr>
          </a:lstStyle>
          <a:p>
            <a:pPr/>
            <a:r>
              <a:t>Lược đồ quan hệ </a:t>
            </a:r>
          </a:p>
        </p:txBody>
      </p:sp>
      <p:sp>
        <p:nvSpPr>
          <p:cNvPr id="578" name="Bấm hai lần để sử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579" name="Hình ảnh" descr="Hình ảnh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067" y="672543"/>
            <a:ext cx="7061130" cy="4254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irc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Box 104"/>
          <p:cNvSpPr txBox="1"/>
          <p:nvPr/>
        </p:nvSpPr>
        <p:spPr>
          <a:xfrm>
            <a:off x="-394702" y="172094"/>
            <a:ext cx="90525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07000"/>
              </a:lnSpc>
              <a:spcBef>
                <a:spcPts val="800"/>
              </a:spcBef>
              <a:defRPr b="1" sz="3600"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/>
            <a:r>
              <a:t>THANKS FOR LISTENING !</a:t>
            </a:r>
          </a:p>
        </p:txBody>
      </p:sp>
      <p:pic>
        <p:nvPicPr>
          <p:cNvPr id="582" name="Google Shape;2267;p65" descr="Google Shape;2267;p65"/>
          <p:cNvPicPr>
            <a:picLocks noChangeAspect="1"/>
          </p:cNvPicPr>
          <p:nvPr/>
        </p:nvPicPr>
        <p:blipFill>
          <a:blip r:embed="rId2">
            <a:extLst/>
          </a:blip>
          <a:srcRect l="0" t="6377" r="0" b="6377"/>
          <a:stretch>
            <a:fillRect/>
          </a:stretch>
        </p:blipFill>
        <p:spPr>
          <a:xfrm>
            <a:off x="4534251" y="964733"/>
            <a:ext cx="3976383" cy="3125910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TextBox 106"/>
          <p:cNvSpPr txBox="1"/>
          <p:nvPr/>
        </p:nvSpPr>
        <p:spPr>
          <a:xfrm>
            <a:off x="424273" y="1816000"/>
            <a:ext cx="3707724" cy="162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1800"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Bài cáo báo của nhóm 9:</a:t>
            </a:r>
            <a:endParaRPr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 sz="1800"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Vũ Thùy Trang  (Trưởng nhóm)</a:t>
            </a:r>
            <a:endParaRPr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 sz="1800"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Trần Thị Như Quỳnh </a:t>
            </a:r>
            <a:endParaRPr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 sz="1800"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Đinh Tiến Dũng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Box 1"/>
          <p:cNvSpPr txBox="1"/>
          <p:nvPr/>
        </p:nvSpPr>
        <p:spPr>
          <a:xfrm>
            <a:off x="60399" y="171973"/>
            <a:ext cx="902320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latin typeface="Segoe UI Black"/>
                <a:ea typeface="Segoe UI Black"/>
                <a:cs typeface="Segoe UI Black"/>
                <a:sym typeface="Segoe UI Black"/>
              </a:defRPr>
            </a:pPr>
            <a:r>
              <a:t>Gi</a:t>
            </a:r>
            <a:r>
              <a:rPr b="0">
                <a:latin typeface="+mn-lt"/>
                <a:ea typeface="+mn-ea"/>
                <a:cs typeface="+mn-cs"/>
                <a:sym typeface="Arial"/>
              </a:rPr>
              <a:t>ớ</a:t>
            </a:r>
            <a:r>
              <a:t>i thi</a:t>
            </a:r>
            <a:r>
              <a:rPr b="0">
                <a:latin typeface="+mn-lt"/>
                <a:ea typeface="+mn-ea"/>
                <a:cs typeface="+mn-cs"/>
                <a:sym typeface="Arial"/>
              </a:rPr>
              <a:t>ệ</a:t>
            </a:r>
            <a:r>
              <a:t>u chung</a:t>
            </a:r>
          </a:p>
        </p:txBody>
      </p:sp>
      <p:sp>
        <p:nvSpPr>
          <p:cNvPr id="327" name="TextBox 4"/>
          <p:cNvSpPr txBox="1"/>
          <p:nvPr/>
        </p:nvSpPr>
        <p:spPr>
          <a:xfrm>
            <a:off x="60400" y="956345"/>
            <a:ext cx="8687639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Hệ thống quản lý bệnh được thiết kế và phát triển</a:t>
            </a:r>
            <a:r>
              <a:t> </a:t>
            </a:r>
            <a:r>
              <a:t>để mang lại những lợi ích </a:t>
            </a:r>
            <a:r>
              <a:t>to lớn</a:t>
            </a:r>
            <a:r>
              <a:t> cho các bệnh viện</a:t>
            </a:r>
          </a:p>
          <a:p>
            <a:pPr marL="285750" indent="-285750">
              <a:lnSpc>
                <a:spcPct val="13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HMS </a:t>
            </a:r>
            <a:r>
              <a:t>cung cấp các lợi ích của việc quản lý  và chăm sóc bệnh nhân vượt trội</a:t>
            </a:r>
            <a:r>
              <a:t> một cách </a:t>
            </a:r>
            <a:r>
              <a:t>linh hoạt và dễ sử dụng</a:t>
            </a:r>
          </a:p>
        </p:txBody>
      </p:sp>
      <p:sp>
        <p:nvSpPr>
          <p:cNvPr id="328" name="TextBox 6"/>
          <p:cNvSpPr txBox="1"/>
          <p:nvPr/>
        </p:nvSpPr>
        <p:spPr>
          <a:xfrm>
            <a:off x="104441" y="2478995"/>
            <a:ext cx="8754752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Mục tiêu </a:t>
            </a:r>
            <a:endParaRPr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Thiết kế một hệ thống để quản lý nh</a:t>
            </a:r>
            <a:r>
              <a:t>â</a:t>
            </a:r>
            <a:r>
              <a:t>n viên</a:t>
            </a:r>
            <a:r>
              <a:t>,</a:t>
            </a:r>
            <a:r>
              <a:t> chăm sóc bệnh nhân tốt hơn.</a:t>
            </a:r>
            <a:endParaRPr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Giảm chi phí vận hành bệnh viện.</a:t>
            </a:r>
            <a:endParaRPr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Thông tin của bệnh nhân phải được cập nhật và hồ sơ phải được lưu trong hệ thống.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Box 1"/>
          <p:cNvSpPr txBox="1"/>
          <p:nvPr/>
        </p:nvSpPr>
        <p:spPr>
          <a:xfrm>
            <a:off x="60399" y="171973"/>
            <a:ext cx="902320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latin typeface="Segoe UI Black"/>
                <a:ea typeface="Segoe UI Black"/>
                <a:cs typeface="Segoe UI Black"/>
                <a:sym typeface="Segoe UI Black"/>
              </a:defRPr>
            </a:pPr>
            <a:r>
              <a:t>S</a:t>
            </a:r>
            <a:r>
              <a:rPr b="0">
                <a:latin typeface="+mn-lt"/>
                <a:ea typeface="+mn-ea"/>
                <a:cs typeface="+mn-cs"/>
                <a:sym typeface="Arial"/>
              </a:rPr>
              <a:t>ự</a:t>
            </a:r>
            <a:r>
              <a:t> c</a:t>
            </a:r>
            <a:r>
              <a:rPr b="0">
                <a:latin typeface="+mn-lt"/>
                <a:ea typeface="+mn-ea"/>
                <a:cs typeface="+mn-cs"/>
                <a:sym typeface="Arial"/>
              </a:rPr>
              <a:t>ầ</a:t>
            </a:r>
            <a:r>
              <a:t>n thi</a:t>
            </a:r>
            <a:r>
              <a:rPr b="0">
                <a:latin typeface="+mn-lt"/>
                <a:ea typeface="+mn-ea"/>
                <a:cs typeface="+mn-cs"/>
                <a:sym typeface="Arial"/>
              </a:rPr>
              <a:t>ế</a:t>
            </a:r>
            <a:r>
              <a:t>t c</a:t>
            </a:r>
            <a:r>
              <a:rPr b="0">
                <a:latin typeface="+mn-lt"/>
                <a:ea typeface="+mn-ea"/>
                <a:cs typeface="+mn-cs"/>
                <a:sym typeface="Arial"/>
              </a:rPr>
              <a:t>ủ</a:t>
            </a:r>
            <a:r>
              <a:t>a HMS</a:t>
            </a:r>
          </a:p>
        </p:txBody>
      </p:sp>
      <p:sp>
        <p:nvSpPr>
          <p:cNvPr id="331" name="TextBox 4"/>
          <p:cNvSpPr txBox="1"/>
          <p:nvPr/>
        </p:nvSpPr>
        <p:spPr>
          <a:xfrm>
            <a:off x="117028" y="805342"/>
            <a:ext cx="6489722" cy="330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Để theo dõi các hoạt động hàng ngày của bệnh viện &amp; hồ sơ của bệnh nhân</a:t>
            </a:r>
            <a:r>
              <a:t>, nhân viên </a:t>
            </a:r>
            <a:r>
              <a:t>giúp bệnh viện hoạt động trơn tru </a:t>
            </a:r>
            <a:r>
              <a:t>,nhanh chóng </a:t>
            </a:r>
            <a:r>
              <a:t>cần có Hệ thống quản lý bệnh viện.</a:t>
            </a:r>
            <a:endParaRPr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Số hóa tất cả các phiên bản của hệ thống thủ công.</a:t>
            </a:r>
            <a:endParaRPr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C</a:t>
            </a:r>
            <a:r>
              <a:t>ung cấp một bệnh viện ít giấy tờ số hóa</a:t>
            </a:r>
            <a:r>
              <a:t> </a:t>
            </a:r>
            <a:r>
              <a:t>các quy trình hoạt động hàng ngày như </a:t>
            </a:r>
            <a:r>
              <a:t>đ</a:t>
            </a:r>
            <a:r>
              <a:t>ăng ký bệnh nhân mới, tạo đơn thuốc mới, chuẩn đoán mới,...</a:t>
            </a:r>
            <a:endParaRPr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Cung cấp cơ sở lưu trữ mạnh mẽ và đáng tin cậy.</a:t>
            </a:r>
          </a:p>
        </p:txBody>
      </p:sp>
      <p:grpSp>
        <p:nvGrpSpPr>
          <p:cNvPr id="345" name="Google Shape;1838;p58"/>
          <p:cNvGrpSpPr/>
          <p:nvPr/>
        </p:nvGrpSpPr>
        <p:grpSpPr>
          <a:xfrm>
            <a:off x="6728514" y="734972"/>
            <a:ext cx="2188783" cy="2029405"/>
            <a:chOff x="0" y="0"/>
            <a:chExt cx="2188782" cy="2029404"/>
          </a:xfrm>
        </p:grpSpPr>
        <p:sp>
          <p:nvSpPr>
            <p:cNvPr id="332" name="Google Shape;1839;p58"/>
            <p:cNvSpPr/>
            <p:nvPr/>
          </p:nvSpPr>
          <p:spPr>
            <a:xfrm>
              <a:off x="196390" y="182051"/>
              <a:ext cx="1796213" cy="1665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6" h="21600" fill="norm" stroke="1" extrusionOk="0">
                  <a:moveTo>
                    <a:pt x="15959" y="0"/>
                  </a:moveTo>
                  <a:cubicBezTo>
                    <a:pt x="15618" y="0"/>
                    <a:pt x="15261" y="49"/>
                    <a:pt x="14889" y="151"/>
                  </a:cubicBezTo>
                  <a:cubicBezTo>
                    <a:pt x="13070" y="641"/>
                    <a:pt x="11450" y="1881"/>
                    <a:pt x="10083" y="3210"/>
                  </a:cubicBezTo>
                  <a:cubicBezTo>
                    <a:pt x="9949" y="3344"/>
                    <a:pt x="9782" y="3410"/>
                    <a:pt x="9615" y="3410"/>
                  </a:cubicBezTo>
                  <a:cubicBezTo>
                    <a:pt x="9448" y="3410"/>
                    <a:pt x="9282" y="3344"/>
                    <a:pt x="9147" y="3210"/>
                  </a:cubicBezTo>
                  <a:cubicBezTo>
                    <a:pt x="8118" y="2309"/>
                    <a:pt x="7174" y="1150"/>
                    <a:pt x="5908" y="632"/>
                  </a:cubicBezTo>
                  <a:cubicBezTo>
                    <a:pt x="5484" y="455"/>
                    <a:pt x="5045" y="368"/>
                    <a:pt x="4608" y="368"/>
                  </a:cubicBezTo>
                  <a:cubicBezTo>
                    <a:pt x="3795" y="368"/>
                    <a:pt x="2993" y="671"/>
                    <a:pt x="2323" y="1257"/>
                  </a:cubicBezTo>
                  <a:cubicBezTo>
                    <a:pt x="581" y="2791"/>
                    <a:pt x="-133" y="5636"/>
                    <a:pt x="21" y="7964"/>
                  </a:cubicBezTo>
                  <a:cubicBezTo>
                    <a:pt x="182" y="10407"/>
                    <a:pt x="1656" y="12414"/>
                    <a:pt x="3152" y="14144"/>
                  </a:cubicBezTo>
                  <a:cubicBezTo>
                    <a:pt x="5417" y="16757"/>
                    <a:pt x="7812" y="19219"/>
                    <a:pt x="10275" y="21600"/>
                  </a:cubicBezTo>
                  <a:cubicBezTo>
                    <a:pt x="12248" y="20156"/>
                    <a:pt x="14068" y="18443"/>
                    <a:pt x="15695" y="16499"/>
                  </a:cubicBezTo>
                  <a:cubicBezTo>
                    <a:pt x="18750" y="12815"/>
                    <a:pt x="21467" y="7303"/>
                    <a:pt x="19218" y="2389"/>
                  </a:cubicBezTo>
                  <a:cubicBezTo>
                    <a:pt x="18518" y="863"/>
                    <a:pt x="17383" y="0"/>
                    <a:pt x="15959" y="0"/>
                  </a:cubicBezTo>
                  <a:close/>
                </a:path>
              </a:pathLst>
            </a:custGeom>
            <a:solidFill>
              <a:srgbClr val="C9E3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3" name="Google Shape;1840;p58"/>
            <p:cNvSpPr/>
            <p:nvPr/>
          </p:nvSpPr>
          <p:spPr>
            <a:xfrm>
              <a:off x="-1" y="0"/>
              <a:ext cx="2188784" cy="202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6" h="21600" fill="norm" stroke="1" extrusionOk="0">
                  <a:moveTo>
                    <a:pt x="15955" y="0"/>
                  </a:moveTo>
                  <a:cubicBezTo>
                    <a:pt x="15615" y="0"/>
                    <a:pt x="15258" y="49"/>
                    <a:pt x="14887" y="151"/>
                  </a:cubicBezTo>
                  <a:cubicBezTo>
                    <a:pt x="13072" y="649"/>
                    <a:pt x="11453" y="1886"/>
                    <a:pt x="10080" y="3210"/>
                  </a:cubicBezTo>
                  <a:cubicBezTo>
                    <a:pt x="9941" y="3347"/>
                    <a:pt x="9783" y="3411"/>
                    <a:pt x="9623" y="3411"/>
                  </a:cubicBezTo>
                  <a:cubicBezTo>
                    <a:pt x="9457" y="3411"/>
                    <a:pt x="9289" y="3342"/>
                    <a:pt x="9142" y="3210"/>
                  </a:cubicBezTo>
                  <a:cubicBezTo>
                    <a:pt x="8121" y="2310"/>
                    <a:pt x="7176" y="1153"/>
                    <a:pt x="5904" y="634"/>
                  </a:cubicBezTo>
                  <a:cubicBezTo>
                    <a:pt x="5483" y="455"/>
                    <a:pt x="5045" y="369"/>
                    <a:pt x="4610" y="369"/>
                  </a:cubicBezTo>
                  <a:cubicBezTo>
                    <a:pt x="3795" y="369"/>
                    <a:pt x="2991" y="674"/>
                    <a:pt x="2326" y="1256"/>
                  </a:cubicBezTo>
                  <a:cubicBezTo>
                    <a:pt x="581" y="2794"/>
                    <a:pt x="-131" y="5634"/>
                    <a:pt x="20" y="7969"/>
                  </a:cubicBezTo>
                  <a:cubicBezTo>
                    <a:pt x="178" y="10414"/>
                    <a:pt x="1658" y="12413"/>
                    <a:pt x="3151" y="14147"/>
                  </a:cubicBezTo>
                  <a:cubicBezTo>
                    <a:pt x="5412" y="16761"/>
                    <a:pt x="7806" y="19228"/>
                    <a:pt x="10275" y="21600"/>
                  </a:cubicBezTo>
                  <a:cubicBezTo>
                    <a:pt x="12253" y="20158"/>
                    <a:pt x="14067" y="18452"/>
                    <a:pt x="15693" y="16505"/>
                  </a:cubicBezTo>
                  <a:cubicBezTo>
                    <a:pt x="18754" y="12815"/>
                    <a:pt x="21469" y="7303"/>
                    <a:pt x="19214" y="2391"/>
                  </a:cubicBezTo>
                  <a:cubicBezTo>
                    <a:pt x="18517" y="866"/>
                    <a:pt x="17381" y="0"/>
                    <a:pt x="15955" y="0"/>
                  </a:cubicBezTo>
                  <a:close/>
                </a:path>
              </a:pathLst>
            </a:custGeom>
            <a:solidFill>
              <a:srgbClr val="80B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4" name="Google Shape;1841;p58"/>
            <p:cNvSpPr/>
            <p:nvPr/>
          </p:nvSpPr>
          <p:spPr>
            <a:xfrm>
              <a:off x="246524" y="678114"/>
              <a:ext cx="775902" cy="912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0" h="21600" fill="norm" stroke="1" extrusionOk="0">
                  <a:moveTo>
                    <a:pt x="8512" y="0"/>
                  </a:moveTo>
                  <a:cubicBezTo>
                    <a:pt x="8382" y="0"/>
                    <a:pt x="8255" y="25"/>
                    <a:pt x="8132" y="76"/>
                  </a:cubicBezTo>
                  <a:cubicBezTo>
                    <a:pt x="7562" y="304"/>
                    <a:pt x="10740" y="6689"/>
                    <a:pt x="11768" y="9361"/>
                  </a:cubicBezTo>
                  <a:lnTo>
                    <a:pt x="7085" y="3790"/>
                  </a:lnTo>
                  <a:cubicBezTo>
                    <a:pt x="6442" y="3025"/>
                    <a:pt x="5615" y="2079"/>
                    <a:pt x="4642" y="1640"/>
                  </a:cubicBezTo>
                  <a:cubicBezTo>
                    <a:pt x="4377" y="1515"/>
                    <a:pt x="4167" y="1460"/>
                    <a:pt x="4004" y="1460"/>
                  </a:cubicBezTo>
                  <a:cubicBezTo>
                    <a:pt x="2972" y="1460"/>
                    <a:pt x="3813" y="3652"/>
                    <a:pt x="4146" y="4230"/>
                  </a:cubicBezTo>
                  <a:cubicBezTo>
                    <a:pt x="4881" y="5517"/>
                    <a:pt x="5725" y="6754"/>
                    <a:pt x="6681" y="7928"/>
                  </a:cubicBezTo>
                  <a:cubicBezTo>
                    <a:pt x="7157" y="8514"/>
                    <a:pt x="7673" y="9067"/>
                    <a:pt x="8168" y="9637"/>
                  </a:cubicBezTo>
                  <a:cubicBezTo>
                    <a:pt x="8352" y="9866"/>
                    <a:pt x="8481" y="10126"/>
                    <a:pt x="8554" y="10387"/>
                  </a:cubicBezTo>
                  <a:cubicBezTo>
                    <a:pt x="8554" y="10412"/>
                    <a:pt x="8511" y="10543"/>
                    <a:pt x="8382" y="10543"/>
                  </a:cubicBezTo>
                  <a:cubicBezTo>
                    <a:pt x="8343" y="10543"/>
                    <a:pt x="8296" y="10532"/>
                    <a:pt x="8242" y="10501"/>
                  </a:cubicBezTo>
                  <a:cubicBezTo>
                    <a:pt x="5486" y="8986"/>
                    <a:pt x="4495" y="6706"/>
                    <a:pt x="1961" y="4898"/>
                  </a:cubicBezTo>
                  <a:cubicBezTo>
                    <a:pt x="1793" y="4767"/>
                    <a:pt x="1584" y="4701"/>
                    <a:pt x="1371" y="4701"/>
                  </a:cubicBezTo>
                  <a:cubicBezTo>
                    <a:pt x="1188" y="4701"/>
                    <a:pt x="1002" y="4750"/>
                    <a:pt x="840" y="4848"/>
                  </a:cubicBezTo>
                  <a:cubicBezTo>
                    <a:pt x="381" y="5174"/>
                    <a:pt x="564" y="5696"/>
                    <a:pt x="803" y="6103"/>
                  </a:cubicBezTo>
                  <a:cubicBezTo>
                    <a:pt x="3154" y="10175"/>
                    <a:pt x="5303" y="12716"/>
                    <a:pt x="7195" y="15208"/>
                  </a:cubicBezTo>
                  <a:lnTo>
                    <a:pt x="7047" y="15339"/>
                  </a:lnTo>
                  <a:cubicBezTo>
                    <a:pt x="4642" y="14540"/>
                    <a:pt x="3576" y="14426"/>
                    <a:pt x="1134" y="13678"/>
                  </a:cubicBezTo>
                  <a:cubicBezTo>
                    <a:pt x="1023" y="13644"/>
                    <a:pt x="913" y="13628"/>
                    <a:pt x="803" y="13628"/>
                  </a:cubicBezTo>
                  <a:cubicBezTo>
                    <a:pt x="693" y="13628"/>
                    <a:pt x="583" y="13644"/>
                    <a:pt x="473" y="13678"/>
                  </a:cubicBezTo>
                  <a:cubicBezTo>
                    <a:pt x="-446" y="13954"/>
                    <a:pt x="142" y="15127"/>
                    <a:pt x="822" y="15681"/>
                  </a:cubicBezTo>
                  <a:cubicBezTo>
                    <a:pt x="4616" y="18751"/>
                    <a:pt x="9224" y="21600"/>
                    <a:pt x="14286" y="21600"/>
                  </a:cubicBezTo>
                  <a:cubicBezTo>
                    <a:pt x="14541" y="21600"/>
                    <a:pt x="14798" y="21592"/>
                    <a:pt x="15056" y="21578"/>
                  </a:cubicBezTo>
                  <a:cubicBezTo>
                    <a:pt x="16764" y="21480"/>
                    <a:pt x="18527" y="20992"/>
                    <a:pt x="19612" y="19834"/>
                  </a:cubicBezTo>
                  <a:cubicBezTo>
                    <a:pt x="21154" y="18157"/>
                    <a:pt x="20842" y="15698"/>
                    <a:pt x="20144" y="13628"/>
                  </a:cubicBezTo>
                  <a:cubicBezTo>
                    <a:pt x="19171" y="10778"/>
                    <a:pt x="17057" y="6835"/>
                    <a:pt x="14817" y="3985"/>
                  </a:cubicBezTo>
                  <a:cubicBezTo>
                    <a:pt x="14703" y="3842"/>
                    <a:pt x="14542" y="3779"/>
                    <a:pt x="14382" y="3779"/>
                  </a:cubicBezTo>
                  <a:cubicBezTo>
                    <a:pt x="14053" y="3779"/>
                    <a:pt x="13732" y="4042"/>
                    <a:pt x="13844" y="4393"/>
                  </a:cubicBezTo>
                  <a:cubicBezTo>
                    <a:pt x="14432" y="6168"/>
                    <a:pt x="15222" y="8236"/>
                    <a:pt x="15717" y="9394"/>
                  </a:cubicBezTo>
                  <a:cubicBezTo>
                    <a:pt x="13878" y="7161"/>
                    <a:pt x="10743" y="0"/>
                    <a:pt x="8512" y="0"/>
                  </a:cubicBezTo>
                  <a:close/>
                </a:path>
              </a:pathLst>
            </a:custGeom>
            <a:solidFill>
              <a:srgbClr val="FFAA8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5" name="Google Shape;1842;p58"/>
            <p:cNvSpPr/>
            <p:nvPr/>
          </p:nvSpPr>
          <p:spPr>
            <a:xfrm>
              <a:off x="574398" y="679973"/>
              <a:ext cx="448303" cy="91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7" h="21600" fill="norm" stroke="1" extrusionOk="0">
                  <a:moveTo>
                    <a:pt x="0" y="0"/>
                  </a:moveTo>
                  <a:cubicBezTo>
                    <a:pt x="8897" y="5664"/>
                    <a:pt x="14463" y="15360"/>
                    <a:pt x="7423" y="21546"/>
                  </a:cubicBezTo>
                  <a:cubicBezTo>
                    <a:pt x="8118" y="21585"/>
                    <a:pt x="8810" y="21600"/>
                    <a:pt x="9510" y="21600"/>
                  </a:cubicBezTo>
                  <a:cubicBezTo>
                    <a:pt x="10005" y="21600"/>
                    <a:pt x="10505" y="21592"/>
                    <a:pt x="11008" y="21579"/>
                  </a:cubicBezTo>
                  <a:cubicBezTo>
                    <a:pt x="13952" y="21481"/>
                    <a:pt x="17023" y="20992"/>
                    <a:pt x="18913" y="19832"/>
                  </a:cubicBezTo>
                  <a:cubicBezTo>
                    <a:pt x="21600" y="18151"/>
                    <a:pt x="21089" y="15687"/>
                    <a:pt x="19840" y="13613"/>
                  </a:cubicBezTo>
                  <a:cubicBezTo>
                    <a:pt x="18175" y="10757"/>
                    <a:pt x="14463" y="6806"/>
                    <a:pt x="10559" y="3950"/>
                  </a:cubicBezTo>
                  <a:cubicBezTo>
                    <a:pt x="10362" y="3806"/>
                    <a:pt x="10081" y="3743"/>
                    <a:pt x="9802" y="3743"/>
                  </a:cubicBezTo>
                  <a:cubicBezTo>
                    <a:pt x="9229" y="3743"/>
                    <a:pt x="8670" y="4006"/>
                    <a:pt x="8864" y="4358"/>
                  </a:cubicBezTo>
                  <a:cubicBezTo>
                    <a:pt x="9889" y="6137"/>
                    <a:pt x="11265" y="8209"/>
                    <a:pt x="12127" y="9369"/>
                  </a:cubicBezTo>
                  <a:cubicBezTo>
                    <a:pt x="9056" y="7214"/>
                    <a:pt x="3871" y="490"/>
                    <a:pt x="0" y="0"/>
                  </a:cubicBezTo>
                  <a:close/>
                </a:path>
              </a:pathLst>
            </a:custGeom>
            <a:solidFill>
              <a:srgbClr val="FFAA8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6" name="Google Shape;1843;p58"/>
            <p:cNvSpPr/>
            <p:nvPr/>
          </p:nvSpPr>
          <p:spPr>
            <a:xfrm>
              <a:off x="1197989" y="695197"/>
              <a:ext cx="775867" cy="91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1600" fill="norm" stroke="1" extrusionOk="0">
                  <a:moveTo>
                    <a:pt x="12183" y="0"/>
                  </a:moveTo>
                  <a:cubicBezTo>
                    <a:pt x="9956" y="0"/>
                    <a:pt x="6840" y="7170"/>
                    <a:pt x="5003" y="9386"/>
                  </a:cubicBezTo>
                  <a:cubicBezTo>
                    <a:pt x="5498" y="8228"/>
                    <a:pt x="6288" y="6158"/>
                    <a:pt x="6876" y="4382"/>
                  </a:cubicBezTo>
                  <a:cubicBezTo>
                    <a:pt x="6988" y="4031"/>
                    <a:pt x="6667" y="3769"/>
                    <a:pt x="6338" y="3769"/>
                  </a:cubicBezTo>
                  <a:cubicBezTo>
                    <a:pt x="6178" y="3769"/>
                    <a:pt x="6017" y="3831"/>
                    <a:pt x="5903" y="3974"/>
                  </a:cubicBezTo>
                  <a:cubicBezTo>
                    <a:pt x="3644" y="6827"/>
                    <a:pt x="1532" y="10788"/>
                    <a:pt x="576" y="13639"/>
                  </a:cubicBezTo>
                  <a:cubicBezTo>
                    <a:pt x="-122" y="15710"/>
                    <a:pt x="-434" y="18171"/>
                    <a:pt x="1108" y="19833"/>
                  </a:cubicBezTo>
                  <a:cubicBezTo>
                    <a:pt x="2193" y="20991"/>
                    <a:pt x="3956" y="21480"/>
                    <a:pt x="5646" y="21578"/>
                  </a:cubicBezTo>
                  <a:cubicBezTo>
                    <a:pt x="5905" y="21593"/>
                    <a:pt x="6162" y="21600"/>
                    <a:pt x="6418" y="21600"/>
                  </a:cubicBezTo>
                  <a:cubicBezTo>
                    <a:pt x="11496" y="21600"/>
                    <a:pt x="16104" y="18750"/>
                    <a:pt x="19880" y="15677"/>
                  </a:cubicBezTo>
                  <a:cubicBezTo>
                    <a:pt x="20578" y="15122"/>
                    <a:pt x="21166" y="13966"/>
                    <a:pt x="20247" y="13672"/>
                  </a:cubicBezTo>
                  <a:cubicBezTo>
                    <a:pt x="20143" y="13642"/>
                    <a:pt x="20035" y="13626"/>
                    <a:pt x="19929" y="13626"/>
                  </a:cubicBezTo>
                  <a:cubicBezTo>
                    <a:pt x="19810" y="13626"/>
                    <a:pt x="19693" y="13646"/>
                    <a:pt x="19586" y="13689"/>
                  </a:cubicBezTo>
                  <a:cubicBezTo>
                    <a:pt x="17144" y="14422"/>
                    <a:pt x="16059" y="14552"/>
                    <a:pt x="13654" y="15351"/>
                  </a:cubicBezTo>
                  <a:lnTo>
                    <a:pt x="13525" y="15205"/>
                  </a:lnTo>
                  <a:cubicBezTo>
                    <a:pt x="15398" y="12711"/>
                    <a:pt x="17566" y="10168"/>
                    <a:pt x="19917" y="6093"/>
                  </a:cubicBezTo>
                  <a:cubicBezTo>
                    <a:pt x="20156" y="5686"/>
                    <a:pt x="20339" y="5164"/>
                    <a:pt x="19880" y="4837"/>
                  </a:cubicBezTo>
                  <a:cubicBezTo>
                    <a:pt x="19718" y="4740"/>
                    <a:pt x="19532" y="4690"/>
                    <a:pt x="19347" y="4690"/>
                  </a:cubicBezTo>
                  <a:cubicBezTo>
                    <a:pt x="19133" y="4690"/>
                    <a:pt x="18919" y="4756"/>
                    <a:pt x="18742" y="4887"/>
                  </a:cubicBezTo>
                  <a:cubicBezTo>
                    <a:pt x="16225" y="6696"/>
                    <a:pt x="15234" y="8978"/>
                    <a:pt x="12478" y="10494"/>
                  </a:cubicBezTo>
                  <a:cubicBezTo>
                    <a:pt x="12422" y="10525"/>
                    <a:pt x="12375" y="10536"/>
                    <a:pt x="12337" y="10536"/>
                  </a:cubicBezTo>
                  <a:cubicBezTo>
                    <a:pt x="12209" y="10536"/>
                    <a:pt x="12166" y="10409"/>
                    <a:pt x="12166" y="10397"/>
                  </a:cubicBezTo>
                  <a:cubicBezTo>
                    <a:pt x="12239" y="10120"/>
                    <a:pt x="12368" y="9858"/>
                    <a:pt x="12534" y="9630"/>
                  </a:cubicBezTo>
                  <a:cubicBezTo>
                    <a:pt x="13047" y="9059"/>
                    <a:pt x="13563" y="8506"/>
                    <a:pt x="14039" y="7919"/>
                  </a:cubicBezTo>
                  <a:cubicBezTo>
                    <a:pt x="14976" y="6745"/>
                    <a:pt x="15822" y="5507"/>
                    <a:pt x="16574" y="4203"/>
                  </a:cubicBezTo>
                  <a:cubicBezTo>
                    <a:pt x="16891" y="3639"/>
                    <a:pt x="17743" y="1447"/>
                    <a:pt x="16703" y="1447"/>
                  </a:cubicBezTo>
                  <a:cubicBezTo>
                    <a:pt x="16540" y="1447"/>
                    <a:pt x="16328" y="1502"/>
                    <a:pt x="16059" y="1628"/>
                  </a:cubicBezTo>
                  <a:cubicBezTo>
                    <a:pt x="15086" y="2067"/>
                    <a:pt x="14259" y="3013"/>
                    <a:pt x="13617" y="3762"/>
                  </a:cubicBezTo>
                  <a:cubicBezTo>
                    <a:pt x="12074" y="5636"/>
                    <a:pt x="10513" y="7495"/>
                    <a:pt x="8952" y="9353"/>
                  </a:cubicBezTo>
                  <a:cubicBezTo>
                    <a:pt x="9980" y="6696"/>
                    <a:pt x="13139" y="291"/>
                    <a:pt x="12569" y="78"/>
                  </a:cubicBezTo>
                  <a:cubicBezTo>
                    <a:pt x="12445" y="26"/>
                    <a:pt x="12317" y="0"/>
                    <a:pt x="12183" y="0"/>
                  </a:cubicBezTo>
                  <a:close/>
                </a:path>
              </a:pathLst>
            </a:custGeom>
            <a:solidFill>
              <a:srgbClr val="FFAA8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7" name="Google Shape;1844;p58"/>
            <p:cNvSpPr/>
            <p:nvPr/>
          </p:nvSpPr>
          <p:spPr>
            <a:xfrm>
              <a:off x="1197468" y="695778"/>
              <a:ext cx="447853" cy="910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600" fill="norm" stroke="1" extrusionOk="0">
                  <a:moveTo>
                    <a:pt x="20836" y="0"/>
                  </a:moveTo>
                  <a:cubicBezTo>
                    <a:pt x="16997" y="489"/>
                    <a:pt x="11812" y="7244"/>
                    <a:pt x="8709" y="9382"/>
                  </a:cubicBezTo>
                  <a:cubicBezTo>
                    <a:pt x="9603" y="8223"/>
                    <a:pt x="10979" y="6151"/>
                    <a:pt x="12004" y="4373"/>
                  </a:cubicBezTo>
                  <a:cubicBezTo>
                    <a:pt x="12177" y="4021"/>
                    <a:pt x="11623" y="3759"/>
                    <a:pt x="11050" y="3759"/>
                  </a:cubicBezTo>
                  <a:cubicBezTo>
                    <a:pt x="10771" y="3759"/>
                    <a:pt x="10485" y="3821"/>
                    <a:pt x="10277" y="3965"/>
                  </a:cubicBezTo>
                  <a:cubicBezTo>
                    <a:pt x="6373" y="6821"/>
                    <a:pt x="2694" y="10786"/>
                    <a:pt x="1028" y="13640"/>
                  </a:cubicBezTo>
                  <a:cubicBezTo>
                    <a:pt x="-221" y="15714"/>
                    <a:pt x="-764" y="18177"/>
                    <a:pt x="1956" y="19824"/>
                  </a:cubicBezTo>
                  <a:cubicBezTo>
                    <a:pt x="3845" y="20984"/>
                    <a:pt x="6916" y="21473"/>
                    <a:pt x="9860" y="21571"/>
                  </a:cubicBezTo>
                  <a:cubicBezTo>
                    <a:pt x="10328" y="21590"/>
                    <a:pt x="10793" y="21600"/>
                    <a:pt x="11263" y="21600"/>
                  </a:cubicBezTo>
                  <a:cubicBezTo>
                    <a:pt x="11982" y="21600"/>
                    <a:pt x="12707" y="21578"/>
                    <a:pt x="13445" y="21538"/>
                  </a:cubicBezTo>
                  <a:cubicBezTo>
                    <a:pt x="6405" y="15354"/>
                    <a:pt x="11972" y="5662"/>
                    <a:pt x="20836" y="0"/>
                  </a:cubicBezTo>
                  <a:close/>
                </a:path>
              </a:pathLst>
            </a:custGeom>
            <a:solidFill>
              <a:srgbClr val="FFAA8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8" name="Google Shape;1845;p58"/>
            <p:cNvSpPr/>
            <p:nvPr/>
          </p:nvSpPr>
          <p:spPr>
            <a:xfrm>
              <a:off x="594123" y="461373"/>
              <a:ext cx="1008406" cy="98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600" fill="norm" stroke="1" extrusionOk="0">
                  <a:moveTo>
                    <a:pt x="17296" y="0"/>
                  </a:moveTo>
                  <a:cubicBezTo>
                    <a:pt x="16107" y="0"/>
                    <a:pt x="14882" y="540"/>
                    <a:pt x="13958" y="1353"/>
                  </a:cubicBezTo>
                  <a:cubicBezTo>
                    <a:pt x="12604" y="2543"/>
                    <a:pt x="11745" y="4215"/>
                    <a:pt x="10930" y="5842"/>
                  </a:cubicBezTo>
                  <a:cubicBezTo>
                    <a:pt x="9576" y="3356"/>
                    <a:pt x="7305" y="1549"/>
                    <a:pt x="4641" y="840"/>
                  </a:cubicBezTo>
                  <a:cubicBezTo>
                    <a:pt x="4183" y="729"/>
                    <a:pt x="3703" y="648"/>
                    <a:pt x="3231" y="648"/>
                  </a:cubicBezTo>
                  <a:cubicBezTo>
                    <a:pt x="2805" y="648"/>
                    <a:pt x="2386" y="714"/>
                    <a:pt x="1993" y="886"/>
                  </a:cubicBezTo>
                  <a:cubicBezTo>
                    <a:pt x="202" y="1669"/>
                    <a:pt x="-205" y="4140"/>
                    <a:pt x="85" y="6144"/>
                  </a:cubicBezTo>
                  <a:cubicBezTo>
                    <a:pt x="566" y="9383"/>
                    <a:pt x="2197" y="12351"/>
                    <a:pt x="4249" y="14851"/>
                  </a:cubicBezTo>
                  <a:cubicBezTo>
                    <a:pt x="6301" y="17352"/>
                    <a:pt x="8776" y="19431"/>
                    <a:pt x="11235" y="21510"/>
                  </a:cubicBezTo>
                  <a:lnTo>
                    <a:pt x="11207" y="21600"/>
                  </a:lnTo>
                  <a:cubicBezTo>
                    <a:pt x="13768" y="19702"/>
                    <a:pt x="16213" y="17548"/>
                    <a:pt x="18091" y="14912"/>
                  </a:cubicBezTo>
                  <a:cubicBezTo>
                    <a:pt x="19954" y="12274"/>
                    <a:pt x="21250" y="9127"/>
                    <a:pt x="21337" y="5857"/>
                  </a:cubicBezTo>
                  <a:cubicBezTo>
                    <a:pt x="21395" y="3733"/>
                    <a:pt x="20741" y="1322"/>
                    <a:pt x="18891" y="373"/>
                  </a:cubicBezTo>
                  <a:cubicBezTo>
                    <a:pt x="18390" y="116"/>
                    <a:pt x="17846" y="0"/>
                    <a:pt x="1729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9" name="Google Shape;1846;p58"/>
            <p:cNvSpPr/>
            <p:nvPr/>
          </p:nvSpPr>
          <p:spPr>
            <a:xfrm>
              <a:off x="1086848" y="461373"/>
              <a:ext cx="487107" cy="983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fill="norm" stroke="1" extrusionOk="0">
                  <a:moveTo>
                    <a:pt x="13057" y="0"/>
                  </a:moveTo>
                  <a:cubicBezTo>
                    <a:pt x="10578" y="0"/>
                    <a:pt x="8025" y="541"/>
                    <a:pt x="6098" y="1357"/>
                  </a:cubicBezTo>
                  <a:cubicBezTo>
                    <a:pt x="3396" y="2490"/>
                    <a:pt x="1638" y="4075"/>
                    <a:pt x="0" y="5646"/>
                  </a:cubicBezTo>
                  <a:cubicBezTo>
                    <a:pt x="120" y="10965"/>
                    <a:pt x="364" y="16282"/>
                    <a:pt x="515" y="21600"/>
                  </a:cubicBezTo>
                  <a:cubicBezTo>
                    <a:pt x="5824" y="19711"/>
                    <a:pt x="10829" y="17567"/>
                    <a:pt x="14713" y="14953"/>
                  </a:cubicBezTo>
                  <a:cubicBezTo>
                    <a:pt x="18568" y="12339"/>
                    <a:pt x="21298" y="9152"/>
                    <a:pt x="21480" y="5874"/>
                  </a:cubicBezTo>
                  <a:cubicBezTo>
                    <a:pt x="21600" y="3743"/>
                    <a:pt x="20236" y="1311"/>
                    <a:pt x="16381" y="374"/>
                  </a:cubicBezTo>
                  <a:cubicBezTo>
                    <a:pt x="15336" y="116"/>
                    <a:pt x="14203" y="0"/>
                    <a:pt x="1305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0" name="Google Shape;1847;p58"/>
            <p:cNvSpPr/>
            <p:nvPr/>
          </p:nvSpPr>
          <p:spPr>
            <a:xfrm>
              <a:off x="1398421" y="128823"/>
              <a:ext cx="48157" cy="276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fill="norm" stroke="1" extrusionOk="0">
                  <a:moveTo>
                    <a:pt x="14451" y="0"/>
                  </a:moveTo>
                  <a:cubicBezTo>
                    <a:pt x="10800" y="0"/>
                    <a:pt x="6994" y="417"/>
                    <a:pt x="6686" y="1252"/>
                  </a:cubicBezTo>
                  <a:cubicBezTo>
                    <a:pt x="5169" y="6241"/>
                    <a:pt x="3651" y="11181"/>
                    <a:pt x="1826" y="16121"/>
                  </a:cubicBezTo>
                  <a:cubicBezTo>
                    <a:pt x="1209" y="17518"/>
                    <a:pt x="591" y="18915"/>
                    <a:pt x="0" y="20312"/>
                  </a:cubicBezTo>
                  <a:cubicBezTo>
                    <a:pt x="0" y="21010"/>
                    <a:pt x="3343" y="21600"/>
                    <a:pt x="7303" y="21600"/>
                  </a:cubicBezTo>
                  <a:cubicBezTo>
                    <a:pt x="11263" y="21600"/>
                    <a:pt x="14606" y="21010"/>
                    <a:pt x="14606" y="20312"/>
                  </a:cubicBezTo>
                  <a:cubicBezTo>
                    <a:pt x="17949" y="14619"/>
                    <a:pt x="19157" y="8872"/>
                    <a:pt x="20700" y="3184"/>
                  </a:cubicBezTo>
                  <a:lnTo>
                    <a:pt x="21291" y="1252"/>
                  </a:lnTo>
                  <a:cubicBezTo>
                    <a:pt x="21600" y="417"/>
                    <a:pt x="18103" y="0"/>
                    <a:pt x="14451" y="0"/>
                  </a:cubicBezTo>
                  <a:close/>
                </a:path>
              </a:pathLst>
            </a:custGeom>
            <a:solidFill>
              <a:srgbClr val="C1DE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1" name="Google Shape;1848;p58"/>
            <p:cNvSpPr/>
            <p:nvPr/>
          </p:nvSpPr>
          <p:spPr>
            <a:xfrm>
              <a:off x="1523830" y="286818"/>
              <a:ext cx="188641" cy="16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7" h="21600" fill="norm" stroke="1" extrusionOk="0">
                  <a:moveTo>
                    <a:pt x="18221" y="0"/>
                  </a:moveTo>
                  <a:cubicBezTo>
                    <a:pt x="17825" y="0"/>
                    <a:pt x="17410" y="170"/>
                    <a:pt x="17039" y="577"/>
                  </a:cubicBezTo>
                  <a:lnTo>
                    <a:pt x="2610" y="15897"/>
                  </a:lnTo>
                  <a:lnTo>
                    <a:pt x="562" y="18086"/>
                  </a:lnTo>
                  <a:cubicBezTo>
                    <a:pt x="-762" y="19462"/>
                    <a:pt x="488" y="21600"/>
                    <a:pt x="1905" y="21600"/>
                  </a:cubicBezTo>
                  <a:cubicBezTo>
                    <a:pt x="2295" y="21600"/>
                    <a:pt x="2691" y="21437"/>
                    <a:pt x="3049" y="21067"/>
                  </a:cubicBezTo>
                  <a:lnTo>
                    <a:pt x="17478" y="5740"/>
                  </a:lnTo>
                  <a:lnTo>
                    <a:pt x="19526" y="3551"/>
                  </a:lnTo>
                  <a:cubicBezTo>
                    <a:pt x="20838" y="2123"/>
                    <a:pt x="19619" y="0"/>
                    <a:pt x="18221" y="0"/>
                  </a:cubicBezTo>
                  <a:close/>
                </a:path>
              </a:pathLst>
            </a:custGeom>
            <a:solidFill>
              <a:srgbClr val="C1DE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2" name="Google Shape;1849;p58"/>
            <p:cNvSpPr/>
            <p:nvPr/>
          </p:nvSpPr>
          <p:spPr>
            <a:xfrm>
              <a:off x="481532" y="347556"/>
              <a:ext cx="614728" cy="269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600" fill="norm" stroke="1" extrusionOk="0">
                  <a:moveTo>
                    <a:pt x="8241" y="0"/>
                  </a:moveTo>
                  <a:cubicBezTo>
                    <a:pt x="7232" y="0"/>
                    <a:pt x="6224" y="312"/>
                    <a:pt x="5255" y="1035"/>
                  </a:cubicBezTo>
                  <a:cubicBezTo>
                    <a:pt x="3619" y="2308"/>
                    <a:pt x="2221" y="4788"/>
                    <a:pt x="1272" y="8154"/>
                  </a:cubicBezTo>
                  <a:cubicBezTo>
                    <a:pt x="229" y="11851"/>
                    <a:pt x="-198" y="16266"/>
                    <a:pt x="86" y="20630"/>
                  </a:cubicBezTo>
                  <a:cubicBezTo>
                    <a:pt x="148" y="21194"/>
                    <a:pt x="383" y="21600"/>
                    <a:pt x="643" y="21600"/>
                  </a:cubicBezTo>
                  <a:cubicBezTo>
                    <a:pt x="687" y="21600"/>
                    <a:pt x="731" y="21591"/>
                    <a:pt x="775" y="21567"/>
                  </a:cubicBezTo>
                  <a:cubicBezTo>
                    <a:pt x="1082" y="21344"/>
                    <a:pt x="1248" y="20630"/>
                    <a:pt x="1178" y="19912"/>
                  </a:cubicBezTo>
                  <a:cubicBezTo>
                    <a:pt x="751" y="13124"/>
                    <a:pt x="2600" y="6112"/>
                    <a:pt x="5349" y="3795"/>
                  </a:cubicBezTo>
                  <a:cubicBezTo>
                    <a:pt x="6308" y="2993"/>
                    <a:pt x="7302" y="2643"/>
                    <a:pt x="8299" y="2643"/>
                  </a:cubicBezTo>
                  <a:cubicBezTo>
                    <a:pt x="10800" y="2643"/>
                    <a:pt x="13336" y="4844"/>
                    <a:pt x="15470" y="7604"/>
                  </a:cubicBezTo>
                  <a:cubicBezTo>
                    <a:pt x="17273" y="9921"/>
                    <a:pt x="18885" y="12956"/>
                    <a:pt x="20236" y="16546"/>
                  </a:cubicBezTo>
                  <a:cubicBezTo>
                    <a:pt x="20351" y="16863"/>
                    <a:pt x="20483" y="16998"/>
                    <a:pt x="20613" y="16998"/>
                  </a:cubicBezTo>
                  <a:cubicBezTo>
                    <a:pt x="21024" y="16998"/>
                    <a:pt x="21402" y="15674"/>
                    <a:pt x="21042" y="14667"/>
                  </a:cubicBezTo>
                  <a:lnTo>
                    <a:pt x="21018" y="14667"/>
                  </a:lnTo>
                  <a:cubicBezTo>
                    <a:pt x="18386" y="7660"/>
                    <a:pt x="14856" y="2746"/>
                    <a:pt x="10966" y="704"/>
                  </a:cubicBezTo>
                  <a:cubicBezTo>
                    <a:pt x="10075" y="261"/>
                    <a:pt x="9158" y="0"/>
                    <a:pt x="8241" y="0"/>
                  </a:cubicBezTo>
                  <a:close/>
                </a:path>
              </a:pathLst>
            </a:custGeom>
            <a:solidFill>
              <a:srgbClr val="C1DE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3" name="Google Shape;1850;p58"/>
            <p:cNvSpPr/>
            <p:nvPr/>
          </p:nvSpPr>
          <p:spPr>
            <a:xfrm>
              <a:off x="261808" y="1436010"/>
              <a:ext cx="667352" cy="274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600" fill="norm" stroke="1" extrusionOk="0">
                  <a:moveTo>
                    <a:pt x="535" y="0"/>
                  </a:moveTo>
                  <a:cubicBezTo>
                    <a:pt x="400" y="0"/>
                    <a:pt x="265" y="123"/>
                    <a:pt x="166" y="365"/>
                  </a:cubicBezTo>
                  <a:cubicBezTo>
                    <a:pt x="-55" y="850"/>
                    <a:pt x="-55" y="1717"/>
                    <a:pt x="166" y="2202"/>
                  </a:cubicBezTo>
                  <a:cubicBezTo>
                    <a:pt x="2803" y="7395"/>
                    <a:pt x="5528" y="12314"/>
                    <a:pt x="8474" y="16261"/>
                  </a:cubicBezTo>
                  <a:cubicBezTo>
                    <a:pt x="10757" y="19280"/>
                    <a:pt x="13226" y="21600"/>
                    <a:pt x="15805" y="21600"/>
                  </a:cubicBezTo>
                  <a:cubicBezTo>
                    <a:pt x="16181" y="21600"/>
                    <a:pt x="16557" y="21554"/>
                    <a:pt x="16937" y="21449"/>
                  </a:cubicBezTo>
                  <a:cubicBezTo>
                    <a:pt x="18554" y="21070"/>
                    <a:pt x="20081" y="19558"/>
                    <a:pt x="21345" y="17069"/>
                  </a:cubicBezTo>
                  <a:cubicBezTo>
                    <a:pt x="21545" y="16585"/>
                    <a:pt x="21545" y="15772"/>
                    <a:pt x="21345" y="15233"/>
                  </a:cubicBezTo>
                  <a:cubicBezTo>
                    <a:pt x="21234" y="14991"/>
                    <a:pt x="21096" y="14867"/>
                    <a:pt x="20959" y="14867"/>
                  </a:cubicBezTo>
                  <a:cubicBezTo>
                    <a:pt x="20824" y="14867"/>
                    <a:pt x="20692" y="14991"/>
                    <a:pt x="20592" y="15233"/>
                  </a:cubicBezTo>
                  <a:cubicBezTo>
                    <a:pt x="19241" y="17932"/>
                    <a:pt x="17545" y="18996"/>
                    <a:pt x="15837" y="18996"/>
                  </a:cubicBezTo>
                  <a:cubicBezTo>
                    <a:pt x="14912" y="18996"/>
                    <a:pt x="13984" y="18686"/>
                    <a:pt x="13104" y="18151"/>
                  </a:cubicBezTo>
                  <a:cubicBezTo>
                    <a:pt x="11753" y="17288"/>
                    <a:pt x="10445" y="15991"/>
                    <a:pt x="9226" y="14260"/>
                  </a:cubicBezTo>
                  <a:cubicBezTo>
                    <a:pt x="7875" y="12529"/>
                    <a:pt x="6569" y="10528"/>
                    <a:pt x="5305" y="8423"/>
                  </a:cubicBezTo>
                  <a:cubicBezTo>
                    <a:pt x="3778" y="5878"/>
                    <a:pt x="2337" y="3174"/>
                    <a:pt x="920" y="365"/>
                  </a:cubicBezTo>
                  <a:cubicBezTo>
                    <a:pt x="808" y="123"/>
                    <a:pt x="671" y="0"/>
                    <a:pt x="535" y="0"/>
                  </a:cubicBezTo>
                  <a:close/>
                </a:path>
              </a:pathLst>
            </a:custGeom>
            <a:solidFill>
              <a:srgbClr val="C1DE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4" name="Google Shape;1851;p58"/>
            <p:cNvSpPr/>
            <p:nvPr/>
          </p:nvSpPr>
          <p:spPr>
            <a:xfrm>
              <a:off x="1187513" y="1454605"/>
              <a:ext cx="772648" cy="271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20931" y="0"/>
                  </a:moveTo>
                  <a:cubicBezTo>
                    <a:pt x="20814" y="0"/>
                    <a:pt x="20695" y="120"/>
                    <a:pt x="20600" y="369"/>
                  </a:cubicBezTo>
                  <a:cubicBezTo>
                    <a:pt x="16827" y="9082"/>
                    <a:pt x="12363" y="19005"/>
                    <a:pt x="7381" y="19005"/>
                  </a:cubicBezTo>
                  <a:cubicBezTo>
                    <a:pt x="6459" y="19005"/>
                    <a:pt x="5517" y="18663"/>
                    <a:pt x="4560" y="17911"/>
                  </a:cubicBezTo>
                  <a:cubicBezTo>
                    <a:pt x="3113" y="16872"/>
                    <a:pt x="1800" y="14632"/>
                    <a:pt x="773" y="11516"/>
                  </a:cubicBezTo>
                  <a:cubicBezTo>
                    <a:pt x="681" y="11225"/>
                    <a:pt x="575" y="11105"/>
                    <a:pt x="472" y="11105"/>
                  </a:cubicBezTo>
                  <a:cubicBezTo>
                    <a:pt x="130" y="11105"/>
                    <a:pt x="-182" y="12448"/>
                    <a:pt x="127" y="13376"/>
                  </a:cubicBezTo>
                  <a:cubicBezTo>
                    <a:pt x="1990" y="19088"/>
                    <a:pt x="4731" y="21600"/>
                    <a:pt x="7412" y="21600"/>
                  </a:cubicBezTo>
                  <a:cubicBezTo>
                    <a:pt x="7577" y="21600"/>
                    <a:pt x="7743" y="21591"/>
                    <a:pt x="7909" y="21572"/>
                  </a:cubicBezTo>
                  <a:cubicBezTo>
                    <a:pt x="11124" y="21189"/>
                    <a:pt x="14093" y="17200"/>
                    <a:pt x="16698" y="12116"/>
                  </a:cubicBezTo>
                  <a:cubicBezTo>
                    <a:pt x="18279" y="9059"/>
                    <a:pt x="19762" y="5615"/>
                    <a:pt x="21246" y="2226"/>
                  </a:cubicBezTo>
                  <a:cubicBezTo>
                    <a:pt x="21418" y="1681"/>
                    <a:pt x="21418" y="859"/>
                    <a:pt x="21246" y="369"/>
                  </a:cubicBezTo>
                  <a:cubicBezTo>
                    <a:pt x="21161" y="120"/>
                    <a:pt x="21047" y="0"/>
                    <a:pt x="20931" y="0"/>
                  </a:cubicBezTo>
                  <a:close/>
                </a:path>
              </a:pathLst>
            </a:custGeom>
            <a:solidFill>
              <a:srgbClr val="C1DE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"/>
          <p:cNvSpPr txBox="1"/>
          <p:nvPr/>
        </p:nvSpPr>
        <p:spPr>
          <a:xfrm>
            <a:off x="60399" y="171973"/>
            <a:ext cx="902320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latin typeface="Segoe UI Black"/>
                <a:ea typeface="Segoe UI Black"/>
                <a:cs typeface="Segoe UI Black"/>
                <a:sym typeface="Segoe UI Black"/>
              </a:defRPr>
            </a:pPr>
            <a:r>
              <a:t>H</a:t>
            </a:r>
            <a:r>
              <a:rPr b="0">
                <a:latin typeface="+mn-lt"/>
                <a:ea typeface="+mn-ea"/>
                <a:cs typeface="+mn-cs"/>
                <a:sym typeface="Arial"/>
              </a:rPr>
              <a:t>ệ</a:t>
            </a:r>
            <a:r>
              <a:t> th</a:t>
            </a:r>
            <a:r>
              <a:rPr b="0">
                <a:latin typeface="+mn-lt"/>
                <a:ea typeface="+mn-ea"/>
                <a:cs typeface="+mn-cs"/>
                <a:sym typeface="Arial"/>
              </a:rPr>
              <a:t>ố</a:t>
            </a:r>
            <a:r>
              <a:t>ng giúp ki</a:t>
            </a:r>
            <a:r>
              <a:rPr b="0">
                <a:latin typeface="+mn-lt"/>
                <a:ea typeface="+mn-ea"/>
                <a:cs typeface="+mn-cs"/>
                <a:sym typeface="Arial"/>
              </a:rPr>
              <a:t>ể</a:t>
            </a:r>
            <a:r>
              <a:t>m soát các thông tin sau:</a:t>
            </a:r>
          </a:p>
        </p:txBody>
      </p:sp>
      <p:sp>
        <p:nvSpPr>
          <p:cNvPr id="348" name="TextBox 4"/>
          <p:cNvSpPr txBox="1"/>
          <p:nvPr/>
        </p:nvSpPr>
        <p:spPr>
          <a:xfrm>
            <a:off x="146390" y="968927"/>
            <a:ext cx="3893330" cy="162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1. Thông tin bệnh nhân</a:t>
            </a:r>
            <a:endParaRPr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2. </a:t>
            </a:r>
            <a:r>
              <a:t>Thông tin nhân viên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3. Chuẩn đoán của bệnh nhân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4. Đơn thuốc của bệnh nhân</a:t>
            </a:r>
          </a:p>
        </p:txBody>
      </p:sp>
      <p:sp>
        <p:nvSpPr>
          <p:cNvPr id="349" name="TextBox 2"/>
          <p:cNvSpPr txBox="1"/>
          <p:nvPr/>
        </p:nvSpPr>
        <p:spPr>
          <a:xfrm>
            <a:off x="217695" y="3124898"/>
            <a:ext cx="854502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Các dịch vụ này sẽ được cung cấp một cách hiệu quả, tiết kiệm</a:t>
            </a:r>
            <a:r>
              <a:t> </a:t>
            </a:r>
            <a:r>
              <a:t>chi phí, với mục tiêu giảm thời gian và nguồn lực hiện cần thiết</a:t>
            </a:r>
            <a:r>
              <a:t>.</a:t>
            </a:r>
          </a:p>
        </p:txBody>
      </p:sp>
      <p:pic>
        <p:nvPicPr>
          <p:cNvPr id="3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699" y="695194"/>
            <a:ext cx="3699546" cy="22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29" y="0"/>
                </a:moveTo>
                <a:cubicBezTo>
                  <a:pt x="998" y="0"/>
                  <a:pt x="0" y="1611"/>
                  <a:pt x="0" y="3599"/>
                </a:cubicBezTo>
                <a:lnTo>
                  <a:pt x="0" y="17998"/>
                </a:lnTo>
                <a:cubicBezTo>
                  <a:pt x="0" y="19986"/>
                  <a:pt x="998" y="21600"/>
                  <a:pt x="2229" y="21600"/>
                </a:cubicBezTo>
                <a:lnTo>
                  <a:pt x="19369" y="21600"/>
                </a:lnTo>
                <a:cubicBezTo>
                  <a:pt x="20600" y="21600"/>
                  <a:pt x="21600" y="19986"/>
                  <a:pt x="21600" y="17998"/>
                </a:cubicBezTo>
                <a:lnTo>
                  <a:pt x="21600" y="3599"/>
                </a:lnTo>
                <a:cubicBezTo>
                  <a:pt x="21600" y="1611"/>
                  <a:pt x="20600" y="0"/>
                  <a:pt x="19369" y="0"/>
                </a:cubicBezTo>
                <a:lnTo>
                  <a:pt x="2229" y="0"/>
                </a:lnTo>
                <a:close/>
              </a:path>
            </a:pathLst>
          </a:custGeom>
          <a:ln w="12700">
            <a:miter lim="400000"/>
          </a:ln>
          <a:effectLst>
            <a:outerShdw sx="100000" sy="100000" kx="0" ky="0" algn="b" rotWithShape="0" blurRad="76200" dist="38100" dir="78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itle 2"/>
          <p:cNvSpPr txBox="1"/>
          <p:nvPr>
            <p:ph type="title"/>
          </p:nvPr>
        </p:nvSpPr>
        <p:spPr>
          <a:xfrm>
            <a:off x="660970" y="327825"/>
            <a:ext cx="7713000" cy="614102"/>
          </a:xfrm>
          <a:prstGeom prst="rect">
            <a:avLst/>
          </a:prstGeom>
        </p:spPr>
        <p:txBody>
          <a:bodyPr/>
          <a:lstStyle/>
          <a:p>
            <a:pPr algn="ctr" defTabSz="649223">
              <a:defRPr b="1" sz="2768">
                <a:latin typeface="Segoe UI Black"/>
                <a:ea typeface="Segoe UI Black"/>
                <a:cs typeface="Segoe UI Black"/>
                <a:sym typeface="Segoe UI Black"/>
              </a:defRPr>
            </a:pPr>
            <a:r>
              <a:t>Các công ngh</a:t>
            </a:r>
            <a:r>
              <a:rPr b="0">
                <a:latin typeface="Roboto Condensed"/>
                <a:ea typeface="Roboto Condensed"/>
                <a:cs typeface="Roboto Condensed"/>
                <a:sym typeface="Roboto Condensed"/>
              </a:rPr>
              <a:t>ệ</a:t>
            </a:r>
            <a:r>
              <a:t> s</a:t>
            </a:r>
            <a:r>
              <a:rPr b="0">
                <a:latin typeface="Roboto Condensed"/>
                <a:ea typeface="Roboto Condensed"/>
                <a:cs typeface="Roboto Condensed"/>
                <a:sym typeface="Roboto Condensed"/>
              </a:rPr>
              <a:t>ử</a:t>
            </a:r>
            <a:r>
              <a:t> d</a:t>
            </a:r>
            <a:r>
              <a:rPr b="0">
                <a:latin typeface="Roboto Condensed"/>
                <a:ea typeface="Roboto Condensed"/>
                <a:cs typeface="Roboto Condensed"/>
                <a:sym typeface="Roboto Condensed"/>
              </a:rPr>
              <a:t>ụ</a:t>
            </a:r>
            <a:r>
              <a:t>ng</a:t>
            </a:r>
          </a:p>
        </p:txBody>
      </p:sp>
      <p:pic>
        <p:nvPicPr>
          <p:cNvPr id="35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023" y="1545182"/>
            <a:ext cx="5246937" cy="1809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5038" y="3582442"/>
            <a:ext cx="2092355" cy="1414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36236" y="1490233"/>
            <a:ext cx="2286001" cy="1919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08913" y="3413850"/>
            <a:ext cx="1751902" cy="1751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Hình ảnh" descr="Hình ảnh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92300" y="2973524"/>
            <a:ext cx="2632554" cy="2632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le 1"/>
          <p:cNvSpPr txBox="1"/>
          <p:nvPr>
            <p:ph type="title"/>
          </p:nvPr>
        </p:nvSpPr>
        <p:spPr>
          <a:xfrm>
            <a:off x="482366" y="277492"/>
            <a:ext cx="7941941" cy="614101"/>
          </a:xfrm>
          <a:prstGeom prst="rect">
            <a:avLst/>
          </a:prstGeom>
        </p:spPr>
        <p:txBody>
          <a:bodyPr/>
          <a:lstStyle/>
          <a:p>
            <a:pPr defTabSz="365760">
              <a:defRPr b="1" sz="1600">
                <a:latin typeface="Segoe UI Black"/>
                <a:ea typeface="Segoe UI Black"/>
                <a:cs typeface="Segoe UI Black"/>
                <a:sym typeface="Segoe UI Black"/>
              </a:defRPr>
            </a:pPr>
            <a:r>
              <a:t>Các d</a:t>
            </a:r>
            <a:r>
              <a:rPr b="0">
                <a:latin typeface="Abril Fatface"/>
                <a:ea typeface="Abril Fatface"/>
                <a:cs typeface="Abril Fatface"/>
                <a:sym typeface="Abril Fatface"/>
              </a:rPr>
              <a:t>ạ</a:t>
            </a:r>
            <a:r>
              <a:t>ng tài kho</a:t>
            </a:r>
            <a:r>
              <a:rPr b="0">
                <a:latin typeface="Abril Fatface"/>
                <a:ea typeface="Abril Fatface"/>
                <a:cs typeface="Abril Fatface"/>
                <a:sym typeface="Abril Fatface"/>
              </a:rPr>
              <a:t>ả</a:t>
            </a:r>
            <a:r>
              <a:t>n trong HMS</a:t>
            </a:r>
            <a:br/>
          </a:p>
        </p:txBody>
      </p:sp>
      <p:sp>
        <p:nvSpPr>
          <p:cNvPr id="360" name="TextBox 8"/>
          <p:cNvSpPr txBox="1"/>
          <p:nvPr/>
        </p:nvSpPr>
        <p:spPr>
          <a:xfrm>
            <a:off x="255444" y="1891717"/>
            <a:ext cx="4971317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000000"/>
              </a:buClr>
              <a:buSzPct val="100000"/>
              <a:buAutoNum type="arabicPeriod" startAt="1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Dạng tài khoản Admin</a:t>
            </a:r>
            <a:endParaRPr>
              <a:solidFill>
                <a:srgbClr val="000000"/>
              </a:solidFill>
            </a:endParaRPr>
          </a:p>
          <a:p>
            <a:pPr marL="342900" indent="-342900">
              <a:lnSpc>
                <a:spcPct val="200000"/>
              </a:lnSpc>
              <a:buClr>
                <a:srgbClr val="000000"/>
              </a:buClr>
              <a:buSzPct val="100000"/>
              <a:buAutoNum type="arabicPeriod" startAt="1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Dạng tài khoản Bác sĩ</a:t>
            </a:r>
          </a:p>
          <a:p>
            <a:pPr marL="342900" indent="-342900">
              <a:lnSpc>
                <a:spcPct val="200000"/>
              </a:lnSpc>
              <a:buClr>
                <a:srgbClr val="000000"/>
              </a:buClr>
              <a:buSzPct val="100000"/>
              <a:buAutoNum type="arabicPeriod" startAt="1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Dạng tài khoản Lễ tân</a:t>
            </a:r>
          </a:p>
        </p:txBody>
      </p:sp>
      <p:pic>
        <p:nvPicPr>
          <p:cNvPr id="36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7152" y="1624829"/>
            <a:ext cx="2584334" cy="2584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872;p38"/>
          <p:cNvGrpSpPr/>
          <p:nvPr/>
        </p:nvGrpSpPr>
        <p:grpSpPr>
          <a:xfrm>
            <a:off x="313345" y="405201"/>
            <a:ext cx="2105021" cy="2954329"/>
            <a:chOff x="0" y="0"/>
            <a:chExt cx="2105019" cy="2954328"/>
          </a:xfrm>
        </p:grpSpPr>
        <p:sp>
          <p:nvSpPr>
            <p:cNvPr id="363" name="Google Shape;873;p38"/>
            <p:cNvSpPr/>
            <p:nvPr/>
          </p:nvSpPr>
          <p:spPr>
            <a:xfrm>
              <a:off x="0" y="0"/>
              <a:ext cx="2105020" cy="2954329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4" name="Google Shape;874;p38"/>
            <p:cNvSpPr/>
            <p:nvPr/>
          </p:nvSpPr>
          <p:spPr>
            <a:xfrm>
              <a:off x="116882" y="124047"/>
              <a:ext cx="1871031" cy="2705113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5" name="Google Shape;875;p38"/>
            <p:cNvSpPr/>
            <p:nvPr/>
          </p:nvSpPr>
          <p:spPr>
            <a:xfrm>
              <a:off x="196820" y="991711"/>
              <a:ext cx="1712275" cy="1"/>
            </a:xfrm>
            <a:prstGeom prst="line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Google Shape;876;p38"/>
            <p:cNvSpPr/>
            <p:nvPr/>
          </p:nvSpPr>
          <p:spPr>
            <a:xfrm>
              <a:off x="196820" y="1962599"/>
              <a:ext cx="1712275" cy="1"/>
            </a:xfrm>
            <a:prstGeom prst="line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Google Shape;877;p38"/>
            <p:cNvSpPr/>
            <p:nvPr/>
          </p:nvSpPr>
          <p:spPr>
            <a:xfrm>
              <a:off x="298924" y="592026"/>
              <a:ext cx="288403" cy="399688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8" name="Google Shape;878;p38"/>
            <p:cNvSpPr/>
            <p:nvPr/>
          </p:nvSpPr>
          <p:spPr>
            <a:xfrm>
              <a:off x="270935" y="521493"/>
              <a:ext cx="345277" cy="70534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9" name="Google Shape;879;p38"/>
            <p:cNvSpPr/>
            <p:nvPr/>
          </p:nvSpPr>
          <p:spPr>
            <a:xfrm>
              <a:off x="393863" y="697489"/>
              <a:ext cx="193463" cy="134350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0" name="Google Shape;880;p38"/>
            <p:cNvSpPr/>
            <p:nvPr/>
          </p:nvSpPr>
          <p:spPr>
            <a:xfrm>
              <a:off x="1372813" y="1562914"/>
              <a:ext cx="287283" cy="399689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1" name="Google Shape;881;p38"/>
            <p:cNvSpPr/>
            <p:nvPr/>
          </p:nvSpPr>
          <p:spPr>
            <a:xfrm>
              <a:off x="1343929" y="1492157"/>
              <a:ext cx="345053" cy="70758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2" name="Google Shape;882;p38"/>
            <p:cNvSpPr/>
            <p:nvPr/>
          </p:nvSpPr>
          <p:spPr>
            <a:xfrm>
              <a:off x="1467753" y="1667257"/>
              <a:ext cx="192343" cy="135470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3" name="Google Shape;883;p38"/>
            <p:cNvSpPr/>
            <p:nvPr/>
          </p:nvSpPr>
          <p:spPr>
            <a:xfrm>
              <a:off x="298924" y="2323995"/>
              <a:ext cx="288403" cy="399688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4" name="Google Shape;884;p38"/>
            <p:cNvSpPr/>
            <p:nvPr/>
          </p:nvSpPr>
          <p:spPr>
            <a:xfrm>
              <a:off x="270935" y="2253463"/>
              <a:ext cx="345277" cy="70534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5" name="Google Shape;885;p38"/>
            <p:cNvSpPr/>
            <p:nvPr/>
          </p:nvSpPr>
          <p:spPr>
            <a:xfrm>
              <a:off x="393863" y="2428339"/>
              <a:ext cx="193463" cy="135470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6" name="Google Shape;886;p38"/>
            <p:cNvSpPr/>
            <p:nvPr/>
          </p:nvSpPr>
          <p:spPr>
            <a:xfrm>
              <a:off x="1466633" y="637257"/>
              <a:ext cx="267578" cy="354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48" y="2961"/>
                  </a:moveTo>
                  <a:lnTo>
                    <a:pt x="18148" y="0"/>
                  </a:lnTo>
                  <a:lnTo>
                    <a:pt x="3452" y="0"/>
                  </a:lnTo>
                  <a:lnTo>
                    <a:pt x="3452" y="2961"/>
                  </a:lnTo>
                  <a:cubicBezTo>
                    <a:pt x="3452" y="3739"/>
                    <a:pt x="2711" y="4312"/>
                    <a:pt x="1771" y="4312"/>
                  </a:cubicBezTo>
                  <a:cubicBezTo>
                    <a:pt x="741" y="4312"/>
                    <a:pt x="0" y="4871"/>
                    <a:pt x="0" y="5649"/>
                  </a:cubicBezTo>
                  <a:lnTo>
                    <a:pt x="0" y="16729"/>
                  </a:lnTo>
                  <a:cubicBezTo>
                    <a:pt x="0" y="19417"/>
                    <a:pt x="2892" y="21600"/>
                    <a:pt x="6453" y="21600"/>
                  </a:cubicBezTo>
                  <a:lnTo>
                    <a:pt x="15147" y="21600"/>
                  </a:lnTo>
                  <a:cubicBezTo>
                    <a:pt x="18708" y="21600"/>
                    <a:pt x="21600" y="19417"/>
                    <a:pt x="21600" y="16729"/>
                  </a:cubicBezTo>
                  <a:lnTo>
                    <a:pt x="21600" y="5649"/>
                  </a:lnTo>
                  <a:cubicBezTo>
                    <a:pt x="21600" y="4871"/>
                    <a:pt x="20859" y="4312"/>
                    <a:pt x="19919" y="4312"/>
                  </a:cubicBezTo>
                  <a:cubicBezTo>
                    <a:pt x="18889" y="4312"/>
                    <a:pt x="18148" y="3739"/>
                    <a:pt x="18148" y="2961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7" name="Google Shape;887;p38"/>
            <p:cNvSpPr/>
            <p:nvPr/>
          </p:nvSpPr>
          <p:spPr>
            <a:xfrm>
              <a:off x="1492159" y="615313"/>
              <a:ext cx="217646" cy="21945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8" name="Google Shape;888;p38"/>
            <p:cNvSpPr/>
            <p:nvPr/>
          </p:nvSpPr>
          <p:spPr>
            <a:xfrm>
              <a:off x="1504923" y="522613"/>
              <a:ext cx="191000" cy="9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6730"/>
                  </a:lnTo>
                  <a:cubicBezTo>
                    <a:pt x="0" y="2974"/>
                    <a:pt x="1443" y="0"/>
                    <a:pt x="3267" y="0"/>
                  </a:cubicBezTo>
                  <a:lnTo>
                    <a:pt x="18333" y="0"/>
                  </a:lnTo>
                  <a:cubicBezTo>
                    <a:pt x="20157" y="0"/>
                    <a:pt x="21600" y="2974"/>
                    <a:pt x="21600" y="6730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9" name="Google Shape;889;p38"/>
            <p:cNvSpPr/>
            <p:nvPr/>
          </p:nvSpPr>
          <p:spPr>
            <a:xfrm>
              <a:off x="1466633" y="756602"/>
              <a:ext cx="160996" cy="125170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0" name="Google Shape;890;p38"/>
            <p:cNvSpPr/>
            <p:nvPr/>
          </p:nvSpPr>
          <p:spPr>
            <a:xfrm>
              <a:off x="789967" y="1511862"/>
              <a:ext cx="339455" cy="450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38" y="3004"/>
                  </a:moveTo>
                  <a:lnTo>
                    <a:pt x="18138" y="0"/>
                  </a:lnTo>
                  <a:lnTo>
                    <a:pt x="3477" y="0"/>
                  </a:lnTo>
                  <a:lnTo>
                    <a:pt x="3477" y="3004"/>
                  </a:lnTo>
                  <a:cubicBezTo>
                    <a:pt x="3477" y="3723"/>
                    <a:pt x="2664" y="4335"/>
                    <a:pt x="1696" y="4335"/>
                  </a:cubicBezTo>
                  <a:cubicBezTo>
                    <a:pt x="741" y="4335"/>
                    <a:pt x="0" y="4893"/>
                    <a:pt x="0" y="5612"/>
                  </a:cubicBezTo>
                  <a:lnTo>
                    <a:pt x="0" y="16718"/>
                  </a:lnTo>
                  <a:cubicBezTo>
                    <a:pt x="0" y="19432"/>
                    <a:pt x="2878" y="21600"/>
                    <a:pt x="6426" y="21600"/>
                  </a:cubicBezTo>
                  <a:lnTo>
                    <a:pt x="15188" y="21600"/>
                  </a:lnTo>
                  <a:cubicBezTo>
                    <a:pt x="18736" y="21600"/>
                    <a:pt x="21600" y="19432"/>
                    <a:pt x="21600" y="16718"/>
                  </a:cubicBezTo>
                  <a:lnTo>
                    <a:pt x="21600" y="5612"/>
                  </a:lnTo>
                  <a:cubicBezTo>
                    <a:pt x="21600" y="4893"/>
                    <a:pt x="20788" y="4335"/>
                    <a:pt x="19833" y="4335"/>
                  </a:cubicBezTo>
                  <a:cubicBezTo>
                    <a:pt x="18950" y="4281"/>
                    <a:pt x="18138" y="3723"/>
                    <a:pt x="18138" y="3004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1" name="Google Shape;891;p38"/>
            <p:cNvSpPr/>
            <p:nvPr/>
          </p:nvSpPr>
          <p:spPr>
            <a:xfrm>
              <a:off x="821315" y="1485216"/>
              <a:ext cx="276983" cy="26647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2" name="Google Shape;892;p38"/>
            <p:cNvSpPr/>
            <p:nvPr/>
          </p:nvSpPr>
          <p:spPr>
            <a:xfrm>
              <a:off x="838780" y="1366094"/>
              <a:ext cx="243172" cy="119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6699"/>
                  </a:lnTo>
                  <a:cubicBezTo>
                    <a:pt x="0" y="2923"/>
                    <a:pt x="1432" y="0"/>
                    <a:pt x="3182" y="0"/>
                  </a:cubicBezTo>
                  <a:lnTo>
                    <a:pt x="18318" y="0"/>
                  </a:lnTo>
                  <a:cubicBezTo>
                    <a:pt x="20069" y="0"/>
                    <a:pt x="21600" y="2923"/>
                    <a:pt x="21600" y="6699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3" name="Google Shape;893;p38"/>
            <p:cNvSpPr/>
            <p:nvPr/>
          </p:nvSpPr>
          <p:spPr>
            <a:xfrm>
              <a:off x="789967" y="1663675"/>
              <a:ext cx="205107" cy="159877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4" name="Google Shape;894;p38"/>
            <p:cNvSpPr/>
            <p:nvPr/>
          </p:nvSpPr>
          <p:spPr>
            <a:xfrm>
              <a:off x="668382" y="2276525"/>
              <a:ext cx="339455" cy="450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38" y="3004"/>
                  </a:moveTo>
                  <a:lnTo>
                    <a:pt x="18138" y="0"/>
                  </a:lnTo>
                  <a:lnTo>
                    <a:pt x="3462" y="0"/>
                  </a:lnTo>
                  <a:lnTo>
                    <a:pt x="3462" y="3004"/>
                  </a:lnTo>
                  <a:cubicBezTo>
                    <a:pt x="3462" y="3723"/>
                    <a:pt x="2650" y="4335"/>
                    <a:pt x="1696" y="4335"/>
                  </a:cubicBezTo>
                  <a:cubicBezTo>
                    <a:pt x="741" y="4335"/>
                    <a:pt x="0" y="4893"/>
                    <a:pt x="0" y="5666"/>
                  </a:cubicBezTo>
                  <a:lnTo>
                    <a:pt x="0" y="16771"/>
                  </a:lnTo>
                  <a:cubicBezTo>
                    <a:pt x="0" y="19432"/>
                    <a:pt x="2878" y="21600"/>
                    <a:pt x="6412" y="21600"/>
                  </a:cubicBezTo>
                  <a:lnTo>
                    <a:pt x="15188" y="21600"/>
                  </a:lnTo>
                  <a:cubicBezTo>
                    <a:pt x="18722" y="21600"/>
                    <a:pt x="21600" y="19432"/>
                    <a:pt x="21600" y="16771"/>
                  </a:cubicBezTo>
                  <a:lnTo>
                    <a:pt x="21600" y="5666"/>
                  </a:lnTo>
                  <a:cubicBezTo>
                    <a:pt x="21600" y="4893"/>
                    <a:pt x="20788" y="4335"/>
                    <a:pt x="19833" y="4335"/>
                  </a:cubicBezTo>
                  <a:cubicBezTo>
                    <a:pt x="18879" y="4335"/>
                    <a:pt x="18138" y="3723"/>
                    <a:pt x="18138" y="3004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5" name="Google Shape;895;p38"/>
            <p:cNvSpPr/>
            <p:nvPr/>
          </p:nvSpPr>
          <p:spPr>
            <a:xfrm>
              <a:off x="699729" y="2249880"/>
              <a:ext cx="276759" cy="27766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6" name="Google Shape;896;p38"/>
            <p:cNvSpPr/>
            <p:nvPr/>
          </p:nvSpPr>
          <p:spPr>
            <a:xfrm>
              <a:off x="715851" y="2130535"/>
              <a:ext cx="244516" cy="119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6727"/>
                  </a:lnTo>
                  <a:cubicBezTo>
                    <a:pt x="0" y="2958"/>
                    <a:pt x="1543" y="0"/>
                    <a:pt x="3382" y="0"/>
                  </a:cubicBezTo>
                  <a:lnTo>
                    <a:pt x="18316" y="0"/>
                  </a:lnTo>
                  <a:cubicBezTo>
                    <a:pt x="20057" y="0"/>
                    <a:pt x="21600" y="2958"/>
                    <a:pt x="21600" y="6727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7" name="Google Shape;897;p38"/>
            <p:cNvSpPr/>
            <p:nvPr/>
          </p:nvSpPr>
          <p:spPr>
            <a:xfrm>
              <a:off x="667262" y="2428339"/>
              <a:ext cx="205107" cy="159876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15" name="Google Shape;901;p38"/>
          <p:cNvGrpSpPr/>
          <p:nvPr/>
        </p:nvGrpSpPr>
        <p:grpSpPr>
          <a:xfrm>
            <a:off x="-11000" y="783566"/>
            <a:ext cx="2874567" cy="4419589"/>
            <a:chOff x="0" y="0"/>
            <a:chExt cx="2874565" cy="4419588"/>
          </a:xfrm>
        </p:grpSpPr>
        <p:sp>
          <p:nvSpPr>
            <p:cNvPr id="389" name="Google Shape;902;p38"/>
            <p:cNvSpPr/>
            <p:nvPr/>
          </p:nvSpPr>
          <p:spPr>
            <a:xfrm>
              <a:off x="1431095" y="3749176"/>
              <a:ext cx="433501" cy="6624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0" name="Google Shape;903;p38"/>
            <p:cNvSpPr/>
            <p:nvPr/>
          </p:nvSpPr>
          <p:spPr>
            <a:xfrm>
              <a:off x="1700613" y="1168576"/>
              <a:ext cx="964973" cy="1414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52" y="0"/>
                  </a:moveTo>
                  <a:cubicBezTo>
                    <a:pt x="3539" y="0"/>
                    <a:pt x="1850" y="511"/>
                    <a:pt x="0" y="1823"/>
                  </a:cubicBezTo>
                  <a:lnTo>
                    <a:pt x="5681" y="21600"/>
                  </a:lnTo>
                  <a:lnTo>
                    <a:pt x="21600" y="17986"/>
                  </a:lnTo>
                  <a:cubicBezTo>
                    <a:pt x="21034" y="17926"/>
                    <a:pt x="13508" y="6391"/>
                    <a:pt x="13508" y="6391"/>
                  </a:cubicBezTo>
                  <a:cubicBezTo>
                    <a:pt x="13508" y="6391"/>
                    <a:pt x="10397" y="0"/>
                    <a:pt x="5052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1" name="Google Shape;904;p38"/>
            <p:cNvSpPr/>
            <p:nvPr/>
          </p:nvSpPr>
          <p:spPr>
            <a:xfrm>
              <a:off x="217292" y="1109732"/>
              <a:ext cx="1968424" cy="2754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600" fill="norm" stroke="1" extrusionOk="0">
                  <a:moveTo>
                    <a:pt x="13240" y="0"/>
                  </a:moveTo>
                  <a:cubicBezTo>
                    <a:pt x="12500" y="0"/>
                    <a:pt x="11597" y="53"/>
                    <a:pt x="10131" y="53"/>
                  </a:cubicBezTo>
                  <a:cubicBezTo>
                    <a:pt x="7709" y="53"/>
                    <a:pt x="1260" y="2033"/>
                    <a:pt x="413" y="3680"/>
                  </a:cubicBezTo>
                  <a:cubicBezTo>
                    <a:pt x="-375" y="5234"/>
                    <a:pt x="227" y="7892"/>
                    <a:pt x="113" y="8152"/>
                  </a:cubicBezTo>
                  <a:lnTo>
                    <a:pt x="2678" y="7579"/>
                  </a:lnTo>
                  <a:lnTo>
                    <a:pt x="4054" y="21600"/>
                  </a:lnTo>
                  <a:lnTo>
                    <a:pt x="21225" y="21079"/>
                  </a:lnTo>
                  <a:cubicBezTo>
                    <a:pt x="21225" y="21079"/>
                    <a:pt x="20867" y="10717"/>
                    <a:pt x="20781" y="8309"/>
                  </a:cubicBezTo>
                  <a:cubicBezTo>
                    <a:pt x="20781" y="8173"/>
                    <a:pt x="19347" y="1690"/>
                    <a:pt x="19018" y="1554"/>
                  </a:cubicBezTo>
                  <a:cubicBezTo>
                    <a:pt x="15559" y="220"/>
                    <a:pt x="14741" y="0"/>
                    <a:pt x="13240" y="0"/>
                  </a:cubicBezTo>
                  <a:close/>
                </a:path>
              </a:pathLst>
            </a:custGeom>
            <a:solidFill>
              <a:srgbClr val="80B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2" name="Google Shape;905;p38"/>
            <p:cNvSpPr/>
            <p:nvPr/>
          </p:nvSpPr>
          <p:spPr>
            <a:xfrm>
              <a:off x="513611" y="1113887"/>
              <a:ext cx="1051330" cy="3305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480" y="0"/>
                  </a:moveTo>
                  <a:lnTo>
                    <a:pt x="0" y="356"/>
                  </a:lnTo>
                  <a:lnTo>
                    <a:pt x="300" y="21548"/>
                  </a:lnTo>
                  <a:lnTo>
                    <a:pt x="21600" y="21600"/>
                  </a:lnTo>
                  <a:lnTo>
                    <a:pt x="12480" y="0"/>
                  </a:ln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3" name="Google Shape;906;p38"/>
            <p:cNvSpPr/>
            <p:nvPr/>
          </p:nvSpPr>
          <p:spPr>
            <a:xfrm>
              <a:off x="1705892" y="1160378"/>
              <a:ext cx="623364" cy="3243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269" y="21600"/>
                  </a:lnTo>
                  <a:lnTo>
                    <a:pt x="21600" y="21547"/>
                  </a:lnTo>
                  <a:cubicBezTo>
                    <a:pt x="21600" y="21547"/>
                    <a:pt x="14646" y="1814"/>
                    <a:pt x="10825" y="1036"/>
                  </a:cubicBezTo>
                  <a:cubicBezTo>
                    <a:pt x="7000" y="25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4" name="Google Shape;907;p38"/>
            <p:cNvSpPr/>
            <p:nvPr/>
          </p:nvSpPr>
          <p:spPr>
            <a:xfrm>
              <a:off x="1131706" y="778901"/>
              <a:ext cx="521062" cy="881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07" y="0"/>
                  </a:moveTo>
                  <a:lnTo>
                    <a:pt x="0" y="8764"/>
                  </a:lnTo>
                  <a:cubicBezTo>
                    <a:pt x="5400" y="13945"/>
                    <a:pt x="15646" y="21600"/>
                    <a:pt x="15646" y="21600"/>
                  </a:cubicBezTo>
                  <a:lnTo>
                    <a:pt x="21600" y="8927"/>
                  </a:lnTo>
                  <a:lnTo>
                    <a:pt x="20110" y="129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rgbClr val="EF9D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5" name="Google Shape;908;p38"/>
            <p:cNvSpPr/>
            <p:nvPr/>
          </p:nvSpPr>
          <p:spPr>
            <a:xfrm>
              <a:off x="1223342" y="753634"/>
              <a:ext cx="490516" cy="322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178" y="797"/>
                    <a:pt x="0" y="978"/>
                  </a:cubicBezTo>
                  <a:lnTo>
                    <a:pt x="237" y="2227"/>
                  </a:lnTo>
                  <a:cubicBezTo>
                    <a:pt x="237" y="2227"/>
                    <a:pt x="8303" y="21600"/>
                    <a:pt x="14054" y="21600"/>
                  </a:cubicBezTo>
                  <a:cubicBezTo>
                    <a:pt x="15419" y="21600"/>
                    <a:pt x="16655" y="20509"/>
                    <a:pt x="17619" y="17808"/>
                  </a:cubicBezTo>
                  <a:cubicBezTo>
                    <a:pt x="19083" y="13715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8223F">
                <a:alpha val="350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6" name="Google Shape;909;p38"/>
            <p:cNvSpPr/>
            <p:nvPr/>
          </p:nvSpPr>
          <p:spPr>
            <a:xfrm>
              <a:off x="816595" y="1125802"/>
              <a:ext cx="633320" cy="2473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69" y="0"/>
                  </a:moveTo>
                  <a:cubicBezTo>
                    <a:pt x="3614" y="278"/>
                    <a:pt x="0" y="4864"/>
                    <a:pt x="0" y="4864"/>
                  </a:cubicBezTo>
                  <a:lnTo>
                    <a:pt x="6761" y="6628"/>
                  </a:lnTo>
                  <a:lnTo>
                    <a:pt x="2766" y="8740"/>
                  </a:lnTo>
                  <a:lnTo>
                    <a:pt x="21600" y="21600"/>
                  </a:lnTo>
                </a:path>
              </a:pathLst>
            </a:custGeom>
            <a:noFill/>
            <a:ln w="5325" cap="flat">
              <a:solidFill>
                <a:srgbClr val="C1DEFF"/>
              </a:solidFill>
              <a:prstDash val="solid"/>
              <a:miter lim="1183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7" name="Google Shape;910;p38"/>
            <p:cNvSpPr/>
            <p:nvPr/>
          </p:nvSpPr>
          <p:spPr>
            <a:xfrm>
              <a:off x="1781783" y="1189577"/>
              <a:ext cx="217886" cy="2443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43" y="0"/>
                  </a:moveTo>
                  <a:cubicBezTo>
                    <a:pt x="8243" y="106"/>
                    <a:pt x="19722" y="4220"/>
                    <a:pt x="19722" y="4220"/>
                  </a:cubicBezTo>
                  <a:lnTo>
                    <a:pt x="8349" y="5571"/>
                  </a:lnTo>
                  <a:lnTo>
                    <a:pt x="21600" y="6511"/>
                  </a:lnTo>
                  <a:lnTo>
                    <a:pt x="0" y="21600"/>
                  </a:lnTo>
                </a:path>
              </a:pathLst>
            </a:custGeom>
            <a:noFill/>
            <a:ln w="5325" cap="flat">
              <a:solidFill>
                <a:srgbClr val="C1DEFF"/>
              </a:solidFill>
              <a:prstDash val="solid"/>
              <a:miter lim="1183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8" name="Google Shape;911;p38"/>
            <p:cNvSpPr/>
            <p:nvPr/>
          </p:nvSpPr>
          <p:spPr>
            <a:xfrm>
              <a:off x="1115759" y="2302116"/>
              <a:ext cx="1741001" cy="871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6" h="21600" fill="norm" stroke="1" extrusionOk="0">
                  <a:moveTo>
                    <a:pt x="17881" y="0"/>
                  </a:moveTo>
                  <a:lnTo>
                    <a:pt x="14933" y="2408"/>
                  </a:lnTo>
                  <a:lnTo>
                    <a:pt x="12501" y="4285"/>
                  </a:lnTo>
                  <a:lnTo>
                    <a:pt x="9552" y="4549"/>
                  </a:lnTo>
                  <a:lnTo>
                    <a:pt x="0" y="16513"/>
                  </a:lnTo>
                  <a:cubicBezTo>
                    <a:pt x="0" y="16513"/>
                    <a:pt x="9629" y="21600"/>
                    <a:pt x="15632" y="21600"/>
                  </a:cubicBezTo>
                  <a:cubicBezTo>
                    <a:pt x="18040" y="21600"/>
                    <a:pt x="19864" y="20781"/>
                    <a:pt x="20251" y="18490"/>
                  </a:cubicBezTo>
                  <a:cubicBezTo>
                    <a:pt x="21600" y="10483"/>
                    <a:pt x="17881" y="0"/>
                    <a:pt x="17881" y="0"/>
                  </a:cubicBezTo>
                  <a:close/>
                </a:path>
              </a:pathLst>
            </a:custGeom>
            <a:solidFill>
              <a:srgbClr val="EF9D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9" name="Google Shape;912;p38"/>
            <p:cNvSpPr/>
            <p:nvPr/>
          </p:nvSpPr>
          <p:spPr>
            <a:xfrm>
              <a:off x="1116995" y="1988466"/>
              <a:ext cx="1757571" cy="1194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2" h="21600" fill="norm" stroke="1" extrusionOk="0">
                  <a:moveTo>
                    <a:pt x="15979" y="0"/>
                  </a:moveTo>
                  <a:lnTo>
                    <a:pt x="14338" y="6466"/>
                  </a:lnTo>
                  <a:lnTo>
                    <a:pt x="12325" y="8797"/>
                  </a:lnTo>
                  <a:lnTo>
                    <a:pt x="9430" y="8990"/>
                  </a:lnTo>
                  <a:lnTo>
                    <a:pt x="0" y="17715"/>
                  </a:lnTo>
                  <a:cubicBezTo>
                    <a:pt x="0" y="17715"/>
                    <a:pt x="9809" y="21600"/>
                    <a:pt x="15804" y="21600"/>
                  </a:cubicBezTo>
                  <a:cubicBezTo>
                    <a:pt x="18139" y="21600"/>
                    <a:pt x="19894" y="21011"/>
                    <a:pt x="20268" y="19372"/>
                  </a:cubicBezTo>
                  <a:cubicBezTo>
                    <a:pt x="21600" y="13532"/>
                    <a:pt x="15979" y="0"/>
                    <a:pt x="15979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0" name="Google Shape;913;p38"/>
            <p:cNvSpPr/>
            <p:nvPr/>
          </p:nvSpPr>
          <p:spPr>
            <a:xfrm>
              <a:off x="1220759" y="2496279"/>
              <a:ext cx="975642" cy="567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1916" y="7436"/>
                  </a:lnTo>
                  <a:lnTo>
                    <a:pt x="0" y="19070"/>
                  </a:lnTo>
                  <a:lnTo>
                    <a:pt x="750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1" name="Google Shape;914;p38"/>
            <p:cNvSpPr/>
            <p:nvPr/>
          </p:nvSpPr>
          <p:spPr>
            <a:xfrm>
              <a:off x="86766" y="1747923"/>
              <a:ext cx="2109616" cy="164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fill="norm" stroke="1" extrusionOk="0">
                  <a:moveTo>
                    <a:pt x="954" y="0"/>
                  </a:moveTo>
                  <a:cubicBezTo>
                    <a:pt x="954" y="0"/>
                    <a:pt x="-1435" y="14753"/>
                    <a:pt x="1348" y="20775"/>
                  </a:cubicBezTo>
                  <a:cubicBezTo>
                    <a:pt x="1814" y="21354"/>
                    <a:pt x="2454" y="21600"/>
                    <a:pt x="3206" y="21600"/>
                  </a:cubicBezTo>
                  <a:cubicBezTo>
                    <a:pt x="7643" y="21600"/>
                    <a:pt x="16010" y="13024"/>
                    <a:pt x="16010" y="13024"/>
                  </a:cubicBezTo>
                  <a:lnTo>
                    <a:pt x="20165" y="9829"/>
                  </a:lnTo>
                  <a:cubicBezTo>
                    <a:pt x="19187" y="8691"/>
                    <a:pt x="18366" y="8338"/>
                    <a:pt x="17721" y="8338"/>
                  </a:cubicBezTo>
                  <a:cubicBezTo>
                    <a:pt x="16665" y="8338"/>
                    <a:pt x="16086" y="9288"/>
                    <a:pt x="16086" y="9288"/>
                  </a:cubicBezTo>
                  <a:cubicBezTo>
                    <a:pt x="16086" y="9288"/>
                    <a:pt x="7294" y="9515"/>
                    <a:pt x="6926" y="9689"/>
                  </a:cubicBezTo>
                  <a:cubicBezTo>
                    <a:pt x="6920" y="9692"/>
                    <a:pt x="6916" y="9694"/>
                    <a:pt x="6911" y="9694"/>
                  </a:cubicBezTo>
                  <a:cubicBezTo>
                    <a:pt x="6560" y="9694"/>
                    <a:pt x="6647" y="2776"/>
                    <a:pt x="6647" y="2776"/>
                  </a:cubicBezTo>
                  <a:lnTo>
                    <a:pt x="954" y="0"/>
                  </a:lnTo>
                  <a:close/>
                </a:path>
              </a:pathLst>
            </a:custGeom>
            <a:solidFill>
              <a:srgbClr val="EF9D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2" name="Google Shape;915;p38"/>
            <p:cNvSpPr/>
            <p:nvPr/>
          </p:nvSpPr>
          <p:spPr>
            <a:xfrm>
              <a:off x="87462" y="1747923"/>
              <a:ext cx="1024237" cy="164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27" h="21600" fill="norm" stroke="1" extrusionOk="0">
                  <a:moveTo>
                    <a:pt x="1847" y="0"/>
                  </a:moveTo>
                  <a:cubicBezTo>
                    <a:pt x="1845" y="0"/>
                    <a:pt x="-2773" y="14758"/>
                    <a:pt x="2602" y="20783"/>
                  </a:cubicBezTo>
                  <a:cubicBezTo>
                    <a:pt x="3496" y="21355"/>
                    <a:pt x="4724" y="21600"/>
                    <a:pt x="6167" y="21600"/>
                  </a:cubicBezTo>
                  <a:cubicBezTo>
                    <a:pt x="9658" y="21600"/>
                    <a:pt x="14420" y="20170"/>
                    <a:pt x="18827" y="18478"/>
                  </a:cubicBezTo>
                  <a:cubicBezTo>
                    <a:pt x="18606" y="18496"/>
                    <a:pt x="18387" y="18512"/>
                    <a:pt x="18166" y="18529"/>
                  </a:cubicBezTo>
                  <a:cubicBezTo>
                    <a:pt x="17465" y="18593"/>
                    <a:pt x="16736" y="18627"/>
                    <a:pt x="16001" y="18627"/>
                  </a:cubicBezTo>
                  <a:cubicBezTo>
                    <a:pt x="12083" y="18627"/>
                    <a:pt x="7926" y="17668"/>
                    <a:pt x="5950" y="15124"/>
                  </a:cubicBezTo>
                  <a:cubicBezTo>
                    <a:pt x="4485" y="13221"/>
                    <a:pt x="4435" y="10827"/>
                    <a:pt x="4631" y="8714"/>
                  </a:cubicBezTo>
                  <a:cubicBezTo>
                    <a:pt x="4850" y="6269"/>
                    <a:pt x="5511" y="3858"/>
                    <a:pt x="5853" y="1431"/>
                  </a:cubicBezTo>
                  <a:cubicBezTo>
                    <a:pt x="5878" y="1293"/>
                    <a:pt x="5950" y="1170"/>
                    <a:pt x="6047" y="1065"/>
                  </a:cubicBezTo>
                  <a:lnTo>
                    <a:pt x="1847" y="0"/>
                  </a:lnTo>
                  <a:close/>
                </a:path>
              </a:pathLst>
            </a:custGeom>
            <a:solidFill>
              <a:srgbClr val="F478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3" name="Google Shape;916;p38"/>
            <p:cNvSpPr/>
            <p:nvPr/>
          </p:nvSpPr>
          <p:spPr>
            <a:xfrm>
              <a:off x="5794" y="1116694"/>
              <a:ext cx="897608" cy="1782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4" h="21600" fill="norm" stroke="1" extrusionOk="0">
                  <a:moveTo>
                    <a:pt x="14830" y="0"/>
                  </a:moveTo>
                  <a:cubicBezTo>
                    <a:pt x="12622" y="0"/>
                    <a:pt x="10319" y="212"/>
                    <a:pt x="8731" y="980"/>
                  </a:cubicBezTo>
                  <a:cubicBezTo>
                    <a:pt x="1887" y="4250"/>
                    <a:pt x="2190" y="15994"/>
                    <a:pt x="0" y="21600"/>
                  </a:cubicBezTo>
                  <a:lnTo>
                    <a:pt x="18770" y="16558"/>
                  </a:lnTo>
                  <a:lnTo>
                    <a:pt x="17493" y="7940"/>
                  </a:lnTo>
                  <a:cubicBezTo>
                    <a:pt x="17768" y="7247"/>
                    <a:pt x="21600" y="400"/>
                    <a:pt x="20261" y="287"/>
                  </a:cubicBezTo>
                  <a:cubicBezTo>
                    <a:pt x="19032" y="200"/>
                    <a:pt x="16976" y="0"/>
                    <a:pt x="14830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4" name="Google Shape;917;p38"/>
            <p:cNvSpPr/>
            <p:nvPr/>
          </p:nvSpPr>
          <p:spPr>
            <a:xfrm>
              <a:off x="1096566" y="0"/>
              <a:ext cx="672454" cy="701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37" h="21600" fill="norm" stroke="1" extrusionOk="0">
                  <a:moveTo>
                    <a:pt x="13940" y="0"/>
                  </a:moveTo>
                  <a:cubicBezTo>
                    <a:pt x="13556" y="0"/>
                    <a:pt x="13143" y="28"/>
                    <a:pt x="12707" y="80"/>
                  </a:cubicBezTo>
                  <a:cubicBezTo>
                    <a:pt x="6591" y="612"/>
                    <a:pt x="2196" y="204"/>
                    <a:pt x="704" y="6298"/>
                  </a:cubicBezTo>
                  <a:cubicBezTo>
                    <a:pt x="-917" y="8558"/>
                    <a:pt x="472" y="12409"/>
                    <a:pt x="2748" y="20200"/>
                  </a:cubicBezTo>
                  <a:cubicBezTo>
                    <a:pt x="2506" y="20048"/>
                    <a:pt x="2248" y="19927"/>
                    <a:pt x="1963" y="19841"/>
                  </a:cubicBezTo>
                  <a:lnTo>
                    <a:pt x="2654" y="20331"/>
                  </a:lnTo>
                  <a:lnTo>
                    <a:pt x="2809" y="20414"/>
                  </a:lnTo>
                  <a:cubicBezTo>
                    <a:pt x="2787" y="20345"/>
                    <a:pt x="2767" y="20273"/>
                    <a:pt x="2748" y="20200"/>
                  </a:cubicBezTo>
                  <a:cubicBezTo>
                    <a:pt x="2961" y="20342"/>
                    <a:pt x="3161" y="20508"/>
                    <a:pt x="3342" y="20701"/>
                  </a:cubicBezTo>
                  <a:lnTo>
                    <a:pt x="2809" y="20414"/>
                  </a:lnTo>
                  <a:cubicBezTo>
                    <a:pt x="2819" y="20456"/>
                    <a:pt x="2832" y="20497"/>
                    <a:pt x="2845" y="20535"/>
                  </a:cubicBezTo>
                  <a:lnTo>
                    <a:pt x="933" y="19841"/>
                  </a:lnTo>
                  <a:lnTo>
                    <a:pt x="4104" y="21600"/>
                  </a:lnTo>
                  <a:lnTo>
                    <a:pt x="4259" y="21234"/>
                  </a:lnTo>
                  <a:lnTo>
                    <a:pt x="4030" y="21109"/>
                  </a:lnTo>
                  <a:lnTo>
                    <a:pt x="7162" y="10473"/>
                  </a:lnTo>
                  <a:cubicBezTo>
                    <a:pt x="7304" y="10377"/>
                    <a:pt x="7543" y="10311"/>
                    <a:pt x="7847" y="10311"/>
                  </a:cubicBezTo>
                  <a:cubicBezTo>
                    <a:pt x="8444" y="10311"/>
                    <a:pt x="9297" y="10560"/>
                    <a:pt x="10182" y="11289"/>
                  </a:cubicBezTo>
                  <a:cubicBezTo>
                    <a:pt x="10718" y="11721"/>
                    <a:pt x="11499" y="11877"/>
                    <a:pt x="12323" y="11877"/>
                  </a:cubicBezTo>
                  <a:cubicBezTo>
                    <a:pt x="13614" y="11877"/>
                    <a:pt x="15016" y="11493"/>
                    <a:pt x="15765" y="11168"/>
                  </a:cubicBezTo>
                  <a:cubicBezTo>
                    <a:pt x="16375" y="10840"/>
                    <a:pt x="16911" y="10349"/>
                    <a:pt x="17254" y="9734"/>
                  </a:cubicBezTo>
                  <a:cubicBezTo>
                    <a:pt x="17315" y="9689"/>
                    <a:pt x="17367" y="9668"/>
                    <a:pt x="17412" y="9668"/>
                  </a:cubicBezTo>
                  <a:cubicBezTo>
                    <a:pt x="17741" y="9668"/>
                    <a:pt x="17754" y="10705"/>
                    <a:pt x="17903" y="10705"/>
                  </a:cubicBezTo>
                  <a:cubicBezTo>
                    <a:pt x="17935" y="10705"/>
                    <a:pt x="17970" y="10660"/>
                    <a:pt x="18019" y="10553"/>
                  </a:cubicBezTo>
                  <a:cubicBezTo>
                    <a:pt x="19898" y="7729"/>
                    <a:pt x="20683" y="0"/>
                    <a:pt x="13940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5" name="Google Shape;919;p38"/>
            <p:cNvSpPr/>
            <p:nvPr/>
          </p:nvSpPr>
          <p:spPr>
            <a:xfrm>
              <a:off x="1115442" y="267494"/>
              <a:ext cx="632719" cy="738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86" h="21600" fill="norm" stroke="1" extrusionOk="0">
                  <a:moveTo>
                    <a:pt x="7485" y="0"/>
                  </a:moveTo>
                  <a:cubicBezTo>
                    <a:pt x="6698" y="0"/>
                    <a:pt x="5713" y="312"/>
                    <a:pt x="4270" y="1192"/>
                  </a:cubicBezTo>
                  <a:cubicBezTo>
                    <a:pt x="1386" y="2982"/>
                    <a:pt x="4185" y="9549"/>
                    <a:pt x="3518" y="11105"/>
                  </a:cubicBezTo>
                  <a:cubicBezTo>
                    <a:pt x="3465" y="11273"/>
                    <a:pt x="3299" y="11368"/>
                    <a:pt x="3133" y="11368"/>
                  </a:cubicBezTo>
                  <a:cubicBezTo>
                    <a:pt x="3031" y="11368"/>
                    <a:pt x="2928" y="11335"/>
                    <a:pt x="2847" y="11260"/>
                  </a:cubicBezTo>
                  <a:cubicBezTo>
                    <a:pt x="2484" y="10941"/>
                    <a:pt x="1951" y="10564"/>
                    <a:pt x="1439" y="10564"/>
                  </a:cubicBezTo>
                  <a:cubicBezTo>
                    <a:pt x="895" y="10564"/>
                    <a:pt x="370" y="10987"/>
                    <a:pt x="91" y="12350"/>
                  </a:cubicBezTo>
                  <a:cubicBezTo>
                    <a:pt x="-661" y="15926"/>
                    <a:pt x="3475" y="15302"/>
                    <a:pt x="3811" y="15808"/>
                  </a:cubicBezTo>
                  <a:cubicBezTo>
                    <a:pt x="4855" y="17597"/>
                    <a:pt x="6317" y="19150"/>
                    <a:pt x="8113" y="20277"/>
                  </a:cubicBezTo>
                  <a:cubicBezTo>
                    <a:pt x="9108" y="20940"/>
                    <a:pt x="11011" y="21600"/>
                    <a:pt x="13323" y="21600"/>
                  </a:cubicBezTo>
                  <a:cubicBezTo>
                    <a:pt x="14410" y="21600"/>
                    <a:pt x="15588" y="21456"/>
                    <a:pt x="16803" y="21094"/>
                  </a:cubicBezTo>
                  <a:cubicBezTo>
                    <a:pt x="19559" y="20277"/>
                    <a:pt x="20939" y="11299"/>
                    <a:pt x="18934" y="26"/>
                  </a:cubicBezTo>
                  <a:cubicBezTo>
                    <a:pt x="18934" y="26"/>
                    <a:pt x="17971" y="1737"/>
                    <a:pt x="16552" y="2164"/>
                  </a:cubicBezTo>
                  <a:cubicBezTo>
                    <a:pt x="16231" y="2266"/>
                    <a:pt x="15846" y="2308"/>
                    <a:pt x="15426" y="2308"/>
                  </a:cubicBezTo>
                  <a:cubicBezTo>
                    <a:pt x="14039" y="2308"/>
                    <a:pt x="12264" y="1845"/>
                    <a:pt x="11078" y="1425"/>
                  </a:cubicBezTo>
                  <a:cubicBezTo>
                    <a:pt x="9581" y="890"/>
                    <a:pt x="8812" y="0"/>
                    <a:pt x="7485" y="0"/>
                  </a:cubicBezTo>
                  <a:close/>
                </a:path>
              </a:pathLst>
            </a:custGeom>
            <a:solidFill>
              <a:srgbClr val="EF9D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6" name="Google Shape;920;p38"/>
            <p:cNvSpPr/>
            <p:nvPr/>
          </p:nvSpPr>
          <p:spPr>
            <a:xfrm>
              <a:off x="-1" y="2368597"/>
              <a:ext cx="1652773" cy="109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fill="norm" stroke="1" extrusionOk="0">
                  <a:moveTo>
                    <a:pt x="20084" y="0"/>
                  </a:moveTo>
                  <a:lnTo>
                    <a:pt x="10262" y="2257"/>
                  </a:lnTo>
                  <a:cubicBezTo>
                    <a:pt x="10262" y="2257"/>
                    <a:pt x="110" y="6770"/>
                    <a:pt x="7" y="8634"/>
                  </a:cubicBezTo>
                  <a:cubicBezTo>
                    <a:pt x="-97" y="10470"/>
                    <a:pt x="958" y="19077"/>
                    <a:pt x="2843" y="20939"/>
                  </a:cubicBezTo>
                  <a:cubicBezTo>
                    <a:pt x="3310" y="21398"/>
                    <a:pt x="3915" y="21600"/>
                    <a:pt x="4621" y="21600"/>
                  </a:cubicBezTo>
                  <a:cubicBezTo>
                    <a:pt x="10066" y="21600"/>
                    <a:pt x="21503" y="9552"/>
                    <a:pt x="21503" y="9552"/>
                  </a:cubicBezTo>
                  <a:lnTo>
                    <a:pt x="20084" y="0"/>
                  </a:ln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13" name="Google Shape;921;p38"/>
            <p:cNvGrpSpPr/>
            <p:nvPr/>
          </p:nvGrpSpPr>
          <p:grpSpPr>
            <a:xfrm>
              <a:off x="1365739" y="455733"/>
              <a:ext cx="377058" cy="374238"/>
              <a:chOff x="0" y="0"/>
              <a:chExt cx="377057" cy="374237"/>
            </a:xfrm>
          </p:grpSpPr>
          <p:sp>
            <p:nvSpPr>
              <p:cNvPr id="407" name="Google Shape;922;p38"/>
              <p:cNvSpPr/>
              <p:nvPr/>
            </p:nvSpPr>
            <p:spPr>
              <a:xfrm flipH="1">
                <a:off x="0" y="114"/>
                <a:ext cx="95122" cy="31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665" fill="norm" stroke="1" extrusionOk="0">
                    <a:moveTo>
                      <a:pt x="0" y="338"/>
                    </a:moveTo>
                    <a:cubicBezTo>
                      <a:pt x="8638" y="-2935"/>
                      <a:pt x="21600" y="18665"/>
                      <a:pt x="21600" y="18665"/>
                    </a:cubicBezTo>
                  </a:path>
                </a:pathLst>
              </a:custGeom>
              <a:noFill/>
              <a:ln w="19050" cap="rnd">
                <a:solidFill>
                  <a:srgbClr val="18223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8" name="Google Shape;923;p38"/>
              <p:cNvSpPr/>
              <p:nvPr/>
            </p:nvSpPr>
            <p:spPr>
              <a:xfrm flipH="1">
                <a:off x="284682" y="0"/>
                <a:ext cx="92376" cy="47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8420" y="923"/>
                      <a:pt x="0" y="21600"/>
                      <a:pt x="0" y="21600"/>
                    </a:cubicBezTo>
                  </a:path>
                </a:pathLst>
              </a:custGeom>
              <a:noFill/>
              <a:ln w="19050" cap="rnd">
                <a:solidFill>
                  <a:srgbClr val="18223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9" name="Google Shape;924;p38"/>
              <p:cNvSpPr/>
              <p:nvPr/>
            </p:nvSpPr>
            <p:spPr>
              <a:xfrm flipH="1" rot="20331332">
                <a:off x="185073" y="122000"/>
                <a:ext cx="53674" cy="1197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156" h="20701" fill="norm" stroke="1" extrusionOk="0">
                    <a:moveTo>
                      <a:pt x="2755" y="0"/>
                    </a:moveTo>
                    <a:cubicBezTo>
                      <a:pt x="2755" y="6691"/>
                      <a:pt x="-3444" y="12679"/>
                      <a:pt x="2755" y="17848"/>
                    </a:cubicBezTo>
                    <a:cubicBezTo>
                      <a:pt x="5746" y="20664"/>
                      <a:pt x="12874" y="21600"/>
                      <a:pt x="18156" y="19727"/>
                    </a:cubicBezTo>
                  </a:path>
                </a:pathLst>
              </a:custGeom>
              <a:noFill/>
              <a:ln w="19050" cap="rnd">
                <a:solidFill>
                  <a:srgbClr val="18223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0" name="Google Shape;925;p38"/>
              <p:cNvSpPr/>
              <p:nvPr/>
            </p:nvSpPr>
            <p:spPr>
              <a:xfrm flipH="1">
                <a:off x="285360" y="79448"/>
                <a:ext cx="45493" cy="461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952" y="0"/>
                    </a:moveTo>
                    <a:cubicBezTo>
                      <a:pt x="4824" y="0"/>
                      <a:pt x="0" y="4767"/>
                      <a:pt x="0" y="10800"/>
                    </a:cubicBezTo>
                    <a:cubicBezTo>
                      <a:pt x="0" y="16517"/>
                      <a:pt x="4824" y="21283"/>
                      <a:pt x="10952" y="21600"/>
                    </a:cubicBezTo>
                    <a:cubicBezTo>
                      <a:pt x="16758" y="21600"/>
                      <a:pt x="21600" y="16517"/>
                      <a:pt x="21600" y="10800"/>
                    </a:cubicBezTo>
                    <a:cubicBezTo>
                      <a:pt x="21600" y="4767"/>
                      <a:pt x="16758" y="0"/>
                      <a:pt x="10952" y="0"/>
                    </a:cubicBezTo>
                    <a:close/>
                  </a:path>
                </a:pathLst>
              </a:custGeom>
              <a:solidFill>
                <a:srgbClr val="18223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1" name="Google Shape;926;p38"/>
              <p:cNvSpPr/>
              <p:nvPr/>
            </p:nvSpPr>
            <p:spPr>
              <a:xfrm flipH="1">
                <a:off x="49591" y="79448"/>
                <a:ext cx="45531" cy="461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961" y="0"/>
                    </a:moveTo>
                    <a:cubicBezTo>
                      <a:pt x="4838" y="0"/>
                      <a:pt x="0" y="4767"/>
                      <a:pt x="0" y="10800"/>
                    </a:cubicBezTo>
                    <a:cubicBezTo>
                      <a:pt x="0" y="16517"/>
                      <a:pt x="4838" y="21600"/>
                      <a:pt x="10961" y="21600"/>
                    </a:cubicBezTo>
                    <a:cubicBezTo>
                      <a:pt x="16762" y="21600"/>
                      <a:pt x="21600" y="16517"/>
                      <a:pt x="21600" y="10800"/>
                    </a:cubicBezTo>
                    <a:cubicBezTo>
                      <a:pt x="21600" y="4767"/>
                      <a:pt x="16762" y="0"/>
                      <a:pt x="10961" y="0"/>
                    </a:cubicBezTo>
                    <a:close/>
                  </a:path>
                </a:pathLst>
              </a:custGeom>
              <a:solidFill>
                <a:srgbClr val="18223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2" name="Google Shape;927;p38"/>
              <p:cNvSpPr/>
              <p:nvPr/>
            </p:nvSpPr>
            <p:spPr>
              <a:xfrm flipH="1" rot="698793">
                <a:off x="67317" y="294760"/>
                <a:ext cx="160923" cy="638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719" y="12075"/>
                      <a:pt x="5844" y="20734"/>
                      <a:pt x="10638" y="21600"/>
                    </a:cubicBezTo>
                    <a:cubicBezTo>
                      <a:pt x="10790" y="21600"/>
                      <a:pt x="10943" y="21600"/>
                      <a:pt x="11096" y="21600"/>
                    </a:cubicBezTo>
                    <a:cubicBezTo>
                      <a:pt x="18964" y="2160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chemeClr val="accent5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14" name="Google Shape;928;p38"/>
            <p:cNvSpPr/>
            <p:nvPr/>
          </p:nvSpPr>
          <p:spPr>
            <a:xfrm rot="18322372">
              <a:off x="1148139" y="685515"/>
              <a:ext cx="51434" cy="34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967" fill="norm" stroke="1" extrusionOk="0">
                  <a:moveTo>
                    <a:pt x="21600" y="1591"/>
                  </a:moveTo>
                  <a:cubicBezTo>
                    <a:pt x="12004" y="-3633"/>
                    <a:pt x="1204" y="4576"/>
                    <a:pt x="0" y="17967"/>
                  </a:cubicBezTo>
                </a:path>
              </a:pathLst>
            </a:custGeom>
            <a:noFill/>
            <a:ln w="19050" cap="rnd">
              <a:solidFill>
                <a:srgbClr val="18223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18" name="Picture 10"/>
          <p:cNvGrpSpPr/>
          <p:nvPr/>
        </p:nvGrpSpPr>
        <p:grpSpPr>
          <a:xfrm>
            <a:off x="2604578" y="344865"/>
            <a:ext cx="5629394" cy="2776378"/>
            <a:chOff x="0" y="0"/>
            <a:chExt cx="5629393" cy="2776376"/>
          </a:xfrm>
        </p:grpSpPr>
        <p:sp>
          <p:nvSpPr>
            <p:cNvPr id="416" name="Hình"/>
            <p:cNvSpPr/>
            <p:nvPr/>
          </p:nvSpPr>
          <p:spPr>
            <a:xfrm>
              <a:off x="-1" y="0"/>
              <a:ext cx="5629395" cy="277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410" y="0"/>
                    <a:pt x="916" y="0"/>
                  </a:cubicBezTo>
                  <a:lnTo>
                    <a:pt x="20684" y="0"/>
                  </a:lnTo>
                  <a:lnTo>
                    <a:pt x="20684" y="0"/>
                  </a:lnTo>
                  <a:cubicBezTo>
                    <a:pt x="21190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1190" y="21600"/>
                    <a:pt x="20684" y="21600"/>
                  </a:cubicBezTo>
                  <a:lnTo>
                    <a:pt x="916" y="21600"/>
                  </a:lnTo>
                  <a:lnTo>
                    <a:pt x="916" y="21600"/>
                  </a:lnTo>
                  <a:cubicBezTo>
                    <a:pt x="410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417" name="image7.png" descr="image7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2" b="0"/>
            <a:stretch>
              <a:fillRect/>
            </a:stretch>
          </p:blipFill>
          <p:spPr>
            <a:xfrm>
              <a:off x="0" y="0"/>
              <a:ext cx="5629275" cy="277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5" y="0"/>
                  </a:moveTo>
                  <a:cubicBezTo>
                    <a:pt x="410" y="0"/>
                    <a:pt x="0" y="830"/>
                    <a:pt x="0" y="1856"/>
                  </a:cubicBezTo>
                  <a:lnTo>
                    <a:pt x="0" y="19741"/>
                  </a:lnTo>
                  <a:cubicBezTo>
                    <a:pt x="0" y="20766"/>
                    <a:pt x="410" y="21600"/>
                    <a:pt x="915" y="21600"/>
                  </a:cubicBezTo>
                  <a:lnTo>
                    <a:pt x="20685" y="21600"/>
                  </a:lnTo>
                  <a:cubicBezTo>
                    <a:pt x="21190" y="21600"/>
                    <a:pt x="21600" y="20766"/>
                    <a:pt x="21600" y="19741"/>
                  </a:cubicBezTo>
                  <a:lnTo>
                    <a:pt x="21600" y="1856"/>
                  </a:lnTo>
                  <a:cubicBezTo>
                    <a:pt x="21600" y="830"/>
                    <a:pt x="21190" y="0"/>
                    <a:pt x="20685" y="0"/>
                  </a:cubicBezTo>
                  <a:lnTo>
                    <a:pt x="915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blurRad="0" stA="38000" stPos="0" endA="0" endPos="40000" dist="0" dir="5400000" fadeDir="5400000" sx="100000" sy="-100000" kx="0" ky="0" algn="bl" rotWithShape="0"/>
            </a:effec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irc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872;p38"/>
          <p:cNvGrpSpPr/>
          <p:nvPr/>
        </p:nvGrpSpPr>
        <p:grpSpPr>
          <a:xfrm>
            <a:off x="313345" y="405201"/>
            <a:ext cx="2105021" cy="2954329"/>
            <a:chOff x="0" y="0"/>
            <a:chExt cx="2105019" cy="2954328"/>
          </a:xfrm>
        </p:grpSpPr>
        <p:sp>
          <p:nvSpPr>
            <p:cNvPr id="420" name="Google Shape;873;p38"/>
            <p:cNvSpPr/>
            <p:nvPr/>
          </p:nvSpPr>
          <p:spPr>
            <a:xfrm>
              <a:off x="0" y="0"/>
              <a:ext cx="2105020" cy="2954329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1" name="Google Shape;874;p38"/>
            <p:cNvSpPr/>
            <p:nvPr/>
          </p:nvSpPr>
          <p:spPr>
            <a:xfrm>
              <a:off x="116882" y="124047"/>
              <a:ext cx="1871031" cy="2705113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2" name="Google Shape;875;p38"/>
            <p:cNvSpPr/>
            <p:nvPr/>
          </p:nvSpPr>
          <p:spPr>
            <a:xfrm>
              <a:off x="196820" y="991711"/>
              <a:ext cx="1712275" cy="1"/>
            </a:xfrm>
            <a:prstGeom prst="line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3" name="Google Shape;876;p38"/>
            <p:cNvSpPr/>
            <p:nvPr/>
          </p:nvSpPr>
          <p:spPr>
            <a:xfrm>
              <a:off x="196820" y="1962599"/>
              <a:ext cx="1712275" cy="1"/>
            </a:xfrm>
            <a:prstGeom prst="line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4" name="Google Shape;877;p38"/>
            <p:cNvSpPr/>
            <p:nvPr/>
          </p:nvSpPr>
          <p:spPr>
            <a:xfrm>
              <a:off x="298924" y="592026"/>
              <a:ext cx="288403" cy="399688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5" name="Google Shape;878;p38"/>
            <p:cNvSpPr/>
            <p:nvPr/>
          </p:nvSpPr>
          <p:spPr>
            <a:xfrm>
              <a:off x="270935" y="521493"/>
              <a:ext cx="345277" cy="70534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6" name="Google Shape;879;p38"/>
            <p:cNvSpPr/>
            <p:nvPr/>
          </p:nvSpPr>
          <p:spPr>
            <a:xfrm>
              <a:off x="393863" y="697489"/>
              <a:ext cx="193463" cy="134350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7" name="Google Shape;880;p38"/>
            <p:cNvSpPr/>
            <p:nvPr/>
          </p:nvSpPr>
          <p:spPr>
            <a:xfrm>
              <a:off x="1372813" y="1562914"/>
              <a:ext cx="287283" cy="399689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8" name="Google Shape;881;p38"/>
            <p:cNvSpPr/>
            <p:nvPr/>
          </p:nvSpPr>
          <p:spPr>
            <a:xfrm>
              <a:off x="1343929" y="1492157"/>
              <a:ext cx="345053" cy="70758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9" name="Google Shape;882;p38"/>
            <p:cNvSpPr/>
            <p:nvPr/>
          </p:nvSpPr>
          <p:spPr>
            <a:xfrm>
              <a:off x="1467753" y="1667257"/>
              <a:ext cx="192343" cy="135470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0" name="Google Shape;883;p38"/>
            <p:cNvSpPr/>
            <p:nvPr/>
          </p:nvSpPr>
          <p:spPr>
            <a:xfrm>
              <a:off x="298924" y="2323995"/>
              <a:ext cx="288403" cy="399688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1" name="Google Shape;884;p38"/>
            <p:cNvSpPr/>
            <p:nvPr/>
          </p:nvSpPr>
          <p:spPr>
            <a:xfrm>
              <a:off x="270935" y="2253463"/>
              <a:ext cx="345277" cy="70534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2" name="Google Shape;885;p38"/>
            <p:cNvSpPr/>
            <p:nvPr/>
          </p:nvSpPr>
          <p:spPr>
            <a:xfrm>
              <a:off x="393863" y="2428339"/>
              <a:ext cx="193463" cy="135470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3" name="Google Shape;886;p38"/>
            <p:cNvSpPr/>
            <p:nvPr/>
          </p:nvSpPr>
          <p:spPr>
            <a:xfrm>
              <a:off x="1466633" y="637257"/>
              <a:ext cx="267578" cy="354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48" y="2961"/>
                  </a:moveTo>
                  <a:lnTo>
                    <a:pt x="18148" y="0"/>
                  </a:lnTo>
                  <a:lnTo>
                    <a:pt x="3452" y="0"/>
                  </a:lnTo>
                  <a:lnTo>
                    <a:pt x="3452" y="2961"/>
                  </a:lnTo>
                  <a:cubicBezTo>
                    <a:pt x="3452" y="3739"/>
                    <a:pt x="2711" y="4312"/>
                    <a:pt x="1771" y="4312"/>
                  </a:cubicBezTo>
                  <a:cubicBezTo>
                    <a:pt x="741" y="4312"/>
                    <a:pt x="0" y="4871"/>
                    <a:pt x="0" y="5649"/>
                  </a:cubicBezTo>
                  <a:lnTo>
                    <a:pt x="0" y="16729"/>
                  </a:lnTo>
                  <a:cubicBezTo>
                    <a:pt x="0" y="19417"/>
                    <a:pt x="2892" y="21600"/>
                    <a:pt x="6453" y="21600"/>
                  </a:cubicBezTo>
                  <a:lnTo>
                    <a:pt x="15147" y="21600"/>
                  </a:lnTo>
                  <a:cubicBezTo>
                    <a:pt x="18708" y="21600"/>
                    <a:pt x="21600" y="19417"/>
                    <a:pt x="21600" y="16729"/>
                  </a:cubicBezTo>
                  <a:lnTo>
                    <a:pt x="21600" y="5649"/>
                  </a:lnTo>
                  <a:cubicBezTo>
                    <a:pt x="21600" y="4871"/>
                    <a:pt x="20859" y="4312"/>
                    <a:pt x="19919" y="4312"/>
                  </a:cubicBezTo>
                  <a:cubicBezTo>
                    <a:pt x="18889" y="4312"/>
                    <a:pt x="18148" y="3739"/>
                    <a:pt x="18148" y="2961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4" name="Google Shape;887;p38"/>
            <p:cNvSpPr/>
            <p:nvPr/>
          </p:nvSpPr>
          <p:spPr>
            <a:xfrm>
              <a:off x="1492159" y="615313"/>
              <a:ext cx="217646" cy="21945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5" name="Google Shape;888;p38"/>
            <p:cNvSpPr/>
            <p:nvPr/>
          </p:nvSpPr>
          <p:spPr>
            <a:xfrm>
              <a:off x="1504923" y="522613"/>
              <a:ext cx="191000" cy="9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6730"/>
                  </a:lnTo>
                  <a:cubicBezTo>
                    <a:pt x="0" y="2974"/>
                    <a:pt x="1443" y="0"/>
                    <a:pt x="3267" y="0"/>
                  </a:cubicBezTo>
                  <a:lnTo>
                    <a:pt x="18333" y="0"/>
                  </a:lnTo>
                  <a:cubicBezTo>
                    <a:pt x="20157" y="0"/>
                    <a:pt x="21600" y="2974"/>
                    <a:pt x="21600" y="6730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6" name="Google Shape;889;p38"/>
            <p:cNvSpPr/>
            <p:nvPr/>
          </p:nvSpPr>
          <p:spPr>
            <a:xfrm>
              <a:off x="1466633" y="756602"/>
              <a:ext cx="160996" cy="125170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7" name="Google Shape;890;p38"/>
            <p:cNvSpPr/>
            <p:nvPr/>
          </p:nvSpPr>
          <p:spPr>
            <a:xfrm>
              <a:off x="789967" y="1511862"/>
              <a:ext cx="339455" cy="450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38" y="3004"/>
                  </a:moveTo>
                  <a:lnTo>
                    <a:pt x="18138" y="0"/>
                  </a:lnTo>
                  <a:lnTo>
                    <a:pt x="3477" y="0"/>
                  </a:lnTo>
                  <a:lnTo>
                    <a:pt x="3477" y="3004"/>
                  </a:lnTo>
                  <a:cubicBezTo>
                    <a:pt x="3477" y="3723"/>
                    <a:pt x="2664" y="4335"/>
                    <a:pt x="1696" y="4335"/>
                  </a:cubicBezTo>
                  <a:cubicBezTo>
                    <a:pt x="741" y="4335"/>
                    <a:pt x="0" y="4893"/>
                    <a:pt x="0" y="5612"/>
                  </a:cubicBezTo>
                  <a:lnTo>
                    <a:pt x="0" y="16718"/>
                  </a:lnTo>
                  <a:cubicBezTo>
                    <a:pt x="0" y="19432"/>
                    <a:pt x="2878" y="21600"/>
                    <a:pt x="6426" y="21600"/>
                  </a:cubicBezTo>
                  <a:lnTo>
                    <a:pt x="15188" y="21600"/>
                  </a:lnTo>
                  <a:cubicBezTo>
                    <a:pt x="18736" y="21600"/>
                    <a:pt x="21600" y="19432"/>
                    <a:pt x="21600" y="16718"/>
                  </a:cubicBezTo>
                  <a:lnTo>
                    <a:pt x="21600" y="5612"/>
                  </a:lnTo>
                  <a:cubicBezTo>
                    <a:pt x="21600" y="4893"/>
                    <a:pt x="20788" y="4335"/>
                    <a:pt x="19833" y="4335"/>
                  </a:cubicBezTo>
                  <a:cubicBezTo>
                    <a:pt x="18950" y="4281"/>
                    <a:pt x="18138" y="3723"/>
                    <a:pt x="18138" y="3004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8" name="Google Shape;891;p38"/>
            <p:cNvSpPr/>
            <p:nvPr/>
          </p:nvSpPr>
          <p:spPr>
            <a:xfrm>
              <a:off x="821315" y="1485216"/>
              <a:ext cx="276983" cy="26647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9" name="Google Shape;892;p38"/>
            <p:cNvSpPr/>
            <p:nvPr/>
          </p:nvSpPr>
          <p:spPr>
            <a:xfrm>
              <a:off x="838780" y="1366094"/>
              <a:ext cx="243172" cy="119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6699"/>
                  </a:lnTo>
                  <a:cubicBezTo>
                    <a:pt x="0" y="2923"/>
                    <a:pt x="1432" y="0"/>
                    <a:pt x="3182" y="0"/>
                  </a:cubicBezTo>
                  <a:lnTo>
                    <a:pt x="18318" y="0"/>
                  </a:lnTo>
                  <a:cubicBezTo>
                    <a:pt x="20069" y="0"/>
                    <a:pt x="21600" y="2923"/>
                    <a:pt x="21600" y="6699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0" name="Google Shape;893;p38"/>
            <p:cNvSpPr/>
            <p:nvPr/>
          </p:nvSpPr>
          <p:spPr>
            <a:xfrm>
              <a:off x="789967" y="1663675"/>
              <a:ext cx="205107" cy="159877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1" name="Google Shape;894;p38"/>
            <p:cNvSpPr/>
            <p:nvPr/>
          </p:nvSpPr>
          <p:spPr>
            <a:xfrm>
              <a:off x="668382" y="2276525"/>
              <a:ext cx="339455" cy="450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38" y="3004"/>
                  </a:moveTo>
                  <a:lnTo>
                    <a:pt x="18138" y="0"/>
                  </a:lnTo>
                  <a:lnTo>
                    <a:pt x="3462" y="0"/>
                  </a:lnTo>
                  <a:lnTo>
                    <a:pt x="3462" y="3004"/>
                  </a:lnTo>
                  <a:cubicBezTo>
                    <a:pt x="3462" y="3723"/>
                    <a:pt x="2650" y="4335"/>
                    <a:pt x="1696" y="4335"/>
                  </a:cubicBezTo>
                  <a:cubicBezTo>
                    <a:pt x="741" y="4335"/>
                    <a:pt x="0" y="4893"/>
                    <a:pt x="0" y="5666"/>
                  </a:cubicBezTo>
                  <a:lnTo>
                    <a:pt x="0" y="16771"/>
                  </a:lnTo>
                  <a:cubicBezTo>
                    <a:pt x="0" y="19432"/>
                    <a:pt x="2878" y="21600"/>
                    <a:pt x="6412" y="21600"/>
                  </a:cubicBezTo>
                  <a:lnTo>
                    <a:pt x="15188" y="21600"/>
                  </a:lnTo>
                  <a:cubicBezTo>
                    <a:pt x="18722" y="21600"/>
                    <a:pt x="21600" y="19432"/>
                    <a:pt x="21600" y="16771"/>
                  </a:cubicBezTo>
                  <a:lnTo>
                    <a:pt x="21600" y="5666"/>
                  </a:lnTo>
                  <a:cubicBezTo>
                    <a:pt x="21600" y="4893"/>
                    <a:pt x="20788" y="4335"/>
                    <a:pt x="19833" y="4335"/>
                  </a:cubicBezTo>
                  <a:cubicBezTo>
                    <a:pt x="18879" y="4335"/>
                    <a:pt x="18138" y="3723"/>
                    <a:pt x="18138" y="3004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2" name="Google Shape;895;p38"/>
            <p:cNvSpPr/>
            <p:nvPr/>
          </p:nvSpPr>
          <p:spPr>
            <a:xfrm>
              <a:off x="699729" y="2249880"/>
              <a:ext cx="276759" cy="27766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3" name="Google Shape;896;p38"/>
            <p:cNvSpPr/>
            <p:nvPr/>
          </p:nvSpPr>
          <p:spPr>
            <a:xfrm>
              <a:off x="715851" y="2130535"/>
              <a:ext cx="244516" cy="119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6727"/>
                  </a:lnTo>
                  <a:cubicBezTo>
                    <a:pt x="0" y="2958"/>
                    <a:pt x="1543" y="0"/>
                    <a:pt x="3382" y="0"/>
                  </a:cubicBezTo>
                  <a:lnTo>
                    <a:pt x="18316" y="0"/>
                  </a:lnTo>
                  <a:cubicBezTo>
                    <a:pt x="20057" y="0"/>
                    <a:pt x="21600" y="2958"/>
                    <a:pt x="21600" y="6727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4" name="Google Shape;897;p38"/>
            <p:cNvSpPr/>
            <p:nvPr/>
          </p:nvSpPr>
          <p:spPr>
            <a:xfrm>
              <a:off x="667262" y="2428339"/>
              <a:ext cx="205107" cy="159876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85" name="Google Shape;1308;p47"/>
          <p:cNvGrpSpPr/>
          <p:nvPr/>
        </p:nvGrpSpPr>
        <p:grpSpPr>
          <a:xfrm>
            <a:off x="291347" y="628359"/>
            <a:ext cx="2113602" cy="4545718"/>
            <a:chOff x="0" y="0"/>
            <a:chExt cx="2113600" cy="4545716"/>
          </a:xfrm>
        </p:grpSpPr>
        <p:sp>
          <p:nvSpPr>
            <p:cNvPr id="446" name="Google Shape;1309;p47"/>
            <p:cNvSpPr/>
            <p:nvPr/>
          </p:nvSpPr>
          <p:spPr>
            <a:xfrm>
              <a:off x="274499" y="1660067"/>
              <a:ext cx="229998" cy="23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600" fill="norm" stroke="1" extrusionOk="0">
                  <a:moveTo>
                    <a:pt x="10733" y="0"/>
                  </a:moveTo>
                  <a:cubicBezTo>
                    <a:pt x="4802" y="0"/>
                    <a:pt x="-126" y="4930"/>
                    <a:pt x="2" y="10864"/>
                  </a:cubicBezTo>
                  <a:cubicBezTo>
                    <a:pt x="2" y="16670"/>
                    <a:pt x="4802" y="21600"/>
                    <a:pt x="10733" y="21600"/>
                  </a:cubicBezTo>
                  <a:cubicBezTo>
                    <a:pt x="16546" y="21600"/>
                    <a:pt x="21474" y="16670"/>
                    <a:pt x="21474" y="10864"/>
                  </a:cubicBezTo>
                  <a:cubicBezTo>
                    <a:pt x="21474" y="4930"/>
                    <a:pt x="16546" y="0"/>
                    <a:pt x="10733" y="0"/>
                  </a:cubicBezTo>
                  <a:close/>
                </a:path>
              </a:pathLst>
            </a:custGeom>
            <a:solidFill>
              <a:srgbClr val="C9E3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7" name="Google Shape;1310;p47"/>
            <p:cNvSpPr/>
            <p:nvPr/>
          </p:nvSpPr>
          <p:spPr>
            <a:xfrm>
              <a:off x="1308998" y="1442434"/>
              <a:ext cx="612569" cy="122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9" y="0"/>
                  </a:moveTo>
                  <a:cubicBezTo>
                    <a:pt x="959" y="0"/>
                    <a:pt x="0" y="879"/>
                    <a:pt x="0" y="879"/>
                  </a:cubicBezTo>
                  <a:lnTo>
                    <a:pt x="11110" y="21600"/>
                  </a:lnTo>
                  <a:lnTo>
                    <a:pt x="21600" y="11692"/>
                  </a:lnTo>
                  <a:cubicBezTo>
                    <a:pt x="21600" y="11692"/>
                    <a:pt x="10824" y="2642"/>
                    <a:pt x="6486" y="809"/>
                  </a:cubicBezTo>
                  <a:cubicBezTo>
                    <a:pt x="5060" y="205"/>
                    <a:pt x="3875" y="0"/>
                    <a:pt x="2929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8" name="Google Shape;1313;p47"/>
            <p:cNvSpPr/>
            <p:nvPr/>
          </p:nvSpPr>
          <p:spPr>
            <a:xfrm>
              <a:off x="656317" y="221061"/>
              <a:ext cx="845650" cy="1084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1" h="21600" fill="norm" stroke="1" extrusionOk="0">
                  <a:moveTo>
                    <a:pt x="8053" y="0"/>
                  </a:moveTo>
                  <a:cubicBezTo>
                    <a:pt x="-1317" y="0"/>
                    <a:pt x="-1395" y="8308"/>
                    <a:pt x="2193" y="12068"/>
                  </a:cubicBezTo>
                  <a:cubicBezTo>
                    <a:pt x="4813" y="14759"/>
                    <a:pt x="10719" y="21600"/>
                    <a:pt x="10719" y="21600"/>
                  </a:cubicBezTo>
                  <a:lnTo>
                    <a:pt x="19150" y="9832"/>
                  </a:lnTo>
                  <a:cubicBezTo>
                    <a:pt x="20205" y="6816"/>
                    <a:pt x="20140" y="5282"/>
                    <a:pt x="19533" y="4365"/>
                  </a:cubicBezTo>
                  <a:cubicBezTo>
                    <a:pt x="17936" y="1861"/>
                    <a:pt x="15637" y="1162"/>
                    <a:pt x="12508" y="516"/>
                  </a:cubicBezTo>
                  <a:cubicBezTo>
                    <a:pt x="10835" y="162"/>
                    <a:pt x="9354" y="0"/>
                    <a:pt x="8053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9" name="Google Shape;1314;p47"/>
            <p:cNvSpPr/>
            <p:nvPr/>
          </p:nvSpPr>
          <p:spPr>
            <a:xfrm>
              <a:off x="501669" y="143146"/>
              <a:ext cx="340873" cy="339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600" fill="norm" stroke="1" extrusionOk="0">
                  <a:moveTo>
                    <a:pt x="11136" y="0"/>
                  </a:moveTo>
                  <a:cubicBezTo>
                    <a:pt x="10334" y="0"/>
                    <a:pt x="9524" y="131"/>
                    <a:pt x="8744" y="407"/>
                  </a:cubicBezTo>
                  <a:cubicBezTo>
                    <a:pt x="7565" y="922"/>
                    <a:pt x="6387" y="1699"/>
                    <a:pt x="5379" y="2556"/>
                  </a:cubicBezTo>
                  <a:cubicBezTo>
                    <a:pt x="3030" y="4451"/>
                    <a:pt x="680" y="6680"/>
                    <a:pt x="91" y="9693"/>
                  </a:cubicBezTo>
                  <a:cubicBezTo>
                    <a:pt x="-335" y="12699"/>
                    <a:pt x="758" y="15792"/>
                    <a:pt x="3030" y="17766"/>
                  </a:cubicBezTo>
                  <a:cubicBezTo>
                    <a:pt x="5216" y="19749"/>
                    <a:pt x="7984" y="20947"/>
                    <a:pt x="10930" y="21382"/>
                  </a:cubicBezTo>
                  <a:cubicBezTo>
                    <a:pt x="11668" y="21527"/>
                    <a:pt x="12435" y="21600"/>
                    <a:pt x="13201" y="21600"/>
                  </a:cubicBezTo>
                  <a:cubicBezTo>
                    <a:pt x="14685" y="21600"/>
                    <a:pt x="16183" y="21317"/>
                    <a:pt x="17567" y="20692"/>
                  </a:cubicBezTo>
                  <a:cubicBezTo>
                    <a:pt x="19746" y="19749"/>
                    <a:pt x="21095" y="17599"/>
                    <a:pt x="21180" y="15276"/>
                  </a:cubicBezTo>
                  <a:lnTo>
                    <a:pt x="16978" y="19233"/>
                  </a:lnTo>
                  <a:cubicBezTo>
                    <a:pt x="19079" y="15704"/>
                    <a:pt x="21265" y="11668"/>
                    <a:pt x="20335" y="7718"/>
                  </a:cubicBezTo>
                  <a:cubicBezTo>
                    <a:pt x="20002" y="6338"/>
                    <a:pt x="19412" y="5133"/>
                    <a:pt x="18660" y="4102"/>
                  </a:cubicBezTo>
                  <a:cubicBezTo>
                    <a:pt x="16878" y="1684"/>
                    <a:pt x="14025" y="0"/>
                    <a:pt x="11136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0" name="Google Shape;1315;p47"/>
            <p:cNvSpPr/>
            <p:nvPr/>
          </p:nvSpPr>
          <p:spPr>
            <a:xfrm>
              <a:off x="820900" y="435038"/>
              <a:ext cx="695169" cy="1342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0" h="21600" fill="norm" stroke="1" extrusionOk="0">
                  <a:moveTo>
                    <a:pt x="13768" y="0"/>
                  </a:moveTo>
                  <a:cubicBezTo>
                    <a:pt x="11563" y="0"/>
                    <a:pt x="7831" y="660"/>
                    <a:pt x="4565" y="4284"/>
                  </a:cubicBezTo>
                  <a:cubicBezTo>
                    <a:pt x="4511" y="4358"/>
                    <a:pt x="4385" y="4402"/>
                    <a:pt x="4262" y="4402"/>
                  </a:cubicBezTo>
                  <a:cubicBezTo>
                    <a:pt x="4202" y="4402"/>
                    <a:pt x="4142" y="4393"/>
                    <a:pt x="4092" y="4371"/>
                  </a:cubicBezTo>
                  <a:cubicBezTo>
                    <a:pt x="3740" y="4244"/>
                    <a:pt x="3088" y="4056"/>
                    <a:pt x="2363" y="4056"/>
                  </a:cubicBezTo>
                  <a:cubicBezTo>
                    <a:pt x="1721" y="4056"/>
                    <a:pt x="1026" y="4205"/>
                    <a:pt x="433" y="4676"/>
                  </a:cubicBezTo>
                  <a:cubicBezTo>
                    <a:pt x="-734" y="5602"/>
                    <a:pt x="666" y="7164"/>
                    <a:pt x="2130" y="7164"/>
                  </a:cubicBezTo>
                  <a:cubicBezTo>
                    <a:pt x="2246" y="7164"/>
                    <a:pt x="2363" y="7155"/>
                    <a:pt x="2479" y="7133"/>
                  </a:cubicBezTo>
                  <a:cubicBezTo>
                    <a:pt x="2509" y="7128"/>
                    <a:pt x="2536" y="7126"/>
                    <a:pt x="2562" y="7126"/>
                  </a:cubicBezTo>
                  <a:cubicBezTo>
                    <a:pt x="2858" y="7126"/>
                    <a:pt x="2998" y="7435"/>
                    <a:pt x="3071" y="7635"/>
                  </a:cubicBezTo>
                  <a:cubicBezTo>
                    <a:pt x="3740" y="9570"/>
                    <a:pt x="4016" y="11528"/>
                    <a:pt x="3780" y="13509"/>
                  </a:cubicBezTo>
                  <a:cubicBezTo>
                    <a:pt x="3660" y="15270"/>
                    <a:pt x="1731" y="17338"/>
                    <a:pt x="1731" y="17338"/>
                  </a:cubicBezTo>
                  <a:cubicBezTo>
                    <a:pt x="1731" y="17338"/>
                    <a:pt x="8356" y="21600"/>
                    <a:pt x="12680" y="21600"/>
                  </a:cubicBezTo>
                  <a:cubicBezTo>
                    <a:pt x="14779" y="21600"/>
                    <a:pt x="16339" y="20596"/>
                    <a:pt x="16339" y="17621"/>
                  </a:cubicBezTo>
                  <a:cubicBezTo>
                    <a:pt x="16339" y="17621"/>
                    <a:pt x="13385" y="12072"/>
                    <a:pt x="13030" y="10420"/>
                  </a:cubicBezTo>
                  <a:cubicBezTo>
                    <a:pt x="13193" y="10399"/>
                    <a:pt x="13409" y="10397"/>
                    <a:pt x="13668" y="10397"/>
                  </a:cubicBezTo>
                  <a:cubicBezTo>
                    <a:pt x="13781" y="10397"/>
                    <a:pt x="13898" y="10397"/>
                    <a:pt x="14024" y="10397"/>
                  </a:cubicBezTo>
                  <a:cubicBezTo>
                    <a:pt x="15967" y="10397"/>
                    <a:pt x="19476" y="10274"/>
                    <a:pt x="20158" y="6155"/>
                  </a:cubicBezTo>
                  <a:cubicBezTo>
                    <a:pt x="20866" y="1586"/>
                    <a:pt x="16772" y="456"/>
                    <a:pt x="15471" y="151"/>
                  </a:cubicBezTo>
                  <a:cubicBezTo>
                    <a:pt x="15168" y="86"/>
                    <a:pt x="14570" y="0"/>
                    <a:pt x="13768" y="0"/>
                  </a:cubicBezTo>
                  <a:close/>
                </a:path>
              </a:pathLst>
            </a:custGeom>
            <a:solidFill>
              <a:srgbClr val="FABA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1" name="Google Shape;1316;p47"/>
            <p:cNvSpPr/>
            <p:nvPr/>
          </p:nvSpPr>
          <p:spPr>
            <a:xfrm>
              <a:off x="1153513" y="1062346"/>
              <a:ext cx="162340" cy="201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6021" y="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2" name="Google Shape;1317;p47"/>
            <p:cNvSpPr/>
            <p:nvPr/>
          </p:nvSpPr>
          <p:spPr>
            <a:xfrm>
              <a:off x="56893" y="1382799"/>
              <a:ext cx="2056708" cy="3162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19" y="499"/>
                  </a:moveTo>
                  <a:cubicBezTo>
                    <a:pt x="13715" y="504"/>
                    <a:pt x="13716" y="511"/>
                    <a:pt x="13720" y="521"/>
                  </a:cubicBezTo>
                  <a:cubicBezTo>
                    <a:pt x="13719" y="507"/>
                    <a:pt x="13719" y="499"/>
                    <a:pt x="13719" y="499"/>
                  </a:cubicBezTo>
                  <a:close/>
                  <a:moveTo>
                    <a:pt x="9103" y="0"/>
                  </a:moveTo>
                  <a:cubicBezTo>
                    <a:pt x="9103" y="0"/>
                    <a:pt x="7570" y="120"/>
                    <a:pt x="7256" y="259"/>
                  </a:cubicBezTo>
                  <a:cubicBezTo>
                    <a:pt x="5950" y="601"/>
                    <a:pt x="4884" y="1487"/>
                    <a:pt x="4884" y="1487"/>
                  </a:cubicBezTo>
                  <a:cubicBezTo>
                    <a:pt x="3991" y="3251"/>
                    <a:pt x="0" y="21212"/>
                    <a:pt x="0" y="21212"/>
                  </a:cubicBezTo>
                  <a:lnTo>
                    <a:pt x="21600" y="21600"/>
                  </a:lnTo>
                  <a:cubicBezTo>
                    <a:pt x="21600" y="21084"/>
                    <a:pt x="17510" y="5763"/>
                    <a:pt x="17113" y="4452"/>
                  </a:cubicBezTo>
                  <a:cubicBezTo>
                    <a:pt x="16700" y="3112"/>
                    <a:pt x="13832" y="806"/>
                    <a:pt x="13720" y="521"/>
                  </a:cubicBezTo>
                  <a:cubicBezTo>
                    <a:pt x="13734" y="714"/>
                    <a:pt x="13823" y="2108"/>
                    <a:pt x="13519" y="2263"/>
                  </a:cubicBezTo>
                  <a:lnTo>
                    <a:pt x="9103" y="0"/>
                  </a:ln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3" name="Google Shape;1318;p47"/>
            <p:cNvSpPr/>
            <p:nvPr/>
          </p:nvSpPr>
          <p:spPr>
            <a:xfrm>
              <a:off x="52780" y="1710106"/>
              <a:ext cx="1207543" cy="2810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12772" y="0"/>
                  </a:moveTo>
                  <a:cubicBezTo>
                    <a:pt x="12698" y="1212"/>
                    <a:pt x="8902" y="-83"/>
                    <a:pt x="6192" y="4815"/>
                  </a:cubicBezTo>
                  <a:cubicBezTo>
                    <a:pt x="4402" y="8004"/>
                    <a:pt x="0" y="21248"/>
                    <a:pt x="0" y="21248"/>
                  </a:cubicBezTo>
                  <a:lnTo>
                    <a:pt x="21600" y="21517"/>
                  </a:lnTo>
                  <a:lnTo>
                    <a:pt x="12772" y="0"/>
                  </a:ln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4" name="Google Shape;1319;p47"/>
            <p:cNvSpPr/>
            <p:nvPr/>
          </p:nvSpPr>
          <p:spPr>
            <a:xfrm>
              <a:off x="1264452" y="900389"/>
              <a:ext cx="125782" cy="5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4689" y="21600"/>
                    <a:pt x="10790" y="21600"/>
                  </a:cubicBezTo>
                  <a:cubicBezTo>
                    <a:pt x="11065" y="21600"/>
                    <a:pt x="11340" y="21556"/>
                    <a:pt x="11614" y="21467"/>
                  </a:cubicBezTo>
                  <a:cubicBezTo>
                    <a:pt x="17872" y="18856"/>
                    <a:pt x="21600" y="531"/>
                    <a:pt x="21600" y="5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5" name="Google Shape;1320;p47"/>
            <p:cNvSpPr/>
            <p:nvPr/>
          </p:nvSpPr>
          <p:spPr>
            <a:xfrm>
              <a:off x="810462" y="0"/>
              <a:ext cx="453980" cy="399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1600" fill="norm" stroke="1" extrusionOk="0">
                  <a:moveTo>
                    <a:pt x="15328" y="0"/>
                  </a:moveTo>
                  <a:cubicBezTo>
                    <a:pt x="11321" y="0"/>
                    <a:pt x="6759" y="3136"/>
                    <a:pt x="3455" y="6037"/>
                  </a:cubicBezTo>
                  <a:cubicBezTo>
                    <a:pt x="477" y="8667"/>
                    <a:pt x="-761" y="13198"/>
                    <a:pt x="477" y="17291"/>
                  </a:cubicBezTo>
                  <a:lnTo>
                    <a:pt x="1719" y="21600"/>
                  </a:lnTo>
                  <a:cubicBezTo>
                    <a:pt x="2899" y="18896"/>
                    <a:pt x="20839" y="9692"/>
                    <a:pt x="20839" y="9692"/>
                  </a:cubicBezTo>
                  <a:cubicBezTo>
                    <a:pt x="20839" y="9692"/>
                    <a:pt x="20215" y="852"/>
                    <a:pt x="16618" y="117"/>
                  </a:cubicBezTo>
                  <a:cubicBezTo>
                    <a:pt x="16193" y="37"/>
                    <a:pt x="15763" y="0"/>
                    <a:pt x="15328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6" name="Google Shape;1321;p47"/>
            <p:cNvSpPr/>
            <p:nvPr/>
          </p:nvSpPr>
          <p:spPr>
            <a:xfrm>
              <a:off x="1104846" y="63062"/>
              <a:ext cx="75744" cy="117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25" y="0"/>
                  </a:moveTo>
                  <a:lnTo>
                    <a:pt x="0" y="2223"/>
                  </a:lnTo>
                  <a:lnTo>
                    <a:pt x="10784" y="21600"/>
                  </a:lnTo>
                  <a:lnTo>
                    <a:pt x="21600" y="19104"/>
                  </a:lnTo>
                  <a:lnTo>
                    <a:pt x="10425" y="0"/>
                  </a:lnTo>
                  <a:close/>
                </a:path>
              </a:pathLst>
            </a:custGeom>
            <a:solidFill>
              <a:srgbClr val="80B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7" name="Google Shape;1322;p47"/>
            <p:cNvSpPr/>
            <p:nvPr/>
          </p:nvSpPr>
          <p:spPr>
            <a:xfrm>
              <a:off x="1083254" y="83282"/>
              <a:ext cx="118927" cy="75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52" y="0"/>
                  </a:moveTo>
                  <a:lnTo>
                    <a:pt x="0" y="11207"/>
                  </a:lnTo>
                  <a:lnTo>
                    <a:pt x="2448" y="21600"/>
                  </a:lnTo>
                  <a:lnTo>
                    <a:pt x="21600" y="10816"/>
                  </a:lnTo>
                  <a:lnTo>
                    <a:pt x="19152" y="0"/>
                  </a:lnTo>
                  <a:close/>
                </a:path>
              </a:pathLst>
            </a:custGeom>
            <a:solidFill>
              <a:srgbClr val="80B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8" name="Google Shape;1323;p47"/>
            <p:cNvSpPr/>
            <p:nvPr/>
          </p:nvSpPr>
          <p:spPr>
            <a:xfrm>
              <a:off x="839027" y="179362"/>
              <a:ext cx="581236" cy="434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6" h="21600" fill="norm" stroke="1" extrusionOk="0">
                  <a:moveTo>
                    <a:pt x="14670" y="0"/>
                  </a:moveTo>
                  <a:cubicBezTo>
                    <a:pt x="10211" y="0"/>
                    <a:pt x="4206" y="4922"/>
                    <a:pt x="263" y="10950"/>
                  </a:cubicBezTo>
                  <a:cubicBezTo>
                    <a:pt x="-189" y="11626"/>
                    <a:pt x="-25" y="11870"/>
                    <a:pt x="500" y="11870"/>
                  </a:cubicBezTo>
                  <a:cubicBezTo>
                    <a:pt x="1796" y="11870"/>
                    <a:pt x="5287" y="10394"/>
                    <a:pt x="7024" y="10394"/>
                  </a:cubicBezTo>
                  <a:cubicBezTo>
                    <a:pt x="7517" y="10394"/>
                    <a:pt x="7869" y="10513"/>
                    <a:pt x="7989" y="10820"/>
                  </a:cubicBezTo>
                  <a:cubicBezTo>
                    <a:pt x="6188" y="10820"/>
                    <a:pt x="5191" y="20357"/>
                    <a:pt x="5191" y="20357"/>
                  </a:cubicBezTo>
                  <a:cubicBezTo>
                    <a:pt x="6028" y="21237"/>
                    <a:pt x="6756" y="21600"/>
                    <a:pt x="7393" y="21600"/>
                  </a:cubicBezTo>
                  <a:cubicBezTo>
                    <a:pt x="10259" y="21600"/>
                    <a:pt x="11227" y="14203"/>
                    <a:pt x="11304" y="13102"/>
                  </a:cubicBezTo>
                  <a:cubicBezTo>
                    <a:pt x="14114" y="17053"/>
                    <a:pt x="16091" y="18546"/>
                    <a:pt x="17460" y="18546"/>
                  </a:cubicBezTo>
                  <a:cubicBezTo>
                    <a:pt x="21411" y="18546"/>
                    <a:pt x="20362" y="6176"/>
                    <a:pt x="19834" y="4434"/>
                  </a:cubicBezTo>
                  <a:cubicBezTo>
                    <a:pt x="18849" y="1306"/>
                    <a:pt x="16964" y="0"/>
                    <a:pt x="14670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9" name="Google Shape;1324;p47"/>
            <p:cNvSpPr/>
            <p:nvPr/>
          </p:nvSpPr>
          <p:spPr>
            <a:xfrm>
              <a:off x="0" y="1425525"/>
              <a:ext cx="885797" cy="1052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13" h="21600" fill="norm" stroke="1" extrusionOk="0">
                  <a:moveTo>
                    <a:pt x="13357" y="0"/>
                  </a:moveTo>
                  <a:cubicBezTo>
                    <a:pt x="6640" y="0"/>
                    <a:pt x="0" y="14220"/>
                    <a:pt x="0" y="14220"/>
                  </a:cubicBezTo>
                  <a:lnTo>
                    <a:pt x="12456" y="21600"/>
                  </a:lnTo>
                  <a:cubicBezTo>
                    <a:pt x="12456" y="21600"/>
                    <a:pt x="21600" y="1983"/>
                    <a:pt x="14532" y="150"/>
                  </a:cubicBezTo>
                  <a:cubicBezTo>
                    <a:pt x="14141" y="49"/>
                    <a:pt x="13748" y="0"/>
                    <a:pt x="13357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0" name="Google Shape;1325;p47"/>
            <p:cNvSpPr/>
            <p:nvPr/>
          </p:nvSpPr>
          <p:spPr>
            <a:xfrm>
              <a:off x="925027" y="2149599"/>
              <a:ext cx="267671" cy="104075"/>
            </a:xfrm>
            <a:prstGeom prst="rect">
              <a:avLst/>
            </a:prstGeom>
            <a:solidFill>
              <a:srgbClr val="F4FD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1" name="Google Shape;1326;p47"/>
            <p:cNvSpPr/>
            <p:nvPr/>
          </p:nvSpPr>
          <p:spPr>
            <a:xfrm>
              <a:off x="383954" y="3711418"/>
              <a:ext cx="507267" cy="501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405" y="0"/>
                  </a:moveTo>
                  <a:lnTo>
                    <a:pt x="6" y="12396"/>
                  </a:lnTo>
                  <a:cubicBezTo>
                    <a:pt x="-163" y="17229"/>
                    <a:pt x="3541" y="21246"/>
                    <a:pt x="8217" y="21418"/>
                  </a:cubicBezTo>
                  <a:lnTo>
                    <a:pt x="12489" y="21595"/>
                  </a:lnTo>
                  <a:cubicBezTo>
                    <a:pt x="12595" y="21595"/>
                    <a:pt x="12696" y="21600"/>
                    <a:pt x="12797" y="21600"/>
                  </a:cubicBezTo>
                  <a:cubicBezTo>
                    <a:pt x="17560" y="21600"/>
                    <a:pt x="21437" y="17647"/>
                    <a:pt x="21384" y="12804"/>
                  </a:cubicBezTo>
                  <a:lnTo>
                    <a:pt x="21268" y="236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2" name="Google Shape;1327;p47"/>
            <p:cNvSpPr/>
            <p:nvPr/>
          </p:nvSpPr>
          <p:spPr>
            <a:xfrm>
              <a:off x="1388714" y="3711418"/>
              <a:ext cx="507149" cy="501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600" fill="norm" stroke="1" extrusionOk="0">
                  <a:moveTo>
                    <a:pt x="349" y="0"/>
                  </a:moveTo>
                  <a:lnTo>
                    <a:pt x="6" y="12396"/>
                  </a:lnTo>
                  <a:cubicBezTo>
                    <a:pt x="-168" y="17229"/>
                    <a:pt x="3492" y="21246"/>
                    <a:pt x="8233" y="21418"/>
                  </a:cubicBezTo>
                  <a:lnTo>
                    <a:pt x="12520" y="21595"/>
                  </a:lnTo>
                  <a:cubicBezTo>
                    <a:pt x="12621" y="21595"/>
                    <a:pt x="12722" y="21600"/>
                    <a:pt x="12824" y="21600"/>
                  </a:cubicBezTo>
                  <a:cubicBezTo>
                    <a:pt x="17546" y="21600"/>
                    <a:pt x="21432" y="17647"/>
                    <a:pt x="21432" y="12804"/>
                  </a:cubicBezTo>
                  <a:lnTo>
                    <a:pt x="21263" y="236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3" name="Google Shape;1328;p47"/>
            <p:cNvSpPr/>
            <p:nvPr/>
          </p:nvSpPr>
          <p:spPr>
            <a:xfrm>
              <a:off x="1291405" y="1843313"/>
              <a:ext cx="153537" cy="8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0" h="21600" fill="norm" stroke="1" extrusionOk="0">
                  <a:moveTo>
                    <a:pt x="11276" y="5342"/>
                  </a:moveTo>
                  <a:cubicBezTo>
                    <a:pt x="12383" y="5692"/>
                    <a:pt x="13303" y="7764"/>
                    <a:pt x="13116" y="9837"/>
                  </a:cubicBezTo>
                  <a:cubicBezTo>
                    <a:pt x="12929" y="11909"/>
                    <a:pt x="12009" y="13310"/>
                    <a:pt x="10901" y="13310"/>
                  </a:cubicBezTo>
                  <a:cubicBezTo>
                    <a:pt x="9607" y="12960"/>
                    <a:pt x="8874" y="10888"/>
                    <a:pt x="9045" y="8815"/>
                  </a:cubicBezTo>
                  <a:cubicBezTo>
                    <a:pt x="9233" y="6743"/>
                    <a:pt x="10153" y="5342"/>
                    <a:pt x="11276" y="5342"/>
                  </a:cubicBezTo>
                  <a:close/>
                  <a:moveTo>
                    <a:pt x="9716" y="0"/>
                  </a:moveTo>
                  <a:cubicBezTo>
                    <a:pt x="4913" y="0"/>
                    <a:pt x="686" y="6568"/>
                    <a:pt x="0" y="15704"/>
                  </a:cubicBezTo>
                  <a:lnTo>
                    <a:pt x="0" y="16054"/>
                  </a:lnTo>
                  <a:lnTo>
                    <a:pt x="20867" y="21600"/>
                  </a:lnTo>
                  <a:lnTo>
                    <a:pt x="20867" y="21250"/>
                  </a:lnTo>
                  <a:cubicBezTo>
                    <a:pt x="21600" y="10888"/>
                    <a:pt x="17919" y="1897"/>
                    <a:pt x="12383" y="525"/>
                  </a:cubicBezTo>
                  <a:lnTo>
                    <a:pt x="11089" y="175"/>
                  </a:lnTo>
                  <a:cubicBezTo>
                    <a:pt x="10621" y="58"/>
                    <a:pt x="10168" y="0"/>
                    <a:pt x="9716" y="0"/>
                  </a:cubicBezTo>
                  <a:close/>
                </a:path>
              </a:pathLst>
            </a:custGeom>
            <a:solidFill>
              <a:srgbClr val="F9A8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4" name="Google Shape;1329;p47"/>
            <p:cNvSpPr/>
            <p:nvPr/>
          </p:nvSpPr>
          <p:spPr>
            <a:xfrm>
              <a:off x="709720" y="1867990"/>
              <a:ext cx="1139145" cy="1453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4119" y="0"/>
                  </a:moveTo>
                  <a:cubicBezTo>
                    <a:pt x="3701" y="0"/>
                    <a:pt x="3345" y="233"/>
                    <a:pt x="3274" y="567"/>
                  </a:cubicBezTo>
                  <a:lnTo>
                    <a:pt x="6" y="19038"/>
                  </a:lnTo>
                  <a:cubicBezTo>
                    <a:pt x="-46" y="19399"/>
                    <a:pt x="260" y="19722"/>
                    <a:pt x="720" y="19781"/>
                  </a:cubicBezTo>
                  <a:lnTo>
                    <a:pt x="17316" y="21590"/>
                  </a:lnTo>
                  <a:cubicBezTo>
                    <a:pt x="17359" y="21597"/>
                    <a:pt x="17400" y="21600"/>
                    <a:pt x="17443" y="21600"/>
                  </a:cubicBezTo>
                  <a:cubicBezTo>
                    <a:pt x="17831" y="21600"/>
                    <a:pt x="18189" y="21355"/>
                    <a:pt x="18234" y="21048"/>
                  </a:cubicBezTo>
                  <a:lnTo>
                    <a:pt x="21502" y="2557"/>
                  </a:lnTo>
                  <a:cubicBezTo>
                    <a:pt x="21554" y="2195"/>
                    <a:pt x="21248" y="1875"/>
                    <a:pt x="20814" y="1834"/>
                  </a:cubicBezTo>
                  <a:lnTo>
                    <a:pt x="4218" y="5"/>
                  </a:lnTo>
                  <a:cubicBezTo>
                    <a:pt x="4184" y="2"/>
                    <a:pt x="4151" y="0"/>
                    <a:pt x="411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5" name="Google Shape;1330;p47"/>
            <p:cNvSpPr/>
            <p:nvPr/>
          </p:nvSpPr>
          <p:spPr>
            <a:xfrm>
              <a:off x="765429" y="1925111"/>
              <a:ext cx="1035838" cy="1312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19598"/>
                  </a:lnTo>
                  <a:lnTo>
                    <a:pt x="18131" y="21600"/>
                  </a:lnTo>
                  <a:lnTo>
                    <a:pt x="21600" y="2002"/>
                  </a:lnTo>
                  <a:lnTo>
                    <a:pt x="3440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6" name="Google Shape;1331;p47"/>
            <p:cNvSpPr/>
            <p:nvPr/>
          </p:nvSpPr>
          <p:spPr>
            <a:xfrm>
              <a:off x="766800" y="1917000"/>
              <a:ext cx="1006020" cy="1291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542" y="0"/>
                  </a:moveTo>
                  <a:lnTo>
                    <a:pt x="0" y="19836"/>
                  </a:lnTo>
                  <a:lnTo>
                    <a:pt x="16113" y="21600"/>
                  </a:lnTo>
                  <a:lnTo>
                    <a:pt x="18350" y="20287"/>
                  </a:lnTo>
                  <a:lnTo>
                    <a:pt x="21600" y="1968"/>
                  </a:lnTo>
                  <a:lnTo>
                    <a:pt x="3542" y="0"/>
                  </a:ln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7" name="Google Shape;1332;p47"/>
            <p:cNvSpPr/>
            <p:nvPr/>
          </p:nvSpPr>
          <p:spPr>
            <a:xfrm>
              <a:off x="1157271" y="1880099"/>
              <a:ext cx="422579" cy="15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600" fill="norm" stroke="1" extrusionOk="0">
                  <a:moveTo>
                    <a:pt x="2027" y="0"/>
                  </a:moveTo>
                  <a:cubicBezTo>
                    <a:pt x="1167" y="0"/>
                    <a:pt x="416" y="1784"/>
                    <a:pt x="289" y="4205"/>
                  </a:cubicBezTo>
                  <a:lnTo>
                    <a:pt x="18" y="9287"/>
                  </a:lnTo>
                  <a:cubicBezTo>
                    <a:pt x="-121" y="11931"/>
                    <a:pt x="560" y="14384"/>
                    <a:pt x="1519" y="14766"/>
                  </a:cubicBezTo>
                  <a:lnTo>
                    <a:pt x="19088" y="21552"/>
                  </a:lnTo>
                  <a:cubicBezTo>
                    <a:pt x="19169" y="21584"/>
                    <a:pt x="19250" y="21600"/>
                    <a:pt x="19331" y="21600"/>
                  </a:cubicBezTo>
                  <a:cubicBezTo>
                    <a:pt x="20191" y="21600"/>
                    <a:pt x="20948" y="19816"/>
                    <a:pt x="21069" y="17395"/>
                  </a:cubicBezTo>
                  <a:lnTo>
                    <a:pt x="21346" y="12313"/>
                  </a:lnTo>
                  <a:cubicBezTo>
                    <a:pt x="21479" y="9669"/>
                    <a:pt x="20798" y="7216"/>
                    <a:pt x="19769" y="6834"/>
                  </a:cubicBezTo>
                  <a:lnTo>
                    <a:pt x="2270" y="48"/>
                  </a:lnTo>
                  <a:cubicBezTo>
                    <a:pt x="2189" y="16"/>
                    <a:pt x="2108" y="0"/>
                    <a:pt x="2027" y="0"/>
                  </a:cubicBezTo>
                  <a:close/>
                </a:path>
              </a:pathLst>
            </a:custGeom>
            <a:solidFill>
              <a:srgbClr val="F1C1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8" name="Google Shape;1333;p47"/>
            <p:cNvSpPr/>
            <p:nvPr/>
          </p:nvSpPr>
          <p:spPr>
            <a:xfrm>
              <a:off x="1511894" y="3116439"/>
              <a:ext cx="104075" cy="91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98" y="0"/>
                  </a:moveTo>
                  <a:lnTo>
                    <a:pt x="0" y="21278"/>
                  </a:lnTo>
                  <a:lnTo>
                    <a:pt x="3651" y="21600"/>
                  </a:lnTo>
                  <a:lnTo>
                    <a:pt x="21600" y="2871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9" name="Google Shape;1334;p47"/>
            <p:cNvSpPr/>
            <p:nvPr/>
          </p:nvSpPr>
          <p:spPr>
            <a:xfrm>
              <a:off x="1223887" y="1953558"/>
              <a:ext cx="273155" cy="120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9" y="0"/>
                  </a:moveTo>
                  <a:lnTo>
                    <a:pt x="0" y="15036"/>
                  </a:lnTo>
                  <a:lnTo>
                    <a:pt x="20742" y="21600"/>
                  </a:lnTo>
                  <a:lnTo>
                    <a:pt x="21600" y="6544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F9A8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0" name="Google Shape;1335;p47"/>
            <p:cNvSpPr/>
            <p:nvPr/>
          </p:nvSpPr>
          <p:spPr>
            <a:xfrm>
              <a:off x="1152142" y="1880099"/>
              <a:ext cx="427708" cy="159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600" fill="norm" stroke="1" extrusionOk="0">
                  <a:moveTo>
                    <a:pt x="2272" y="0"/>
                  </a:moveTo>
                  <a:cubicBezTo>
                    <a:pt x="1417" y="0"/>
                    <a:pt x="671" y="1728"/>
                    <a:pt x="545" y="4073"/>
                  </a:cubicBezTo>
                  <a:lnTo>
                    <a:pt x="0" y="13747"/>
                  </a:lnTo>
                  <a:lnTo>
                    <a:pt x="20923" y="21600"/>
                  </a:lnTo>
                  <a:lnTo>
                    <a:pt x="21468" y="11926"/>
                  </a:lnTo>
                  <a:cubicBezTo>
                    <a:pt x="21600" y="9365"/>
                    <a:pt x="20923" y="6989"/>
                    <a:pt x="19901" y="6619"/>
                  </a:cubicBezTo>
                  <a:lnTo>
                    <a:pt x="2513" y="46"/>
                  </a:lnTo>
                  <a:cubicBezTo>
                    <a:pt x="2433" y="15"/>
                    <a:pt x="2353" y="0"/>
                    <a:pt x="2272" y="0"/>
                  </a:cubicBezTo>
                  <a:close/>
                </a:path>
              </a:pathLst>
            </a:custGeom>
            <a:solidFill>
              <a:srgbClr val="F9A8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1" name="Google Shape;1336;p47"/>
            <p:cNvSpPr/>
            <p:nvPr/>
          </p:nvSpPr>
          <p:spPr>
            <a:xfrm>
              <a:off x="1034072" y="2471537"/>
              <a:ext cx="87441" cy="86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73" h="21600" fill="norm" stroke="1" extrusionOk="0">
                  <a:moveTo>
                    <a:pt x="9456" y="0"/>
                  </a:moveTo>
                  <a:cubicBezTo>
                    <a:pt x="5905" y="0"/>
                    <a:pt x="2453" y="2132"/>
                    <a:pt x="973" y="6025"/>
                  </a:cubicBezTo>
                  <a:cubicBezTo>
                    <a:pt x="-1369" y="11738"/>
                    <a:pt x="678" y="18133"/>
                    <a:pt x="5363" y="20492"/>
                  </a:cubicBezTo>
                  <a:cubicBezTo>
                    <a:pt x="6669" y="21259"/>
                    <a:pt x="8075" y="21600"/>
                    <a:pt x="9480" y="21600"/>
                  </a:cubicBezTo>
                  <a:cubicBezTo>
                    <a:pt x="13006" y="21600"/>
                    <a:pt x="16434" y="19298"/>
                    <a:pt x="17913" y="15433"/>
                  </a:cubicBezTo>
                  <a:cubicBezTo>
                    <a:pt x="20231" y="10061"/>
                    <a:pt x="18184" y="3666"/>
                    <a:pt x="13524" y="966"/>
                  </a:cubicBezTo>
                  <a:cubicBezTo>
                    <a:pt x="12217" y="313"/>
                    <a:pt x="10836" y="0"/>
                    <a:pt x="9456" y="0"/>
                  </a:cubicBezTo>
                  <a:close/>
                </a:path>
              </a:pathLst>
            </a:custGeom>
            <a:solidFill>
              <a:srgbClr val="4C88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2" name="Google Shape;1337;p47"/>
            <p:cNvSpPr/>
            <p:nvPr/>
          </p:nvSpPr>
          <p:spPr>
            <a:xfrm>
              <a:off x="1297988" y="2206150"/>
              <a:ext cx="130318" cy="35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600" fill="norm" stroke="1" extrusionOk="0">
                  <a:moveTo>
                    <a:pt x="1460" y="0"/>
                  </a:moveTo>
                  <a:cubicBezTo>
                    <a:pt x="752" y="0"/>
                    <a:pt x="231" y="2230"/>
                    <a:pt x="44" y="5086"/>
                  </a:cubicBezTo>
                  <a:cubicBezTo>
                    <a:pt x="-179" y="8361"/>
                    <a:pt x="473" y="11706"/>
                    <a:pt x="1367" y="11706"/>
                  </a:cubicBezTo>
                  <a:lnTo>
                    <a:pt x="19429" y="21600"/>
                  </a:lnTo>
                  <a:cubicBezTo>
                    <a:pt x="20322" y="21600"/>
                    <a:pt x="21198" y="19092"/>
                    <a:pt x="21198" y="15817"/>
                  </a:cubicBezTo>
                  <a:cubicBezTo>
                    <a:pt x="21421" y="12542"/>
                    <a:pt x="20751" y="10034"/>
                    <a:pt x="19875" y="9197"/>
                  </a:cubicBezTo>
                  <a:lnTo>
                    <a:pt x="1795" y="139"/>
                  </a:lnTo>
                  <a:cubicBezTo>
                    <a:pt x="1683" y="0"/>
                    <a:pt x="1571" y="0"/>
                    <a:pt x="1460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3" name="Google Shape;1338;p47"/>
            <p:cNvSpPr/>
            <p:nvPr/>
          </p:nvSpPr>
          <p:spPr>
            <a:xfrm>
              <a:off x="1453744" y="2227742"/>
              <a:ext cx="205789" cy="46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fill="norm" stroke="1" extrusionOk="0">
                  <a:moveTo>
                    <a:pt x="1050" y="0"/>
                  </a:moveTo>
                  <a:cubicBezTo>
                    <a:pt x="561" y="0"/>
                    <a:pt x="119" y="1707"/>
                    <a:pt x="0" y="3893"/>
                  </a:cubicBezTo>
                  <a:cubicBezTo>
                    <a:pt x="0" y="6453"/>
                    <a:pt x="417" y="8960"/>
                    <a:pt x="990" y="8960"/>
                  </a:cubicBezTo>
                  <a:lnTo>
                    <a:pt x="20324" y="21600"/>
                  </a:lnTo>
                  <a:cubicBezTo>
                    <a:pt x="20896" y="21600"/>
                    <a:pt x="21457" y="19680"/>
                    <a:pt x="21457" y="17173"/>
                  </a:cubicBezTo>
                  <a:cubicBezTo>
                    <a:pt x="21600" y="14667"/>
                    <a:pt x="21171" y="12107"/>
                    <a:pt x="20610" y="12107"/>
                  </a:cubicBezTo>
                  <a:lnTo>
                    <a:pt x="1264" y="107"/>
                  </a:lnTo>
                  <a:cubicBezTo>
                    <a:pt x="1193" y="53"/>
                    <a:pt x="1121" y="0"/>
                    <a:pt x="1050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4" name="Google Shape;1339;p47"/>
            <p:cNvSpPr/>
            <p:nvPr/>
          </p:nvSpPr>
          <p:spPr>
            <a:xfrm>
              <a:off x="1296888" y="2305084"/>
              <a:ext cx="336673" cy="47297"/>
            </a:xfrm>
            <a:prstGeom prst="line">
              <a:avLst/>
            </a:prstGeom>
            <a:noFill/>
            <a:ln w="3175" cap="flat">
              <a:solidFill>
                <a:srgbClr val="70A3F6"/>
              </a:solidFill>
              <a:prstDash val="solid"/>
              <a:miter lim="1183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5" name="Google Shape;1340;p47"/>
            <p:cNvSpPr/>
            <p:nvPr/>
          </p:nvSpPr>
          <p:spPr>
            <a:xfrm>
              <a:off x="1288777" y="2364605"/>
              <a:ext cx="336673" cy="47297"/>
            </a:xfrm>
            <a:prstGeom prst="line">
              <a:avLst/>
            </a:prstGeom>
            <a:noFill/>
            <a:ln w="3175" cap="flat">
              <a:solidFill>
                <a:srgbClr val="70A3F6"/>
              </a:solidFill>
              <a:prstDash val="solid"/>
              <a:miter lim="1183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6" name="Google Shape;1341;p47"/>
            <p:cNvSpPr/>
            <p:nvPr/>
          </p:nvSpPr>
          <p:spPr>
            <a:xfrm>
              <a:off x="934509" y="2549450"/>
              <a:ext cx="144997" cy="3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600" fill="norm" stroke="1" extrusionOk="0">
                  <a:moveTo>
                    <a:pt x="676" y="0"/>
                  </a:moveTo>
                  <a:cubicBezTo>
                    <a:pt x="254" y="0"/>
                    <a:pt x="0" y="1618"/>
                    <a:pt x="0" y="3155"/>
                  </a:cubicBezTo>
                  <a:lnTo>
                    <a:pt x="0" y="4126"/>
                  </a:lnTo>
                  <a:cubicBezTo>
                    <a:pt x="0" y="6067"/>
                    <a:pt x="186" y="7928"/>
                    <a:pt x="794" y="8899"/>
                  </a:cubicBezTo>
                  <a:lnTo>
                    <a:pt x="20400" y="21357"/>
                  </a:lnTo>
                  <a:cubicBezTo>
                    <a:pt x="20501" y="21519"/>
                    <a:pt x="20620" y="21600"/>
                    <a:pt x="20704" y="21600"/>
                  </a:cubicBezTo>
                  <a:cubicBezTo>
                    <a:pt x="21127" y="21600"/>
                    <a:pt x="21397" y="20063"/>
                    <a:pt x="21397" y="18445"/>
                  </a:cubicBezTo>
                  <a:lnTo>
                    <a:pt x="21397" y="17555"/>
                  </a:lnTo>
                  <a:cubicBezTo>
                    <a:pt x="21600" y="15613"/>
                    <a:pt x="21194" y="13672"/>
                    <a:pt x="20806" y="12701"/>
                  </a:cubicBezTo>
                  <a:lnTo>
                    <a:pt x="997" y="324"/>
                  </a:lnTo>
                  <a:cubicBezTo>
                    <a:pt x="879" y="81"/>
                    <a:pt x="777" y="0"/>
                    <a:pt x="676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7" name="Google Shape;1342;p47"/>
            <p:cNvSpPr/>
            <p:nvPr/>
          </p:nvSpPr>
          <p:spPr>
            <a:xfrm>
              <a:off x="1226150" y="2715789"/>
              <a:ext cx="93701" cy="23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600" fill="norm" stroke="1" extrusionOk="0">
                  <a:moveTo>
                    <a:pt x="995" y="0"/>
                  </a:moveTo>
                  <a:cubicBezTo>
                    <a:pt x="500" y="0"/>
                    <a:pt x="83" y="2107"/>
                    <a:pt x="83" y="4109"/>
                  </a:cubicBezTo>
                  <a:lnTo>
                    <a:pt x="83" y="6638"/>
                  </a:lnTo>
                  <a:cubicBezTo>
                    <a:pt x="-230" y="7797"/>
                    <a:pt x="395" y="10326"/>
                    <a:pt x="1021" y="11590"/>
                  </a:cubicBezTo>
                  <a:lnTo>
                    <a:pt x="20145" y="21600"/>
                  </a:lnTo>
                  <a:cubicBezTo>
                    <a:pt x="20745" y="21600"/>
                    <a:pt x="21057" y="20336"/>
                    <a:pt x="21370" y="17807"/>
                  </a:cubicBezTo>
                  <a:lnTo>
                    <a:pt x="21370" y="15278"/>
                  </a:lnTo>
                  <a:cubicBezTo>
                    <a:pt x="21370" y="12855"/>
                    <a:pt x="21057" y="11590"/>
                    <a:pt x="20458" y="10326"/>
                  </a:cubicBezTo>
                  <a:lnTo>
                    <a:pt x="1333" y="316"/>
                  </a:lnTo>
                  <a:cubicBezTo>
                    <a:pt x="1203" y="105"/>
                    <a:pt x="1099" y="0"/>
                    <a:pt x="995" y="0"/>
                  </a:cubicBezTo>
                  <a:close/>
                </a:path>
              </a:pathLst>
            </a:custGeom>
            <a:solidFill>
              <a:srgbClr val="B688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8" name="Google Shape;1343;p47"/>
            <p:cNvSpPr/>
            <p:nvPr/>
          </p:nvSpPr>
          <p:spPr>
            <a:xfrm>
              <a:off x="1234626" y="2760800"/>
              <a:ext cx="93336" cy="24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9" y="0"/>
                  </a:moveTo>
                  <a:cubicBezTo>
                    <a:pt x="635" y="0"/>
                    <a:pt x="0" y="1217"/>
                    <a:pt x="0" y="3651"/>
                  </a:cubicBezTo>
                  <a:lnTo>
                    <a:pt x="0" y="5983"/>
                  </a:lnTo>
                  <a:cubicBezTo>
                    <a:pt x="0" y="8417"/>
                    <a:pt x="317" y="10851"/>
                    <a:pt x="952" y="10851"/>
                  </a:cubicBezTo>
                  <a:lnTo>
                    <a:pt x="20357" y="21600"/>
                  </a:lnTo>
                  <a:cubicBezTo>
                    <a:pt x="20965" y="21600"/>
                    <a:pt x="21283" y="20383"/>
                    <a:pt x="21600" y="18051"/>
                  </a:cubicBezTo>
                  <a:lnTo>
                    <a:pt x="21600" y="15617"/>
                  </a:lnTo>
                  <a:cubicBezTo>
                    <a:pt x="21600" y="13183"/>
                    <a:pt x="21283" y="10851"/>
                    <a:pt x="20675" y="10851"/>
                  </a:cubicBezTo>
                  <a:lnTo>
                    <a:pt x="1269" y="0"/>
                  </a:lnTo>
                  <a:close/>
                </a:path>
              </a:pathLst>
            </a:custGeom>
            <a:solidFill>
              <a:srgbClr val="B688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9" name="Google Shape;1344;p47"/>
            <p:cNvSpPr/>
            <p:nvPr/>
          </p:nvSpPr>
          <p:spPr>
            <a:xfrm>
              <a:off x="926023" y="2608970"/>
              <a:ext cx="145372" cy="3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600" fill="norm" stroke="1" extrusionOk="0">
                  <a:moveTo>
                    <a:pt x="725" y="0"/>
                  </a:moveTo>
                  <a:cubicBezTo>
                    <a:pt x="306" y="0"/>
                    <a:pt x="55" y="1618"/>
                    <a:pt x="55" y="3155"/>
                  </a:cubicBezTo>
                  <a:lnTo>
                    <a:pt x="55" y="4126"/>
                  </a:lnTo>
                  <a:cubicBezTo>
                    <a:pt x="-146" y="5987"/>
                    <a:pt x="239" y="7928"/>
                    <a:pt x="641" y="8899"/>
                  </a:cubicBezTo>
                  <a:lnTo>
                    <a:pt x="20265" y="21357"/>
                  </a:lnTo>
                  <a:cubicBezTo>
                    <a:pt x="20366" y="21519"/>
                    <a:pt x="20483" y="21600"/>
                    <a:pt x="20567" y="21600"/>
                  </a:cubicBezTo>
                  <a:cubicBezTo>
                    <a:pt x="20985" y="21600"/>
                    <a:pt x="21253" y="20063"/>
                    <a:pt x="21253" y="18445"/>
                  </a:cubicBezTo>
                  <a:lnTo>
                    <a:pt x="21253" y="17474"/>
                  </a:lnTo>
                  <a:cubicBezTo>
                    <a:pt x="21454" y="15613"/>
                    <a:pt x="21052" y="13672"/>
                    <a:pt x="20667" y="12701"/>
                  </a:cubicBezTo>
                  <a:lnTo>
                    <a:pt x="1043" y="243"/>
                  </a:lnTo>
                  <a:cubicBezTo>
                    <a:pt x="926" y="81"/>
                    <a:pt x="825" y="0"/>
                    <a:pt x="725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0" name="Google Shape;1345;p47"/>
            <p:cNvSpPr/>
            <p:nvPr/>
          </p:nvSpPr>
          <p:spPr>
            <a:xfrm>
              <a:off x="1355038" y="2668834"/>
              <a:ext cx="93337" cy="23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43" y="0"/>
                  </a:moveTo>
                  <a:cubicBezTo>
                    <a:pt x="608" y="0"/>
                    <a:pt x="317" y="1264"/>
                    <a:pt x="0" y="3793"/>
                  </a:cubicBezTo>
                  <a:lnTo>
                    <a:pt x="0" y="6217"/>
                  </a:lnTo>
                  <a:cubicBezTo>
                    <a:pt x="0" y="8745"/>
                    <a:pt x="317" y="11274"/>
                    <a:pt x="925" y="11274"/>
                  </a:cubicBezTo>
                  <a:lnTo>
                    <a:pt x="20014" y="21179"/>
                  </a:lnTo>
                  <a:cubicBezTo>
                    <a:pt x="20146" y="21495"/>
                    <a:pt x="20252" y="21600"/>
                    <a:pt x="20357" y="21600"/>
                  </a:cubicBezTo>
                  <a:cubicBezTo>
                    <a:pt x="20860" y="21600"/>
                    <a:pt x="21283" y="19493"/>
                    <a:pt x="21283" y="17491"/>
                  </a:cubicBezTo>
                  <a:lnTo>
                    <a:pt x="21600" y="14962"/>
                  </a:lnTo>
                  <a:cubicBezTo>
                    <a:pt x="21600" y="13698"/>
                    <a:pt x="21283" y="11274"/>
                    <a:pt x="20648" y="11274"/>
                  </a:cubicBezTo>
                  <a:lnTo>
                    <a:pt x="1243" y="0"/>
                  </a:ln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1" name="Google Shape;1346;p47"/>
            <p:cNvSpPr/>
            <p:nvPr/>
          </p:nvSpPr>
          <p:spPr>
            <a:xfrm>
              <a:off x="917912" y="2668492"/>
              <a:ext cx="145006" cy="3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732" y="0"/>
                  </a:moveTo>
                  <a:cubicBezTo>
                    <a:pt x="309" y="0"/>
                    <a:pt x="56" y="1537"/>
                    <a:pt x="56" y="3155"/>
                  </a:cubicBezTo>
                  <a:lnTo>
                    <a:pt x="56" y="4045"/>
                  </a:lnTo>
                  <a:cubicBezTo>
                    <a:pt x="-147" y="5987"/>
                    <a:pt x="242" y="7928"/>
                    <a:pt x="647" y="8899"/>
                  </a:cubicBezTo>
                  <a:lnTo>
                    <a:pt x="20456" y="21357"/>
                  </a:lnTo>
                  <a:cubicBezTo>
                    <a:pt x="20557" y="21519"/>
                    <a:pt x="20676" y="21600"/>
                    <a:pt x="20760" y="21600"/>
                  </a:cubicBezTo>
                  <a:cubicBezTo>
                    <a:pt x="21183" y="21600"/>
                    <a:pt x="21453" y="19982"/>
                    <a:pt x="21453" y="18445"/>
                  </a:cubicBezTo>
                  <a:lnTo>
                    <a:pt x="21453" y="17474"/>
                  </a:lnTo>
                  <a:cubicBezTo>
                    <a:pt x="21453" y="15613"/>
                    <a:pt x="21250" y="13672"/>
                    <a:pt x="20659" y="12701"/>
                  </a:cubicBezTo>
                  <a:lnTo>
                    <a:pt x="1053" y="243"/>
                  </a:lnTo>
                  <a:cubicBezTo>
                    <a:pt x="935" y="81"/>
                    <a:pt x="833" y="0"/>
                    <a:pt x="732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2" name="Google Shape;1347;p47"/>
            <p:cNvSpPr/>
            <p:nvPr/>
          </p:nvSpPr>
          <p:spPr>
            <a:xfrm>
              <a:off x="909800" y="2728012"/>
              <a:ext cx="145006" cy="3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732" y="0"/>
                  </a:moveTo>
                  <a:cubicBezTo>
                    <a:pt x="309" y="0"/>
                    <a:pt x="56" y="1537"/>
                    <a:pt x="56" y="3074"/>
                  </a:cubicBezTo>
                  <a:lnTo>
                    <a:pt x="56" y="4045"/>
                  </a:lnTo>
                  <a:cubicBezTo>
                    <a:pt x="-147" y="5987"/>
                    <a:pt x="242" y="7928"/>
                    <a:pt x="647" y="8818"/>
                  </a:cubicBezTo>
                  <a:lnTo>
                    <a:pt x="20456" y="21276"/>
                  </a:lnTo>
                  <a:cubicBezTo>
                    <a:pt x="20557" y="21519"/>
                    <a:pt x="20659" y="21600"/>
                    <a:pt x="20760" y="21600"/>
                  </a:cubicBezTo>
                  <a:cubicBezTo>
                    <a:pt x="21183" y="21600"/>
                    <a:pt x="21453" y="19982"/>
                    <a:pt x="21453" y="18445"/>
                  </a:cubicBezTo>
                  <a:lnTo>
                    <a:pt x="21453" y="17474"/>
                  </a:lnTo>
                  <a:cubicBezTo>
                    <a:pt x="21453" y="15533"/>
                    <a:pt x="21250" y="13672"/>
                    <a:pt x="20659" y="12701"/>
                  </a:cubicBezTo>
                  <a:lnTo>
                    <a:pt x="1053" y="243"/>
                  </a:lnTo>
                  <a:cubicBezTo>
                    <a:pt x="935" y="81"/>
                    <a:pt x="833" y="0"/>
                    <a:pt x="732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3" name="Google Shape;1348;p47"/>
            <p:cNvSpPr/>
            <p:nvPr/>
          </p:nvSpPr>
          <p:spPr>
            <a:xfrm>
              <a:off x="5483" y="2175304"/>
              <a:ext cx="1805772" cy="89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1091" y="0"/>
                  </a:moveTo>
                  <a:lnTo>
                    <a:pt x="0" y="11872"/>
                  </a:lnTo>
                  <a:cubicBezTo>
                    <a:pt x="62" y="14235"/>
                    <a:pt x="621" y="15939"/>
                    <a:pt x="1597" y="15939"/>
                  </a:cubicBezTo>
                  <a:cubicBezTo>
                    <a:pt x="1616" y="15939"/>
                    <a:pt x="1634" y="15939"/>
                    <a:pt x="1653" y="15939"/>
                  </a:cubicBezTo>
                  <a:lnTo>
                    <a:pt x="13528" y="18866"/>
                  </a:lnTo>
                  <a:cubicBezTo>
                    <a:pt x="14892" y="19907"/>
                    <a:pt x="16321" y="20688"/>
                    <a:pt x="17765" y="21240"/>
                  </a:cubicBezTo>
                  <a:cubicBezTo>
                    <a:pt x="18188" y="21419"/>
                    <a:pt x="19176" y="21600"/>
                    <a:pt x="19867" y="21600"/>
                  </a:cubicBezTo>
                  <a:cubicBezTo>
                    <a:pt x="20305" y="21600"/>
                    <a:pt x="20624" y="21526"/>
                    <a:pt x="20605" y="21339"/>
                  </a:cubicBezTo>
                  <a:cubicBezTo>
                    <a:pt x="20557" y="20688"/>
                    <a:pt x="18246" y="20363"/>
                    <a:pt x="18342" y="20165"/>
                  </a:cubicBezTo>
                  <a:cubicBezTo>
                    <a:pt x="18356" y="20146"/>
                    <a:pt x="18404" y="20138"/>
                    <a:pt x="18479" y="20138"/>
                  </a:cubicBezTo>
                  <a:cubicBezTo>
                    <a:pt x="18836" y="20138"/>
                    <a:pt x="19789" y="20325"/>
                    <a:pt x="20408" y="20325"/>
                  </a:cubicBezTo>
                  <a:cubicBezTo>
                    <a:pt x="20721" y="20325"/>
                    <a:pt x="20951" y="20278"/>
                    <a:pt x="20974" y="20135"/>
                  </a:cubicBezTo>
                  <a:cubicBezTo>
                    <a:pt x="21039" y="19613"/>
                    <a:pt x="18727" y="19322"/>
                    <a:pt x="18711" y="18965"/>
                  </a:cubicBezTo>
                  <a:cubicBezTo>
                    <a:pt x="18705" y="18904"/>
                    <a:pt x="18781" y="18882"/>
                    <a:pt x="18910" y="18882"/>
                  </a:cubicBezTo>
                  <a:cubicBezTo>
                    <a:pt x="19268" y="18882"/>
                    <a:pt x="20034" y="19050"/>
                    <a:pt x="20582" y="19050"/>
                  </a:cubicBezTo>
                  <a:cubicBezTo>
                    <a:pt x="20926" y="19050"/>
                    <a:pt x="21184" y="18984"/>
                    <a:pt x="21199" y="18769"/>
                  </a:cubicBezTo>
                  <a:cubicBezTo>
                    <a:pt x="21262" y="18118"/>
                    <a:pt x="18807" y="17500"/>
                    <a:pt x="18903" y="17143"/>
                  </a:cubicBezTo>
                  <a:cubicBezTo>
                    <a:pt x="18914" y="17099"/>
                    <a:pt x="18962" y="17082"/>
                    <a:pt x="19036" y="17082"/>
                  </a:cubicBezTo>
                  <a:cubicBezTo>
                    <a:pt x="19400" y="17082"/>
                    <a:pt x="20411" y="17494"/>
                    <a:pt x="20998" y="17494"/>
                  </a:cubicBezTo>
                  <a:cubicBezTo>
                    <a:pt x="21220" y="17494"/>
                    <a:pt x="21382" y="17434"/>
                    <a:pt x="21424" y="17272"/>
                  </a:cubicBezTo>
                  <a:cubicBezTo>
                    <a:pt x="21600" y="16587"/>
                    <a:pt x="17877" y="14507"/>
                    <a:pt x="17748" y="14345"/>
                  </a:cubicBezTo>
                  <a:cubicBezTo>
                    <a:pt x="17636" y="14213"/>
                    <a:pt x="19305" y="11872"/>
                    <a:pt x="19321" y="11611"/>
                  </a:cubicBezTo>
                  <a:cubicBezTo>
                    <a:pt x="19337" y="11319"/>
                    <a:pt x="18823" y="11124"/>
                    <a:pt x="18823" y="11124"/>
                  </a:cubicBezTo>
                  <a:cubicBezTo>
                    <a:pt x="17492" y="11710"/>
                    <a:pt x="18358" y="12718"/>
                    <a:pt x="14490" y="12784"/>
                  </a:cubicBezTo>
                  <a:lnTo>
                    <a:pt x="7286" y="8978"/>
                  </a:lnTo>
                  <a:lnTo>
                    <a:pt x="7077" y="8912"/>
                  </a:lnTo>
                  <a:cubicBezTo>
                    <a:pt x="6483" y="8618"/>
                    <a:pt x="6194" y="7252"/>
                    <a:pt x="6514" y="6180"/>
                  </a:cubicBezTo>
                  <a:lnTo>
                    <a:pt x="1091" y="0"/>
                  </a:lnTo>
                  <a:close/>
                </a:path>
              </a:pathLst>
            </a:custGeom>
            <a:solidFill>
              <a:srgbClr val="FABA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4" name="Google Shape;1349;p47"/>
            <p:cNvSpPr/>
            <p:nvPr/>
          </p:nvSpPr>
          <p:spPr>
            <a:xfrm>
              <a:off x="619477" y="2105502"/>
              <a:ext cx="1470911" cy="560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fill="norm" stroke="1" extrusionOk="0">
                  <a:moveTo>
                    <a:pt x="18170" y="0"/>
                  </a:moveTo>
                  <a:cubicBezTo>
                    <a:pt x="17834" y="0"/>
                    <a:pt x="16882" y="3889"/>
                    <a:pt x="16638" y="7685"/>
                  </a:cubicBezTo>
                  <a:cubicBezTo>
                    <a:pt x="16697" y="8279"/>
                    <a:pt x="16602" y="8438"/>
                    <a:pt x="16437" y="8438"/>
                  </a:cubicBezTo>
                  <a:cubicBezTo>
                    <a:pt x="16238" y="8438"/>
                    <a:pt x="15942" y="8204"/>
                    <a:pt x="15695" y="8204"/>
                  </a:cubicBezTo>
                  <a:lnTo>
                    <a:pt x="8677" y="9405"/>
                  </a:lnTo>
                  <a:lnTo>
                    <a:pt x="8677" y="9353"/>
                  </a:lnTo>
                  <a:cubicBezTo>
                    <a:pt x="8677" y="9353"/>
                    <a:pt x="7884" y="7320"/>
                    <a:pt x="3998" y="4822"/>
                  </a:cubicBezTo>
                  <a:cubicBezTo>
                    <a:pt x="3432" y="5239"/>
                    <a:pt x="4225" y="6907"/>
                    <a:pt x="4942" y="8416"/>
                  </a:cubicBezTo>
                  <a:cubicBezTo>
                    <a:pt x="5055" y="8675"/>
                    <a:pt x="4998" y="9194"/>
                    <a:pt x="4848" y="9194"/>
                  </a:cubicBezTo>
                  <a:cubicBezTo>
                    <a:pt x="2715" y="9194"/>
                    <a:pt x="471" y="9353"/>
                    <a:pt x="395" y="10083"/>
                  </a:cubicBezTo>
                  <a:cubicBezTo>
                    <a:pt x="285" y="11183"/>
                    <a:pt x="1831" y="11482"/>
                    <a:pt x="2661" y="11482"/>
                  </a:cubicBezTo>
                  <a:cubicBezTo>
                    <a:pt x="2951" y="11482"/>
                    <a:pt x="3154" y="11442"/>
                    <a:pt x="3168" y="11394"/>
                  </a:cubicBezTo>
                  <a:cubicBezTo>
                    <a:pt x="3095" y="12731"/>
                    <a:pt x="-265" y="11961"/>
                    <a:pt x="17" y="13985"/>
                  </a:cubicBezTo>
                  <a:cubicBezTo>
                    <a:pt x="62" y="14249"/>
                    <a:pt x="535" y="14293"/>
                    <a:pt x="1094" y="14293"/>
                  </a:cubicBezTo>
                  <a:cubicBezTo>
                    <a:pt x="1367" y="14293"/>
                    <a:pt x="1659" y="14284"/>
                    <a:pt x="1933" y="14284"/>
                  </a:cubicBezTo>
                  <a:cubicBezTo>
                    <a:pt x="2545" y="14284"/>
                    <a:pt x="3060" y="14333"/>
                    <a:pt x="3036" y="14662"/>
                  </a:cubicBezTo>
                  <a:cubicBezTo>
                    <a:pt x="2961" y="15446"/>
                    <a:pt x="376" y="15234"/>
                    <a:pt x="414" y="16123"/>
                  </a:cubicBezTo>
                  <a:cubicBezTo>
                    <a:pt x="433" y="17214"/>
                    <a:pt x="2696" y="16695"/>
                    <a:pt x="3187" y="16954"/>
                  </a:cubicBezTo>
                  <a:cubicBezTo>
                    <a:pt x="3697" y="17214"/>
                    <a:pt x="1735" y="17997"/>
                    <a:pt x="1942" y="18987"/>
                  </a:cubicBezTo>
                  <a:cubicBezTo>
                    <a:pt x="2012" y="19268"/>
                    <a:pt x="2639" y="19383"/>
                    <a:pt x="3474" y="19383"/>
                  </a:cubicBezTo>
                  <a:cubicBezTo>
                    <a:pt x="5101" y="19383"/>
                    <a:pt x="7525" y="18947"/>
                    <a:pt x="8187" y="18463"/>
                  </a:cubicBezTo>
                  <a:lnTo>
                    <a:pt x="8187" y="18516"/>
                  </a:lnTo>
                  <a:cubicBezTo>
                    <a:pt x="8187" y="18516"/>
                    <a:pt x="12329" y="21600"/>
                    <a:pt x="16418" y="21600"/>
                  </a:cubicBezTo>
                  <a:cubicBezTo>
                    <a:pt x="16743" y="21600"/>
                    <a:pt x="17069" y="21578"/>
                    <a:pt x="17392" y="21538"/>
                  </a:cubicBezTo>
                  <a:cubicBezTo>
                    <a:pt x="19883" y="21226"/>
                    <a:pt x="21335" y="13620"/>
                    <a:pt x="20033" y="7791"/>
                  </a:cubicBezTo>
                  <a:cubicBezTo>
                    <a:pt x="19185" y="4043"/>
                    <a:pt x="18410" y="550"/>
                    <a:pt x="18242" y="84"/>
                  </a:cubicBezTo>
                  <a:cubicBezTo>
                    <a:pt x="18222" y="26"/>
                    <a:pt x="18199" y="0"/>
                    <a:pt x="18170" y="0"/>
                  </a:cubicBezTo>
                  <a:close/>
                </a:path>
              </a:pathLst>
            </a:custGeom>
            <a:solidFill>
              <a:srgbClr val="FABA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92" name="Google Shape;1350;p47"/>
          <p:cNvGrpSpPr/>
          <p:nvPr/>
        </p:nvGrpSpPr>
        <p:grpSpPr>
          <a:xfrm>
            <a:off x="1121374" y="1187334"/>
            <a:ext cx="623905" cy="250872"/>
            <a:chOff x="0" y="0"/>
            <a:chExt cx="623903" cy="250870"/>
          </a:xfrm>
        </p:grpSpPr>
        <p:sp>
          <p:nvSpPr>
            <p:cNvPr id="486" name="Google Shape;1351;p47"/>
            <p:cNvSpPr/>
            <p:nvPr/>
          </p:nvSpPr>
          <p:spPr>
            <a:xfrm>
              <a:off x="496317" y="178611"/>
              <a:ext cx="38027" cy="7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34" y="0"/>
                  </a:moveTo>
                  <a:lnTo>
                    <a:pt x="21600" y="19319"/>
                  </a:lnTo>
                  <a:lnTo>
                    <a:pt x="0" y="21600"/>
                  </a:lnTo>
                </a:path>
              </a:pathLst>
            </a:custGeom>
            <a:noFill/>
            <a:ln w="19050" cap="rnd">
              <a:solidFill>
                <a:srgbClr val="18223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7" name="Google Shape;1352;p47"/>
            <p:cNvSpPr/>
            <p:nvPr/>
          </p:nvSpPr>
          <p:spPr>
            <a:xfrm>
              <a:off x="364408" y="121561"/>
              <a:ext cx="46671" cy="46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83" h="21600" fill="norm" stroke="1" extrusionOk="0">
                  <a:moveTo>
                    <a:pt x="8874" y="0"/>
                  </a:moveTo>
                  <a:cubicBezTo>
                    <a:pt x="3962" y="0"/>
                    <a:pt x="-448" y="4718"/>
                    <a:pt x="37" y="10597"/>
                  </a:cubicBezTo>
                  <a:cubicBezTo>
                    <a:pt x="37" y="17288"/>
                    <a:pt x="4447" y="21600"/>
                    <a:pt x="8987" y="21600"/>
                  </a:cubicBezTo>
                  <a:cubicBezTo>
                    <a:pt x="11216" y="21600"/>
                    <a:pt x="13478" y="20556"/>
                    <a:pt x="15271" y="18235"/>
                  </a:cubicBezTo>
                  <a:cubicBezTo>
                    <a:pt x="21152" y="11757"/>
                    <a:pt x="17226" y="0"/>
                    <a:pt x="8874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8" name="Google Shape;1353;p47"/>
            <p:cNvSpPr/>
            <p:nvPr/>
          </p:nvSpPr>
          <p:spPr>
            <a:xfrm>
              <a:off x="554605" y="115222"/>
              <a:ext cx="43218" cy="44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14" h="21600" fill="norm" stroke="1" extrusionOk="0">
                  <a:moveTo>
                    <a:pt x="8514" y="0"/>
                  </a:moveTo>
                  <a:cubicBezTo>
                    <a:pt x="3726" y="0"/>
                    <a:pt x="21" y="4939"/>
                    <a:pt x="21" y="10466"/>
                  </a:cubicBezTo>
                  <a:cubicBezTo>
                    <a:pt x="-346" y="17167"/>
                    <a:pt x="4215" y="21600"/>
                    <a:pt x="9021" y="21600"/>
                  </a:cubicBezTo>
                  <a:cubicBezTo>
                    <a:pt x="11258" y="21600"/>
                    <a:pt x="13565" y="20628"/>
                    <a:pt x="15417" y="18462"/>
                  </a:cubicBezTo>
                  <a:cubicBezTo>
                    <a:pt x="21254" y="11701"/>
                    <a:pt x="17007" y="0"/>
                    <a:pt x="8514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9" name="Google Shape;1354;p47"/>
            <p:cNvSpPr/>
            <p:nvPr/>
          </p:nvSpPr>
          <p:spPr>
            <a:xfrm>
              <a:off x="0" y="163490"/>
              <a:ext cx="92522" cy="59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084" fill="norm" stroke="1" extrusionOk="0">
                  <a:moveTo>
                    <a:pt x="0" y="1497"/>
                  </a:moveTo>
                  <a:cubicBezTo>
                    <a:pt x="9471" y="-3516"/>
                    <a:pt x="20422" y="4581"/>
                    <a:pt x="21600" y="18084"/>
                  </a:cubicBezTo>
                </a:path>
              </a:pathLst>
            </a:custGeom>
            <a:noFill/>
            <a:ln w="19050" cap="rnd">
              <a:solidFill>
                <a:srgbClr val="18223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0" name="Google Shape;1355;p47"/>
            <p:cNvSpPr/>
            <p:nvPr/>
          </p:nvSpPr>
          <p:spPr>
            <a:xfrm rot="19971530">
              <a:off x="335270" y="17831"/>
              <a:ext cx="92518" cy="5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084" fill="norm" stroke="1" extrusionOk="0">
                  <a:moveTo>
                    <a:pt x="0" y="1497"/>
                  </a:moveTo>
                  <a:cubicBezTo>
                    <a:pt x="9471" y="-3516"/>
                    <a:pt x="20422" y="4581"/>
                    <a:pt x="21600" y="18084"/>
                  </a:cubicBezTo>
                </a:path>
              </a:pathLst>
            </a:custGeom>
            <a:noFill/>
            <a:ln w="19050" cap="rnd">
              <a:solidFill>
                <a:srgbClr val="18223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1" name="Google Shape;1356;p47"/>
            <p:cNvSpPr/>
            <p:nvPr/>
          </p:nvSpPr>
          <p:spPr>
            <a:xfrm rot="20320891">
              <a:off x="523750" y="22436"/>
              <a:ext cx="92520" cy="59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084" fill="norm" stroke="1" extrusionOk="0">
                  <a:moveTo>
                    <a:pt x="0" y="1497"/>
                  </a:moveTo>
                  <a:cubicBezTo>
                    <a:pt x="9471" y="-3516"/>
                    <a:pt x="20422" y="4581"/>
                    <a:pt x="21600" y="18084"/>
                  </a:cubicBezTo>
                </a:path>
              </a:pathLst>
            </a:custGeom>
            <a:noFill/>
            <a:ln w="19050" cap="rnd">
              <a:solidFill>
                <a:srgbClr val="18223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95" name="Picture 2"/>
          <p:cNvGrpSpPr/>
          <p:nvPr/>
        </p:nvGrpSpPr>
        <p:grpSpPr>
          <a:xfrm>
            <a:off x="2662913" y="341635"/>
            <a:ext cx="5394150" cy="3071973"/>
            <a:chOff x="0" y="0"/>
            <a:chExt cx="5394149" cy="3071972"/>
          </a:xfrm>
        </p:grpSpPr>
        <p:sp>
          <p:nvSpPr>
            <p:cNvPr id="493" name="Hình"/>
            <p:cNvSpPr/>
            <p:nvPr/>
          </p:nvSpPr>
          <p:spPr>
            <a:xfrm>
              <a:off x="-1" y="-1"/>
              <a:ext cx="5394151" cy="3071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473" y="0"/>
                    <a:pt x="1057" y="0"/>
                  </a:cubicBezTo>
                  <a:lnTo>
                    <a:pt x="20543" y="0"/>
                  </a:lnTo>
                  <a:lnTo>
                    <a:pt x="20543" y="0"/>
                  </a:lnTo>
                  <a:cubicBezTo>
                    <a:pt x="21127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1127" y="21600"/>
                    <a:pt x="20543" y="21600"/>
                  </a:cubicBezTo>
                  <a:lnTo>
                    <a:pt x="1057" y="21600"/>
                  </a:lnTo>
                  <a:lnTo>
                    <a:pt x="1057" y="21600"/>
                  </a:lnTo>
                  <a:cubicBezTo>
                    <a:pt x="473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494" name="image8.png" descr="image8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5"/>
            <a:stretch>
              <a:fillRect/>
            </a:stretch>
          </p:blipFill>
          <p:spPr>
            <a:xfrm>
              <a:off x="0" y="0"/>
              <a:ext cx="5394150" cy="3071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7" y="0"/>
                  </a:moveTo>
                  <a:cubicBezTo>
                    <a:pt x="473" y="0"/>
                    <a:pt x="0" y="831"/>
                    <a:pt x="0" y="1856"/>
                  </a:cubicBezTo>
                  <a:lnTo>
                    <a:pt x="0" y="19744"/>
                  </a:lnTo>
                  <a:cubicBezTo>
                    <a:pt x="0" y="20769"/>
                    <a:pt x="473" y="21600"/>
                    <a:pt x="1057" y="21600"/>
                  </a:cubicBezTo>
                  <a:lnTo>
                    <a:pt x="20542" y="21600"/>
                  </a:lnTo>
                  <a:cubicBezTo>
                    <a:pt x="21125" y="21600"/>
                    <a:pt x="21600" y="20769"/>
                    <a:pt x="21600" y="19744"/>
                  </a:cubicBezTo>
                  <a:lnTo>
                    <a:pt x="21600" y="1856"/>
                  </a:lnTo>
                  <a:cubicBezTo>
                    <a:pt x="21600" y="831"/>
                    <a:pt x="21125" y="0"/>
                    <a:pt x="20542" y="0"/>
                  </a:cubicBezTo>
                  <a:lnTo>
                    <a:pt x="1057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blurRad="0" stA="38000" stPos="0" endA="0" endPos="40000" dist="0" dir="5400000" fadeDir="5400000" sx="100000" sy="-100000" kx="0" ky="0" algn="bl" rotWithShape="0"/>
            </a:effectLst>
          </p:spPr>
        </p:pic>
      </p:grpSp>
      <p:sp>
        <p:nvSpPr>
          <p:cNvPr id="496" name="Hình chữ nhật Góc tròn"/>
          <p:cNvSpPr/>
          <p:nvPr/>
        </p:nvSpPr>
        <p:spPr>
          <a:xfrm>
            <a:off x="5439943" y="2185510"/>
            <a:ext cx="847798" cy="809857"/>
          </a:xfrm>
          <a:prstGeom prst="roundRect">
            <a:avLst>
              <a:gd name="adj" fmla="val 15703"/>
            </a:avLst>
          </a:prstGeom>
          <a:gradFill>
            <a:gsLst>
              <a:gs pos="0">
                <a:schemeClr val="accent5">
                  <a:lumOff val="44000"/>
                </a:schemeClr>
              </a:gs>
              <a:gs pos="100000">
                <a:schemeClr val="accent5">
                  <a:lumOff val="44000"/>
                </a:schemeClr>
              </a:gs>
            </a:gsLst>
            <a:lin ang="16200000"/>
          </a:gradFill>
          <a:ln>
            <a:solidFill>
              <a:srgbClr val="F9F9F9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C1DE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872;p38"/>
          <p:cNvGrpSpPr/>
          <p:nvPr/>
        </p:nvGrpSpPr>
        <p:grpSpPr>
          <a:xfrm>
            <a:off x="313345" y="405201"/>
            <a:ext cx="2105021" cy="2954329"/>
            <a:chOff x="0" y="0"/>
            <a:chExt cx="2105019" cy="2954328"/>
          </a:xfrm>
        </p:grpSpPr>
        <p:sp>
          <p:nvSpPr>
            <p:cNvPr id="498" name="Google Shape;873;p38"/>
            <p:cNvSpPr/>
            <p:nvPr/>
          </p:nvSpPr>
          <p:spPr>
            <a:xfrm>
              <a:off x="0" y="0"/>
              <a:ext cx="2105020" cy="2954329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9" name="Google Shape;874;p38"/>
            <p:cNvSpPr/>
            <p:nvPr/>
          </p:nvSpPr>
          <p:spPr>
            <a:xfrm>
              <a:off x="116882" y="124047"/>
              <a:ext cx="1871031" cy="2705113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0" name="Google Shape;875;p38"/>
            <p:cNvSpPr/>
            <p:nvPr/>
          </p:nvSpPr>
          <p:spPr>
            <a:xfrm>
              <a:off x="196820" y="991711"/>
              <a:ext cx="1712275" cy="1"/>
            </a:xfrm>
            <a:prstGeom prst="line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1" name="Google Shape;876;p38"/>
            <p:cNvSpPr/>
            <p:nvPr/>
          </p:nvSpPr>
          <p:spPr>
            <a:xfrm>
              <a:off x="196820" y="1962599"/>
              <a:ext cx="1712275" cy="1"/>
            </a:xfrm>
            <a:prstGeom prst="line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2" name="Google Shape;877;p38"/>
            <p:cNvSpPr/>
            <p:nvPr/>
          </p:nvSpPr>
          <p:spPr>
            <a:xfrm>
              <a:off x="298924" y="592026"/>
              <a:ext cx="288403" cy="399688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3" name="Google Shape;878;p38"/>
            <p:cNvSpPr/>
            <p:nvPr/>
          </p:nvSpPr>
          <p:spPr>
            <a:xfrm>
              <a:off x="270935" y="521493"/>
              <a:ext cx="345277" cy="70534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4" name="Google Shape;879;p38"/>
            <p:cNvSpPr/>
            <p:nvPr/>
          </p:nvSpPr>
          <p:spPr>
            <a:xfrm>
              <a:off x="393863" y="697489"/>
              <a:ext cx="193463" cy="134350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5" name="Google Shape;880;p38"/>
            <p:cNvSpPr/>
            <p:nvPr/>
          </p:nvSpPr>
          <p:spPr>
            <a:xfrm>
              <a:off x="1372813" y="1562914"/>
              <a:ext cx="287283" cy="399689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6" name="Google Shape;881;p38"/>
            <p:cNvSpPr/>
            <p:nvPr/>
          </p:nvSpPr>
          <p:spPr>
            <a:xfrm>
              <a:off x="1343929" y="1492157"/>
              <a:ext cx="345053" cy="70758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7" name="Google Shape;882;p38"/>
            <p:cNvSpPr/>
            <p:nvPr/>
          </p:nvSpPr>
          <p:spPr>
            <a:xfrm>
              <a:off x="1467753" y="1667257"/>
              <a:ext cx="192343" cy="135470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8" name="Google Shape;883;p38"/>
            <p:cNvSpPr/>
            <p:nvPr/>
          </p:nvSpPr>
          <p:spPr>
            <a:xfrm>
              <a:off x="298924" y="2323995"/>
              <a:ext cx="288403" cy="399688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9" name="Google Shape;884;p38"/>
            <p:cNvSpPr/>
            <p:nvPr/>
          </p:nvSpPr>
          <p:spPr>
            <a:xfrm>
              <a:off x="270935" y="2253463"/>
              <a:ext cx="345277" cy="70534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0" name="Google Shape;885;p38"/>
            <p:cNvSpPr/>
            <p:nvPr/>
          </p:nvSpPr>
          <p:spPr>
            <a:xfrm>
              <a:off x="393863" y="2428339"/>
              <a:ext cx="193463" cy="135470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1" name="Google Shape;886;p38"/>
            <p:cNvSpPr/>
            <p:nvPr/>
          </p:nvSpPr>
          <p:spPr>
            <a:xfrm>
              <a:off x="1466633" y="637257"/>
              <a:ext cx="267578" cy="354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48" y="2961"/>
                  </a:moveTo>
                  <a:lnTo>
                    <a:pt x="18148" y="0"/>
                  </a:lnTo>
                  <a:lnTo>
                    <a:pt x="3452" y="0"/>
                  </a:lnTo>
                  <a:lnTo>
                    <a:pt x="3452" y="2961"/>
                  </a:lnTo>
                  <a:cubicBezTo>
                    <a:pt x="3452" y="3739"/>
                    <a:pt x="2711" y="4312"/>
                    <a:pt x="1771" y="4312"/>
                  </a:cubicBezTo>
                  <a:cubicBezTo>
                    <a:pt x="741" y="4312"/>
                    <a:pt x="0" y="4871"/>
                    <a:pt x="0" y="5649"/>
                  </a:cubicBezTo>
                  <a:lnTo>
                    <a:pt x="0" y="16729"/>
                  </a:lnTo>
                  <a:cubicBezTo>
                    <a:pt x="0" y="19417"/>
                    <a:pt x="2892" y="21600"/>
                    <a:pt x="6453" y="21600"/>
                  </a:cubicBezTo>
                  <a:lnTo>
                    <a:pt x="15147" y="21600"/>
                  </a:lnTo>
                  <a:cubicBezTo>
                    <a:pt x="18708" y="21600"/>
                    <a:pt x="21600" y="19417"/>
                    <a:pt x="21600" y="16729"/>
                  </a:cubicBezTo>
                  <a:lnTo>
                    <a:pt x="21600" y="5649"/>
                  </a:lnTo>
                  <a:cubicBezTo>
                    <a:pt x="21600" y="4871"/>
                    <a:pt x="20859" y="4312"/>
                    <a:pt x="19919" y="4312"/>
                  </a:cubicBezTo>
                  <a:cubicBezTo>
                    <a:pt x="18889" y="4312"/>
                    <a:pt x="18148" y="3739"/>
                    <a:pt x="18148" y="2961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2" name="Google Shape;887;p38"/>
            <p:cNvSpPr/>
            <p:nvPr/>
          </p:nvSpPr>
          <p:spPr>
            <a:xfrm>
              <a:off x="1492159" y="615313"/>
              <a:ext cx="217646" cy="21945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3" name="Google Shape;888;p38"/>
            <p:cNvSpPr/>
            <p:nvPr/>
          </p:nvSpPr>
          <p:spPr>
            <a:xfrm>
              <a:off x="1504923" y="522613"/>
              <a:ext cx="191000" cy="9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6730"/>
                  </a:lnTo>
                  <a:cubicBezTo>
                    <a:pt x="0" y="2974"/>
                    <a:pt x="1443" y="0"/>
                    <a:pt x="3267" y="0"/>
                  </a:cubicBezTo>
                  <a:lnTo>
                    <a:pt x="18333" y="0"/>
                  </a:lnTo>
                  <a:cubicBezTo>
                    <a:pt x="20157" y="0"/>
                    <a:pt x="21600" y="2974"/>
                    <a:pt x="21600" y="6730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4" name="Google Shape;889;p38"/>
            <p:cNvSpPr/>
            <p:nvPr/>
          </p:nvSpPr>
          <p:spPr>
            <a:xfrm>
              <a:off x="1466633" y="756602"/>
              <a:ext cx="160996" cy="125170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5" name="Google Shape;890;p38"/>
            <p:cNvSpPr/>
            <p:nvPr/>
          </p:nvSpPr>
          <p:spPr>
            <a:xfrm>
              <a:off x="789967" y="1511862"/>
              <a:ext cx="339455" cy="450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38" y="3004"/>
                  </a:moveTo>
                  <a:lnTo>
                    <a:pt x="18138" y="0"/>
                  </a:lnTo>
                  <a:lnTo>
                    <a:pt x="3477" y="0"/>
                  </a:lnTo>
                  <a:lnTo>
                    <a:pt x="3477" y="3004"/>
                  </a:lnTo>
                  <a:cubicBezTo>
                    <a:pt x="3477" y="3723"/>
                    <a:pt x="2664" y="4335"/>
                    <a:pt x="1696" y="4335"/>
                  </a:cubicBezTo>
                  <a:cubicBezTo>
                    <a:pt x="741" y="4335"/>
                    <a:pt x="0" y="4893"/>
                    <a:pt x="0" y="5612"/>
                  </a:cubicBezTo>
                  <a:lnTo>
                    <a:pt x="0" y="16718"/>
                  </a:lnTo>
                  <a:cubicBezTo>
                    <a:pt x="0" y="19432"/>
                    <a:pt x="2878" y="21600"/>
                    <a:pt x="6426" y="21600"/>
                  </a:cubicBezTo>
                  <a:lnTo>
                    <a:pt x="15188" y="21600"/>
                  </a:lnTo>
                  <a:cubicBezTo>
                    <a:pt x="18736" y="21600"/>
                    <a:pt x="21600" y="19432"/>
                    <a:pt x="21600" y="16718"/>
                  </a:cubicBezTo>
                  <a:lnTo>
                    <a:pt x="21600" y="5612"/>
                  </a:lnTo>
                  <a:cubicBezTo>
                    <a:pt x="21600" y="4893"/>
                    <a:pt x="20788" y="4335"/>
                    <a:pt x="19833" y="4335"/>
                  </a:cubicBezTo>
                  <a:cubicBezTo>
                    <a:pt x="18950" y="4281"/>
                    <a:pt x="18138" y="3723"/>
                    <a:pt x="18138" y="3004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Google Shape;891;p38"/>
            <p:cNvSpPr/>
            <p:nvPr/>
          </p:nvSpPr>
          <p:spPr>
            <a:xfrm>
              <a:off x="821315" y="1485216"/>
              <a:ext cx="276983" cy="26647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7" name="Google Shape;892;p38"/>
            <p:cNvSpPr/>
            <p:nvPr/>
          </p:nvSpPr>
          <p:spPr>
            <a:xfrm>
              <a:off x="838780" y="1366094"/>
              <a:ext cx="243172" cy="119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6699"/>
                  </a:lnTo>
                  <a:cubicBezTo>
                    <a:pt x="0" y="2923"/>
                    <a:pt x="1432" y="0"/>
                    <a:pt x="3182" y="0"/>
                  </a:cubicBezTo>
                  <a:lnTo>
                    <a:pt x="18318" y="0"/>
                  </a:lnTo>
                  <a:cubicBezTo>
                    <a:pt x="20069" y="0"/>
                    <a:pt x="21600" y="2923"/>
                    <a:pt x="21600" y="6699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Google Shape;893;p38"/>
            <p:cNvSpPr/>
            <p:nvPr/>
          </p:nvSpPr>
          <p:spPr>
            <a:xfrm>
              <a:off x="789967" y="1663675"/>
              <a:ext cx="205107" cy="159877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Google Shape;894;p38"/>
            <p:cNvSpPr/>
            <p:nvPr/>
          </p:nvSpPr>
          <p:spPr>
            <a:xfrm>
              <a:off x="668382" y="2276525"/>
              <a:ext cx="339455" cy="450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38" y="3004"/>
                  </a:moveTo>
                  <a:lnTo>
                    <a:pt x="18138" y="0"/>
                  </a:lnTo>
                  <a:lnTo>
                    <a:pt x="3462" y="0"/>
                  </a:lnTo>
                  <a:lnTo>
                    <a:pt x="3462" y="3004"/>
                  </a:lnTo>
                  <a:cubicBezTo>
                    <a:pt x="3462" y="3723"/>
                    <a:pt x="2650" y="4335"/>
                    <a:pt x="1696" y="4335"/>
                  </a:cubicBezTo>
                  <a:cubicBezTo>
                    <a:pt x="741" y="4335"/>
                    <a:pt x="0" y="4893"/>
                    <a:pt x="0" y="5666"/>
                  </a:cubicBezTo>
                  <a:lnTo>
                    <a:pt x="0" y="16771"/>
                  </a:lnTo>
                  <a:cubicBezTo>
                    <a:pt x="0" y="19432"/>
                    <a:pt x="2878" y="21600"/>
                    <a:pt x="6412" y="21600"/>
                  </a:cubicBezTo>
                  <a:lnTo>
                    <a:pt x="15188" y="21600"/>
                  </a:lnTo>
                  <a:cubicBezTo>
                    <a:pt x="18722" y="21600"/>
                    <a:pt x="21600" y="19432"/>
                    <a:pt x="21600" y="16771"/>
                  </a:cubicBezTo>
                  <a:lnTo>
                    <a:pt x="21600" y="5666"/>
                  </a:lnTo>
                  <a:cubicBezTo>
                    <a:pt x="21600" y="4893"/>
                    <a:pt x="20788" y="4335"/>
                    <a:pt x="19833" y="4335"/>
                  </a:cubicBezTo>
                  <a:cubicBezTo>
                    <a:pt x="18879" y="4335"/>
                    <a:pt x="18138" y="3723"/>
                    <a:pt x="18138" y="3004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Google Shape;895;p38"/>
            <p:cNvSpPr/>
            <p:nvPr/>
          </p:nvSpPr>
          <p:spPr>
            <a:xfrm>
              <a:off x="699729" y="2249880"/>
              <a:ext cx="276759" cy="27766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1" name="Google Shape;896;p38"/>
            <p:cNvSpPr/>
            <p:nvPr/>
          </p:nvSpPr>
          <p:spPr>
            <a:xfrm>
              <a:off x="715851" y="2130535"/>
              <a:ext cx="244516" cy="119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6727"/>
                  </a:lnTo>
                  <a:cubicBezTo>
                    <a:pt x="0" y="2958"/>
                    <a:pt x="1543" y="0"/>
                    <a:pt x="3382" y="0"/>
                  </a:cubicBezTo>
                  <a:lnTo>
                    <a:pt x="18316" y="0"/>
                  </a:lnTo>
                  <a:cubicBezTo>
                    <a:pt x="20057" y="0"/>
                    <a:pt x="21600" y="2958"/>
                    <a:pt x="21600" y="6727"/>
                  </a:cubicBezTo>
                  <a:close/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2" name="Google Shape;897;p38"/>
            <p:cNvSpPr/>
            <p:nvPr/>
          </p:nvSpPr>
          <p:spPr>
            <a:xfrm>
              <a:off x="667262" y="2428339"/>
              <a:ext cx="205107" cy="159876"/>
            </a:xfrm>
            <a:prstGeom prst="rect">
              <a:avLst/>
            </a:pr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72" name="Google Shape;2084;p60"/>
          <p:cNvGrpSpPr/>
          <p:nvPr/>
        </p:nvGrpSpPr>
        <p:grpSpPr>
          <a:xfrm>
            <a:off x="68212" y="529289"/>
            <a:ext cx="2504787" cy="6310275"/>
            <a:chOff x="0" y="0"/>
            <a:chExt cx="2504785" cy="6310273"/>
          </a:xfrm>
        </p:grpSpPr>
        <p:sp>
          <p:nvSpPr>
            <p:cNvPr id="524" name="Google Shape;2085;p60"/>
            <p:cNvSpPr/>
            <p:nvPr/>
          </p:nvSpPr>
          <p:spPr>
            <a:xfrm>
              <a:off x="1454829" y="524318"/>
              <a:ext cx="250372" cy="196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4" h="21600" fill="norm" stroke="1" extrusionOk="0">
                  <a:moveTo>
                    <a:pt x="9072" y="0"/>
                  </a:moveTo>
                  <a:cubicBezTo>
                    <a:pt x="4078" y="0"/>
                    <a:pt x="112" y="4862"/>
                    <a:pt x="0" y="10759"/>
                  </a:cubicBezTo>
                  <a:cubicBezTo>
                    <a:pt x="0" y="17249"/>
                    <a:pt x="4592" y="21600"/>
                    <a:pt x="9343" y="21600"/>
                  </a:cubicBezTo>
                  <a:cubicBezTo>
                    <a:pt x="11591" y="21600"/>
                    <a:pt x="13872" y="20630"/>
                    <a:pt x="15721" y="18459"/>
                  </a:cubicBezTo>
                  <a:cubicBezTo>
                    <a:pt x="21600" y="11553"/>
                    <a:pt x="17418" y="4"/>
                    <a:pt x="9273" y="4"/>
                  </a:cubicBezTo>
                  <a:cubicBezTo>
                    <a:pt x="9206" y="0"/>
                    <a:pt x="9139" y="0"/>
                    <a:pt x="9072" y="0"/>
                  </a:cubicBezTo>
                  <a:close/>
                </a:path>
              </a:pathLst>
            </a:custGeom>
            <a:solidFill>
              <a:srgbClr val="F5B08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5" name="Google Shape;2086;p60"/>
            <p:cNvSpPr/>
            <p:nvPr/>
          </p:nvSpPr>
          <p:spPr>
            <a:xfrm flipH="1">
              <a:off x="1539894" y="587393"/>
              <a:ext cx="111901" cy="5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084" fill="norm" stroke="1" extrusionOk="0">
                  <a:moveTo>
                    <a:pt x="0" y="1497"/>
                  </a:moveTo>
                  <a:cubicBezTo>
                    <a:pt x="9471" y="-3516"/>
                    <a:pt x="20422" y="4581"/>
                    <a:pt x="21600" y="18084"/>
                  </a:cubicBezTo>
                </a:path>
              </a:pathLst>
            </a:custGeom>
            <a:noFill/>
            <a:ln w="9525" cap="rnd">
              <a:solidFill>
                <a:srgbClr val="18223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6" name="Google Shape;2087;p60"/>
            <p:cNvSpPr/>
            <p:nvPr/>
          </p:nvSpPr>
          <p:spPr>
            <a:xfrm>
              <a:off x="749978" y="521895"/>
              <a:ext cx="249545" cy="196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75" h="21600" fill="norm" stroke="1" extrusionOk="0">
                  <a:moveTo>
                    <a:pt x="9218" y="0"/>
                  </a:moveTo>
                  <a:cubicBezTo>
                    <a:pt x="9147" y="0"/>
                    <a:pt x="9077" y="0"/>
                    <a:pt x="9003" y="4"/>
                  </a:cubicBezTo>
                  <a:cubicBezTo>
                    <a:pt x="767" y="271"/>
                    <a:pt x="-3073" y="11946"/>
                    <a:pt x="2909" y="18583"/>
                  </a:cubicBezTo>
                  <a:cubicBezTo>
                    <a:pt x="4751" y="20666"/>
                    <a:pt x="6982" y="21600"/>
                    <a:pt x="9166" y="21600"/>
                  </a:cubicBezTo>
                  <a:cubicBezTo>
                    <a:pt x="13952" y="21600"/>
                    <a:pt x="18527" y="17138"/>
                    <a:pt x="18371" y="10488"/>
                  </a:cubicBezTo>
                  <a:cubicBezTo>
                    <a:pt x="18260" y="4598"/>
                    <a:pt x="14197" y="0"/>
                    <a:pt x="9218" y="0"/>
                  </a:cubicBezTo>
                  <a:close/>
                </a:path>
              </a:pathLst>
            </a:custGeom>
            <a:solidFill>
              <a:srgbClr val="F5B08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Google Shape;2088;p60"/>
            <p:cNvSpPr/>
            <p:nvPr/>
          </p:nvSpPr>
          <p:spPr>
            <a:xfrm>
              <a:off x="798935" y="597397"/>
              <a:ext cx="111901" cy="56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084" fill="norm" stroke="1" extrusionOk="0">
                  <a:moveTo>
                    <a:pt x="0" y="1497"/>
                  </a:moveTo>
                  <a:cubicBezTo>
                    <a:pt x="9471" y="-3516"/>
                    <a:pt x="20422" y="4581"/>
                    <a:pt x="21600" y="18084"/>
                  </a:cubicBezTo>
                </a:path>
              </a:pathLst>
            </a:custGeom>
            <a:noFill/>
            <a:ln w="9525" cap="rnd">
              <a:solidFill>
                <a:srgbClr val="18223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8" name="Google Shape;2089;p60"/>
            <p:cNvSpPr/>
            <p:nvPr/>
          </p:nvSpPr>
          <p:spPr>
            <a:xfrm>
              <a:off x="176316" y="5965946"/>
              <a:ext cx="987126" cy="242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577" y="0"/>
                  </a:moveTo>
                  <a:lnTo>
                    <a:pt x="0" y="21600"/>
                  </a:lnTo>
                  <a:lnTo>
                    <a:pt x="21600" y="20741"/>
                  </a:lnTo>
                  <a:lnTo>
                    <a:pt x="20158" y="0"/>
                  </a:ln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9" name="Google Shape;2090;p60"/>
            <p:cNvSpPr/>
            <p:nvPr/>
          </p:nvSpPr>
          <p:spPr>
            <a:xfrm>
              <a:off x="176316" y="6199151"/>
              <a:ext cx="991715" cy="111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lnTo>
                    <a:pt x="0" y="1638"/>
                  </a:lnTo>
                  <a:lnTo>
                    <a:pt x="67" y="21600"/>
                  </a:lnTo>
                  <a:lnTo>
                    <a:pt x="14923" y="20426"/>
                  </a:lnTo>
                  <a:cubicBezTo>
                    <a:pt x="14923" y="15258"/>
                    <a:pt x="15490" y="10800"/>
                    <a:pt x="16225" y="10800"/>
                  </a:cubicBezTo>
                  <a:cubicBezTo>
                    <a:pt x="16960" y="10800"/>
                    <a:pt x="17527" y="15026"/>
                    <a:pt x="17527" y="20194"/>
                  </a:cubicBezTo>
                  <a:lnTo>
                    <a:pt x="21600" y="19955"/>
                  </a:lnTo>
                  <a:lnTo>
                    <a:pt x="21500" y="0"/>
                  </a:ln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0" name="Google Shape;2091;p60"/>
            <p:cNvSpPr/>
            <p:nvPr/>
          </p:nvSpPr>
          <p:spPr>
            <a:xfrm>
              <a:off x="510495" y="6055381"/>
              <a:ext cx="113413" cy="24165"/>
            </a:xfrm>
            <a:prstGeom prst="line">
              <a:avLst/>
            </a:prstGeom>
            <a:noFill/>
            <a:ln w="9875" cap="flat">
              <a:solidFill>
                <a:srgbClr val="F9A800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1" name="Google Shape;2092;p60"/>
            <p:cNvSpPr/>
            <p:nvPr/>
          </p:nvSpPr>
          <p:spPr>
            <a:xfrm>
              <a:off x="622408" y="6010663"/>
              <a:ext cx="113414" cy="24165"/>
            </a:xfrm>
            <a:prstGeom prst="line">
              <a:avLst/>
            </a:prstGeom>
            <a:noFill/>
            <a:ln w="9875" cap="flat">
              <a:solidFill>
                <a:srgbClr val="F9A800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2" name="Google Shape;2093;p60"/>
            <p:cNvSpPr/>
            <p:nvPr/>
          </p:nvSpPr>
          <p:spPr>
            <a:xfrm>
              <a:off x="743501" y="5580547"/>
              <a:ext cx="354105" cy="385350"/>
            </a:xfrm>
            <a:prstGeom prst="rect">
              <a:avLst/>
            </a:pr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Google Shape;2094;p60"/>
            <p:cNvSpPr/>
            <p:nvPr/>
          </p:nvSpPr>
          <p:spPr>
            <a:xfrm>
              <a:off x="1506926" y="5965946"/>
              <a:ext cx="987125" cy="242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2" y="0"/>
                  </a:moveTo>
                  <a:lnTo>
                    <a:pt x="0" y="20741"/>
                  </a:lnTo>
                  <a:lnTo>
                    <a:pt x="21600" y="21600"/>
                  </a:lnTo>
                  <a:lnTo>
                    <a:pt x="9056" y="0"/>
                  </a:ln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Google Shape;2095;p60"/>
            <p:cNvSpPr/>
            <p:nvPr/>
          </p:nvSpPr>
          <p:spPr>
            <a:xfrm>
              <a:off x="1503851" y="6199151"/>
              <a:ext cx="990200" cy="111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" y="0"/>
                  </a:moveTo>
                  <a:lnTo>
                    <a:pt x="0" y="19955"/>
                  </a:lnTo>
                  <a:lnTo>
                    <a:pt x="4046" y="20194"/>
                  </a:lnTo>
                  <a:cubicBezTo>
                    <a:pt x="4046" y="15026"/>
                    <a:pt x="4615" y="10800"/>
                    <a:pt x="5350" y="10800"/>
                  </a:cubicBezTo>
                  <a:cubicBezTo>
                    <a:pt x="6085" y="11032"/>
                    <a:pt x="6654" y="15258"/>
                    <a:pt x="6654" y="20426"/>
                  </a:cubicBezTo>
                  <a:lnTo>
                    <a:pt x="21533" y="21600"/>
                  </a:lnTo>
                  <a:lnTo>
                    <a:pt x="21600" y="187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5" name="Google Shape;2096;p60"/>
            <p:cNvSpPr/>
            <p:nvPr/>
          </p:nvSpPr>
          <p:spPr>
            <a:xfrm flipH="1">
              <a:off x="2046573" y="6055381"/>
              <a:ext cx="113413" cy="24165"/>
            </a:xfrm>
            <a:prstGeom prst="line">
              <a:avLst/>
            </a:prstGeom>
            <a:noFill/>
            <a:ln w="9875" cap="flat">
              <a:solidFill>
                <a:srgbClr val="F9A800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6" name="Google Shape;2097;p60"/>
            <p:cNvSpPr/>
            <p:nvPr/>
          </p:nvSpPr>
          <p:spPr>
            <a:xfrm flipH="1">
              <a:off x="1934660" y="6010663"/>
              <a:ext cx="114925" cy="24165"/>
            </a:xfrm>
            <a:prstGeom prst="line">
              <a:avLst/>
            </a:prstGeom>
            <a:noFill/>
            <a:ln w="9875" cap="flat">
              <a:solidFill>
                <a:srgbClr val="F9A800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7" name="Google Shape;2098;p60"/>
            <p:cNvSpPr/>
            <p:nvPr/>
          </p:nvSpPr>
          <p:spPr>
            <a:xfrm>
              <a:off x="1548334" y="5580547"/>
              <a:ext cx="378612" cy="385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398" y="21600"/>
                  </a:lnTo>
                  <a:lnTo>
                    <a:pt x="21600" y="21600"/>
                  </a:lnTo>
                  <a:lnTo>
                    <a:pt x="20199" y="0"/>
                  </a:ln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Google Shape;2099;p60"/>
            <p:cNvSpPr/>
            <p:nvPr/>
          </p:nvSpPr>
          <p:spPr>
            <a:xfrm>
              <a:off x="654174" y="2805398"/>
              <a:ext cx="1317080" cy="3011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600" fill="norm" stroke="1" extrusionOk="0">
                  <a:moveTo>
                    <a:pt x="18350" y="0"/>
                  </a:moveTo>
                  <a:lnTo>
                    <a:pt x="205" y="43"/>
                  </a:lnTo>
                  <a:cubicBezTo>
                    <a:pt x="-242" y="2712"/>
                    <a:pt x="181" y="21600"/>
                    <a:pt x="181" y="21600"/>
                  </a:cubicBezTo>
                  <a:lnTo>
                    <a:pt x="7935" y="21600"/>
                  </a:lnTo>
                  <a:lnTo>
                    <a:pt x="8831" y="3448"/>
                  </a:lnTo>
                  <a:lnTo>
                    <a:pt x="10223" y="3440"/>
                  </a:lnTo>
                  <a:lnTo>
                    <a:pt x="13628" y="21600"/>
                  </a:lnTo>
                  <a:lnTo>
                    <a:pt x="21358" y="21600"/>
                  </a:lnTo>
                  <a:cubicBezTo>
                    <a:pt x="21358" y="21600"/>
                    <a:pt x="18723" y="1386"/>
                    <a:pt x="1835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Google Shape;2100;p60"/>
            <p:cNvSpPr/>
            <p:nvPr/>
          </p:nvSpPr>
          <p:spPr>
            <a:xfrm>
              <a:off x="1077679" y="3287424"/>
              <a:ext cx="292786" cy="1"/>
            </a:xfrm>
            <a:prstGeom prst="line">
              <a:avLst/>
            </a:prstGeom>
            <a:noFill/>
            <a:ln w="4550" cap="rnd">
              <a:solidFill>
                <a:srgbClr val="18223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0" name="Google Shape;2101;p60"/>
            <p:cNvSpPr/>
            <p:nvPr/>
          </p:nvSpPr>
          <p:spPr>
            <a:xfrm>
              <a:off x="787705" y="170400"/>
              <a:ext cx="227093" cy="480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36" h="21600" fill="norm" stroke="1" extrusionOk="0">
                  <a:moveTo>
                    <a:pt x="12869" y="0"/>
                  </a:moveTo>
                  <a:cubicBezTo>
                    <a:pt x="10261" y="0"/>
                    <a:pt x="6156" y="557"/>
                    <a:pt x="2533" y="3471"/>
                  </a:cubicBezTo>
                  <a:cubicBezTo>
                    <a:pt x="-6064" y="10473"/>
                    <a:pt x="9978" y="21600"/>
                    <a:pt x="9978" y="21600"/>
                  </a:cubicBezTo>
                  <a:lnTo>
                    <a:pt x="15536" y="214"/>
                  </a:lnTo>
                  <a:cubicBezTo>
                    <a:pt x="15536" y="214"/>
                    <a:pt x="14491" y="0"/>
                    <a:pt x="12869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Google Shape;2102;p60"/>
            <p:cNvSpPr/>
            <p:nvPr/>
          </p:nvSpPr>
          <p:spPr>
            <a:xfrm>
              <a:off x="1437933" y="170400"/>
              <a:ext cx="227137" cy="480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37" h="21600" fill="norm" stroke="1" extrusionOk="0">
                  <a:moveTo>
                    <a:pt x="2666" y="0"/>
                  </a:moveTo>
                  <a:cubicBezTo>
                    <a:pt x="1049" y="0"/>
                    <a:pt x="0" y="214"/>
                    <a:pt x="0" y="214"/>
                  </a:cubicBezTo>
                  <a:lnTo>
                    <a:pt x="5557" y="21600"/>
                  </a:lnTo>
                  <a:cubicBezTo>
                    <a:pt x="5557" y="21600"/>
                    <a:pt x="21600" y="10473"/>
                    <a:pt x="13004" y="3471"/>
                  </a:cubicBezTo>
                  <a:cubicBezTo>
                    <a:pt x="9379" y="557"/>
                    <a:pt x="5278" y="0"/>
                    <a:pt x="2666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2" name="Google Shape;2103;p60"/>
            <p:cNvSpPr/>
            <p:nvPr/>
          </p:nvSpPr>
          <p:spPr>
            <a:xfrm>
              <a:off x="827827" y="130493"/>
              <a:ext cx="787834" cy="62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4832" y="0"/>
                    <a:pt x="0" y="4832"/>
                    <a:pt x="0" y="10799"/>
                  </a:cubicBezTo>
                  <a:cubicBezTo>
                    <a:pt x="0" y="16725"/>
                    <a:pt x="4832" y="21600"/>
                    <a:pt x="10801" y="21600"/>
                  </a:cubicBezTo>
                  <a:cubicBezTo>
                    <a:pt x="16768" y="21600"/>
                    <a:pt x="21600" y="16725"/>
                    <a:pt x="21600" y="10799"/>
                  </a:cubicBezTo>
                  <a:cubicBezTo>
                    <a:pt x="21600" y="4832"/>
                    <a:pt x="16768" y="0"/>
                    <a:pt x="10801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Google Shape;2104;p60"/>
            <p:cNvSpPr/>
            <p:nvPr/>
          </p:nvSpPr>
          <p:spPr>
            <a:xfrm>
              <a:off x="1034761" y="822751"/>
              <a:ext cx="374026" cy="34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1" y="0"/>
                  </a:moveTo>
                  <a:lnTo>
                    <a:pt x="0" y="21600"/>
                  </a:lnTo>
                  <a:lnTo>
                    <a:pt x="21600" y="21447"/>
                  </a:lnTo>
                  <a:lnTo>
                    <a:pt x="19299" y="686"/>
                  </a:lnTo>
                  <a:cubicBezTo>
                    <a:pt x="19299" y="686"/>
                    <a:pt x="16288" y="4031"/>
                    <a:pt x="12572" y="4641"/>
                  </a:cubicBezTo>
                  <a:cubicBezTo>
                    <a:pt x="12051" y="4701"/>
                    <a:pt x="11532" y="4731"/>
                    <a:pt x="11017" y="4731"/>
                  </a:cubicBezTo>
                  <a:cubicBezTo>
                    <a:pt x="8981" y="4731"/>
                    <a:pt x="6989" y="4258"/>
                    <a:pt x="5225" y="3348"/>
                  </a:cubicBezTo>
                  <a:lnTo>
                    <a:pt x="1771" y="0"/>
                  </a:lnTo>
                  <a:close/>
                </a:path>
              </a:pathLst>
            </a:custGeom>
            <a:solidFill>
              <a:srgbClr val="F5B08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4" name="Google Shape;2105;p60"/>
            <p:cNvSpPr/>
            <p:nvPr/>
          </p:nvSpPr>
          <p:spPr>
            <a:xfrm>
              <a:off x="1085346" y="832448"/>
              <a:ext cx="305039" cy="188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82" y="0"/>
                  </a:moveTo>
                  <a:lnTo>
                    <a:pt x="0" y="6228"/>
                  </a:lnTo>
                  <a:lnTo>
                    <a:pt x="21600" y="21600"/>
                  </a:lnTo>
                  <a:lnTo>
                    <a:pt x="20082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5" name="Google Shape;2106;p60"/>
            <p:cNvSpPr/>
            <p:nvPr/>
          </p:nvSpPr>
          <p:spPr>
            <a:xfrm>
              <a:off x="885417" y="157046"/>
              <a:ext cx="680672" cy="75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23" h="21600" fill="norm" stroke="1" extrusionOk="0">
                  <a:moveTo>
                    <a:pt x="9066" y="0"/>
                  </a:moveTo>
                  <a:cubicBezTo>
                    <a:pt x="-1323" y="0"/>
                    <a:pt x="61" y="9267"/>
                    <a:pt x="61" y="9267"/>
                  </a:cubicBezTo>
                  <a:cubicBezTo>
                    <a:pt x="148" y="11610"/>
                    <a:pt x="494" y="13917"/>
                    <a:pt x="1057" y="16226"/>
                  </a:cubicBezTo>
                  <a:cubicBezTo>
                    <a:pt x="1534" y="18258"/>
                    <a:pt x="3221" y="19705"/>
                    <a:pt x="5603" y="20807"/>
                  </a:cubicBezTo>
                  <a:cubicBezTo>
                    <a:pt x="6796" y="21333"/>
                    <a:pt x="8115" y="21600"/>
                    <a:pt x="9431" y="21600"/>
                  </a:cubicBezTo>
                  <a:cubicBezTo>
                    <a:pt x="10788" y="21600"/>
                    <a:pt x="12142" y="21316"/>
                    <a:pt x="13351" y="20739"/>
                  </a:cubicBezTo>
                  <a:lnTo>
                    <a:pt x="13740" y="20531"/>
                  </a:lnTo>
                  <a:cubicBezTo>
                    <a:pt x="15949" y="19464"/>
                    <a:pt x="17550" y="18120"/>
                    <a:pt x="18070" y="16226"/>
                  </a:cubicBezTo>
                  <a:cubicBezTo>
                    <a:pt x="18806" y="13642"/>
                    <a:pt x="19195" y="11024"/>
                    <a:pt x="19195" y="8406"/>
                  </a:cubicBezTo>
                  <a:cubicBezTo>
                    <a:pt x="19195" y="8406"/>
                    <a:pt x="20277" y="0"/>
                    <a:pt x="9066" y="0"/>
                  </a:cubicBezTo>
                  <a:close/>
                </a:path>
              </a:pathLst>
            </a:custGeom>
            <a:solidFill>
              <a:srgbClr val="F5B08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6" name="Google Shape;2107;p60"/>
            <p:cNvSpPr/>
            <p:nvPr/>
          </p:nvSpPr>
          <p:spPr>
            <a:xfrm>
              <a:off x="891721" y="583544"/>
              <a:ext cx="670031" cy="336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600" fill="norm" stroke="1" extrusionOk="0">
                  <a:moveTo>
                    <a:pt x="21084" y="0"/>
                  </a:moveTo>
                  <a:cubicBezTo>
                    <a:pt x="21084" y="3"/>
                    <a:pt x="19769" y="8845"/>
                    <a:pt x="17016" y="8845"/>
                  </a:cubicBezTo>
                  <a:cubicBezTo>
                    <a:pt x="16874" y="8845"/>
                    <a:pt x="16729" y="8822"/>
                    <a:pt x="16579" y="8773"/>
                  </a:cubicBezTo>
                  <a:cubicBezTo>
                    <a:pt x="15416" y="8385"/>
                    <a:pt x="14255" y="7764"/>
                    <a:pt x="13189" y="6988"/>
                  </a:cubicBezTo>
                  <a:cubicBezTo>
                    <a:pt x="12303" y="6395"/>
                    <a:pt x="11366" y="6104"/>
                    <a:pt x="10429" y="6104"/>
                  </a:cubicBezTo>
                  <a:cubicBezTo>
                    <a:pt x="9526" y="6104"/>
                    <a:pt x="8622" y="6375"/>
                    <a:pt x="7765" y="6909"/>
                  </a:cubicBezTo>
                  <a:cubicBezTo>
                    <a:pt x="6602" y="7764"/>
                    <a:pt x="5440" y="8385"/>
                    <a:pt x="4229" y="8773"/>
                  </a:cubicBezTo>
                  <a:cubicBezTo>
                    <a:pt x="4067" y="8827"/>
                    <a:pt x="3910" y="8853"/>
                    <a:pt x="3761" y="8853"/>
                  </a:cubicBezTo>
                  <a:cubicBezTo>
                    <a:pt x="1068" y="8853"/>
                    <a:pt x="112" y="776"/>
                    <a:pt x="112" y="776"/>
                  </a:cubicBezTo>
                  <a:cubicBezTo>
                    <a:pt x="-226" y="4968"/>
                    <a:pt x="209" y="9162"/>
                    <a:pt x="1323" y="12888"/>
                  </a:cubicBezTo>
                  <a:cubicBezTo>
                    <a:pt x="2147" y="16226"/>
                    <a:pt x="3745" y="18865"/>
                    <a:pt x="5827" y="20185"/>
                  </a:cubicBezTo>
                  <a:lnTo>
                    <a:pt x="5972" y="20262"/>
                  </a:lnTo>
                  <a:cubicBezTo>
                    <a:pt x="7451" y="21150"/>
                    <a:pt x="9000" y="21600"/>
                    <a:pt x="10544" y="21600"/>
                  </a:cubicBezTo>
                  <a:cubicBezTo>
                    <a:pt x="11833" y="21600"/>
                    <a:pt x="13117" y="21286"/>
                    <a:pt x="14352" y="20650"/>
                  </a:cubicBezTo>
                  <a:cubicBezTo>
                    <a:pt x="16240" y="19873"/>
                    <a:pt x="18420" y="17856"/>
                    <a:pt x="19824" y="12888"/>
                  </a:cubicBezTo>
                  <a:cubicBezTo>
                    <a:pt x="20939" y="8773"/>
                    <a:pt x="21374" y="4347"/>
                    <a:pt x="21084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7" name="Google Shape;2108;p60"/>
            <p:cNvSpPr/>
            <p:nvPr/>
          </p:nvSpPr>
          <p:spPr>
            <a:xfrm>
              <a:off x="1036324" y="523723"/>
              <a:ext cx="59757" cy="4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0"/>
                  </a:moveTo>
                  <a:cubicBezTo>
                    <a:pt x="5395" y="0"/>
                    <a:pt x="0" y="3606"/>
                    <a:pt x="0" y="10800"/>
                  </a:cubicBezTo>
                  <a:cubicBezTo>
                    <a:pt x="0" y="17994"/>
                    <a:pt x="5395" y="21600"/>
                    <a:pt x="10791" y="21600"/>
                  </a:cubicBezTo>
                  <a:cubicBezTo>
                    <a:pt x="16205" y="21600"/>
                    <a:pt x="21600" y="17994"/>
                    <a:pt x="21600" y="10800"/>
                  </a:cubicBezTo>
                  <a:cubicBezTo>
                    <a:pt x="21600" y="3606"/>
                    <a:pt x="16205" y="0"/>
                    <a:pt x="10791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8" name="Google Shape;2109;p60"/>
            <p:cNvSpPr/>
            <p:nvPr/>
          </p:nvSpPr>
          <p:spPr>
            <a:xfrm>
              <a:off x="1328026" y="525512"/>
              <a:ext cx="59313" cy="46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94" h="21600" fill="norm" stroke="1" extrusionOk="0">
                  <a:moveTo>
                    <a:pt x="8919" y="0"/>
                  </a:moveTo>
                  <a:cubicBezTo>
                    <a:pt x="654" y="0"/>
                    <a:pt x="-2906" y="11399"/>
                    <a:pt x="2752" y="18520"/>
                  </a:cubicBezTo>
                  <a:cubicBezTo>
                    <a:pt x="4596" y="20659"/>
                    <a:pt x="6869" y="21600"/>
                    <a:pt x="9110" y="21600"/>
                  </a:cubicBezTo>
                  <a:cubicBezTo>
                    <a:pt x="13958" y="21600"/>
                    <a:pt x="18694" y="17191"/>
                    <a:pt x="18694" y="10680"/>
                  </a:cubicBezTo>
                  <a:cubicBezTo>
                    <a:pt x="18694" y="4501"/>
                    <a:pt x="14355" y="18"/>
                    <a:pt x="9523" y="18"/>
                  </a:cubicBezTo>
                  <a:cubicBezTo>
                    <a:pt x="9317" y="0"/>
                    <a:pt x="9126" y="0"/>
                    <a:pt x="8919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9" name="Google Shape;2110;p60"/>
            <p:cNvSpPr/>
            <p:nvPr/>
          </p:nvSpPr>
          <p:spPr>
            <a:xfrm>
              <a:off x="1156643" y="744901"/>
              <a:ext cx="118003" cy="22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556" fill="norm" stroke="1" extrusionOk="0">
                  <a:moveTo>
                    <a:pt x="0" y="8778"/>
                  </a:moveTo>
                  <a:cubicBezTo>
                    <a:pt x="0" y="8778"/>
                    <a:pt x="13182" y="21600"/>
                    <a:pt x="21600" y="0"/>
                  </a:cubicBezTo>
                </a:path>
              </a:pathLst>
            </a:custGeom>
            <a:noFill/>
            <a:ln w="9525" cap="rnd">
              <a:solidFill>
                <a:schemeClr val="accent5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0" name="Google Shape;2111;p60"/>
            <p:cNvSpPr/>
            <p:nvPr/>
          </p:nvSpPr>
          <p:spPr>
            <a:xfrm>
              <a:off x="891300" y="0"/>
              <a:ext cx="670702" cy="283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1" h="21600" fill="norm" stroke="1" extrusionOk="0">
                  <a:moveTo>
                    <a:pt x="6888" y="0"/>
                  </a:moveTo>
                  <a:cubicBezTo>
                    <a:pt x="5940" y="0"/>
                    <a:pt x="4970" y="287"/>
                    <a:pt x="3991" y="919"/>
                  </a:cubicBezTo>
                  <a:cubicBezTo>
                    <a:pt x="-3139" y="5422"/>
                    <a:pt x="1459" y="17738"/>
                    <a:pt x="1459" y="17738"/>
                  </a:cubicBezTo>
                  <a:cubicBezTo>
                    <a:pt x="3651" y="15836"/>
                    <a:pt x="5959" y="14902"/>
                    <a:pt x="8258" y="14902"/>
                  </a:cubicBezTo>
                  <a:cubicBezTo>
                    <a:pt x="11843" y="14902"/>
                    <a:pt x="15403" y="17176"/>
                    <a:pt x="18461" y="21600"/>
                  </a:cubicBezTo>
                  <a:cubicBezTo>
                    <a:pt x="17916" y="11449"/>
                    <a:pt x="12848" y="0"/>
                    <a:pt x="6888" y="0"/>
                  </a:cubicBezTo>
                  <a:close/>
                </a:path>
              </a:pathLst>
            </a:custGeom>
            <a:solidFill>
              <a:srgbClr val="1822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1" name="Google Shape;2112;p60"/>
            <p:cNvSpPr/>
            <p:nvPr/>
          </p:nvSpPr>
          <p:spPr>
            <a:xfrm>
              <a:off x="98009" y="3703034"/>
              <a:ext cx="116623" cy="267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600" fill="norm" stroke="1" extrusionOk="0">
                  <a:moveTo>
                    <a:pt x="21338" y="0"/>
                  </a:moveTo>
                  <a:lnTo>
                    <a:pt x="1703" y="9675"/>
                  </a:lnTo>
                  <a:lnTo>
                    <a:pt x="24" y="19347"/>
                  </a:lnTo>
                  <a:cubicBezTo>
                    <a:pt x="-262" y="20420"/>
                    <a:pt x="1980" y="21398"/>
                    <a:pt x="5348" y="21594"/>
                  </a:cubicBezTo>
                  <a:cubicBezTo>
                    <a:pt x="5523" y="21600"/>
                    <a:pt x="5699" y="21600"/>
                    <a:pt x="5874" y="21600"/>
                  </a:cubicBezTo>
                  <a:cubicBezTo>
                    <a:pt x="8771" y="21600"/>
                    <a:pt x="11548" y="20848"/>
                    <a:pt x="12083" y="19835"/>
                  </a:cubicBezTo>
                  <a:lnTo>
                    <a:pt x="21338" y="0"/>
                  </a:lnTo>
                  <a:close/>
                </a:path>
              </a:pathLst>
            </a:custGeom>
            <a:solidFill>
              <a:srgbClr val="E090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2" name="Google Shape;2113;p60"/>
            <p:cNvSpPr/>
            <p:nvPr/>
          </p:nvSpPr>
          <p:spPr>
            <a:xfrm>
              <a:off x="25273" y="3306186"/>
              <a:ext cx="353887" cy="657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9" h="21600" fill="norm" stroke="1" extrusionOk="0">
                  <a:moveTo>
                    <a:pt x="10670" y="0"/>
                  </a:moveTo>
                  <a:cubicBezTo>
                    <a:pt x="10129" y="0"/>
                    <a:pt x="9579" y="44"/>
                    <a:pt x="9046" y="138"/>
                  </a:cubicBezTo>
                  <a:lnTo>
                    <a:pt x="9046" y="98"/>
                  </a:lnTo>
                  <a:cubicBezTo>
                    <a:pt x="7159" y="456"/>
                    <a:pt x="5874" y="1289"/>
                    <a:pt x="5874" y="2201"/>
                  </a:cubicBezTo>
                  <a:cubicBezTo>
                    <a:pt x="5445" y="5098"/>
                    <a:pt x="3987" y="9225"/>
                    <a:pt x="3987" y="9225"/>
                  </a:cubicBezTo>
                  <a:lnTo>
                    <a:pt x="45" y="20695"/>
                  </a:lnTo>
                  <a:cubicBezTo>
                    <a:pt x="-127" y="21012"/>
                    <a:pt x="217" y="21330"/>
                    <a:pt x="730" y="21489"/>
                  </a:cubicBezTo>
                  <a:cubicBezTo>
                    <a:pt x="1007" y="21565"/>
                    <a:pt x="1297" y="21600"/>
                    <a:pt x="1582" y="21600"/>
                  </a:cubicBezTo>
                  <a:cubicBezTo>
                    <a:pt x="2185" y="21600"/>
                    <a:pt x="2755" y="21441"/>
                    <a:pt x="3045" y="21172"/>
                  </a:cubicBezTo>
                  <a:lnTo>
                    <a:pt x="12559" y="12163"/>
                  </a:lnTo>
                  <a:cubicBezTo>
                    <a:pt x="12472" y="13631"/>
                    <a:pt x="12816" y="15139"/>
                    <a:pt x="13758" y="16528"/>
                  </a:cubicBezTo>
                  <a:cubicBezTo>
                    <a:pt x="14040" y="16919"/>
                    <a:pt x="14787" y="17204"/>
                    <a:pt x="15664" y="17204"/>
                  </a:cubicBezTo>
                  <a:cubicBezTo>
                    <a:pt x="15853" y="17204"/>
                    <a:pt x="16048" y="17191"/>
                    <a:pt x="16245" y="17164"/>
                  </a:cubicBezTo>
                  <a:cubicBezTo>
                    <a:pt x="17187" y="17084"/>
                    <a:pt x="17872" y="16647"/>
                    <a:pt x="17787" y="16171"/>
                  </a:cubicBezTo>
                  <a:cubicBezTo>
                    <a:pt x="17615" y="14465"/>
                    <a:pt x="18129" y="12758"/>
                    <a:pt x="19158" y="11091"/>
                  </a:cubicBezTo>
                  <a:cubicBezTo>
                    <a:pt x="21473" y="7122"/>
                    <a:pt x="16674" y="3472"/>
                    <a:pt x="16674" y="3472"/>
                  </a:cubicBezTo>
                  <a:lnTo>
                    <a:pt x="15216" y="1528"/>
                  </a:lnTo>
                  <a:cubicBezTo>
                    <a:pt x="14542" y="593"/>
                    <a:pt x="12655" y="0"/>
                    <a:pt x="10670" y="0"/>
                  </a:cubicBezTo>
                  <a:close/>
                </a:path>
              </a:pathLst>
            </a:custGeom>
            <a:solidFill>
              <a:srgbClr val="F5B08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3" name="Google Shape;2114;p60"/>
            <p:cNvSpPr/>
            <p:nvPr/>
          </p:nvSpPr>
          <p:spPr>
            <a:xfrm>
              <a:off x="130321" y="2659203"/>
              <a:ext cx="321881" cy="738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16" y="0"/>
                  </a:moveTo>
                  <a:lnTo>
                    <a:pt x="0" y="20752"/>
                  </a:lnTo>
                  <a:lnTo>
                    <a:pt x="10697" y="21600"/>
                  </a:lnTo>
                  <a:lnTo>
                    <a:pt x="21600" y="2722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rgbClr val="F5B08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4" name="Google Shape;2115;p60"/>
            <p:cNvSpPr/>
            <p:nvPr/>
          </p:nvSpPr>
          <p:spPr>
            <a:xfrm>
              <a:off x="0" y="1327793"/>
              <a:ext cx="743406" cy="2043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58" y="0"/>
                  </a:moveTo>
                  <a:cubicBezTo>
                    <a:pt x="17058" y="0"/>
                    <a:pt x="8551" y="689"/>
                    <a:pt x="6592" y="5719"/>
                  </a:cubicBezTo>
                  <a:cubicBezTo>
                    <a:pt x="4588" y="10940"/>
                    <a:pt x="0" y="21511"/>
                    <a:pt x="0" y="21511"/>
                  </a:cubicBezTo>
                  <a:lnTo>
                    <a:pt x="12337" y="21600"/>
                  </a:lnTo>
                  <a:lnTo>
                    <a:pt x="21600" y="4060"/>
                  </a:lnTo>
                  <a:lnTo>
                    <a:pt x="17058" y="0"/>
                  </a:ln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5" name="Google Shape;2116;p60"/>
            <p:cNvSpPr/>
            <p:nvPr/>
          </p:nvSpPr>
          <p:spPr>
            <a:xfrm>
              <a:off x="791011" y="1214231"/>
              <a:ext cx="859895" cy="1605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581" y="0"/>
                  </a:moveTo>
                  <a:lnTo>
                    <a:pt x="0" y="279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950"/>
                  </a:lnTo>
                  <a:lnTo>
                    <a:pt x="18096" y="0"/>
                  </a:lnTo>
                  <a:close/>
                </a:path>
              </a:pathLst>
            </a:custGeom>
            <a:solidFill>
              <a:srgbClr val="80B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6" name="Google Shape;2117;p60"/>
            <p:cNvSpPr/>
            <p:nvPr/>
          </p:nvSpPr>
          <p:spPr>
            <a:xfrm>
              <a:off x="1036324" y="1163473"/>
              <a:ext cx="372460" cy="136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89"/>
                  </a:lnTo>
                  <a:lnTo>
                    <a:pt x="1164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5B08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7" name="Google Shape;2118;p60"/>
            <p:cNvSpPr/>
            <p:nvPr/>
          </p:nvSpPr>
          <p:spPr>
            <a:xfrm>
              <a:off x="933589" y="1164665"/>
              <a:ext cx="303526" cy="25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10" y="0"/>
                  </a:moveTo>
                  <a:lnTo>
                    <a:pt x="0" y="4160"/>
                  </a:lnTo>
                  <a:lnTo>
                    <a:pt x="10798" y="21600"/>
                  </a:lnTo>
                  <a:lnTo>
                    <a:pt x="21600" y="11359"/>
                  </a:lnTo>
                  <a:lnTo>
                    <a:pt x="731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8" name="Google Shape;2119;p60"/>
            <p:cNvSpPr/>
            <p:nvPr/>
          </p:nvSpPr>
          <p:spPr>
            <a:xfrm>
              <a:off x="1237153" y="1163473"/>
              <a:ext cx="274330" cy="258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16" y="0"/>
                  </a:moveTo>
                  <a:lnTo>
                    <a:pt x="0" y="11406"/>
                  </a:lnTo>
                  <a:lnTo>
                    <a:pt x="12067" y="21600"/>
                  </a:lnTo>
                  <a:lnTo>
                    <a:pt x="21600" y="4240"/>
                  </a:lnTo>
                  <a:lnTo>
                    <a:pt x="13516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9" name="Google Shape;2120;p60"/>
            <p:cNvSpPr/>
            <p:nvPr/>
          </p:nvSpPr>
          <p:spPr>
            <a:xfrm>
              <a:off x="535007" y="1214231"/>
              <a:ext cx="511994" cy="282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13" y="0"/>
                  </a:moveTo>
                  <a:lnTo>
                    <a:pt x="2200" y="87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813" y="0"/>
                  </a:ln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0" name="Google Shape;2121;p60"/>
            <p:cNvSpPr/>
            <p:nvPr/>
          </p:nvSpPr>
          <p:spPr>
            <a:xfrm flipV="1">
              <a:off x="562594" y="1853345"/>
              <a:ext cx="1" cy="821451"/>
            </a:xfrm>
            <a:prstGeom prst="line">
              <a:avLst/>
            </a:prstGeom>
            <a:noFill/>
            <a:ln w="9925" cap="rnd">
              <a:solidFill>
                <a:srgbClr val="C1DE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1" name="Google Shape;2122;p60"/>
            <p:cNvSpPr/>
            <p:nvPr/>
          </p:nvSpPr>
          <p:spPr>
            <a:xfrm>
              <a:off x="689839" y="1220273"/>
              <a:ext cx="291273" cy="119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93" y="0"/>
                  </a:moveTo>
                  <a:lnTo>
                    <a:pt x="0" y="3636"/>
                  </a:lnTo>
                  <a:lnTo>
                    <a:pt x="12165" y="5182"/>
                  </a:lnTo>
                  <a:lnTo>
                    <a:pt x="3979" y="6990"/>
                  </a:lnTo>
                  <a:lnTo>
                    <a:pt x="21600" y="21600"/>
                  </a:lnTo>
                </a:path>
              </a:pathLst>
            </a:custGeom>
            <a:noFill/>
            <a:ln w="9925" cap="rnd">
              <a:solidFill>
                <a:srgbClr val="C1DE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2" name="Google Shape;2123;p60"/>
            <p:cNvSpPr/>
            <p:nvPr/>
          </p:nvSpPr>
          <p:spPr>
            <a:xfrm>
              <a:off x="1445600" y="1214231"/>
              <a:ext cx="511994" cy="282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81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7396" y="870"/>
                  </a:lnTo>
                  <a:lnTo>
                    <a:pt x="2781" y="0"/>
                  </a:ln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3" name="Google Shape;2124;p60"/>
            <p:cNvSpPr/>
            <p:nvPr/>
          </p:nvSpPr>
          <p:spPr>
            <a:xfrm>
              <a:off x="1467085" y="1220273"/>
              <a:ext cx="291220" cy="119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08" y="0"/>
                  </a:moveTo>
                  <a:lnTo>
                    <a:pt x="21600" y="3636"/>
                  </a:lnTo>
                  <a:lnTo>
                    <a:pt x="9549" y="5182"/>
                  </a:lnTo>
                  <a:lnTo>
                    <a:pt x="17620" y="6990"/>
                  </a:lnTo>
                  <a:lnTo>
                    <a:pt x="0" y="21600"/>
                  </a:lnTo>
                </a:path>
              </a:pathLst>
            </a:custGeom>
            <a:noFill/>
            <a:ln w="9925" cap="rnd">
              <a:solidFill>
                <a:srgbClr val="C1DE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Google Shape;2125;p60"/>
            <p:cNvSpPr/>
            <p:nvPr/>
          </p:nvSpPr>
          <p:spPr>
            <a:xfrm>
              <a:off x="1738419" y="1314477"/>
              <a:ext cx="752064" cy="1363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600" fill="norm" stroke="1" extrusionOk="0">
                  <a:moveTo>
                    <a:pt x="1854" y="0"/>
                  </a:moveTo>
                  <a:lnTo>
                    <a:pt x="0" y="6335"/>
                  </a:lnTo>
                  <a:lnTo>
                    <a:pt x="9874" y="19100"/>
                  </a:lnTo>
                  <a:cubicBezTo>
                    <a:pt x="10787" y="20228"/>
                    <a:pt x="14041" y="21600"/>
                    <a:pt x="16739" y="21600"/>
                  </a:cubicBezTo>
                  <a:cubicBezTo>
                    <a:pt x="16970" y="21600"/>
                    <a:pt x="17197" y="21590"/>
                    <a:pt x="17418" y="21569"/>
                  </a:cubicBezTo>
                  <a:cubicBezTo>
                    <a:pt x="20479" y="21263"/>
                    <a:pt x="21600" y="19177"/>
                    <a:pt x="20997" y="17818"/>
                  </a:cubicBezTo>
                  <a:cubicBezTo>
                    <a:pt x="19530" y="14373"/>
                    <a:pt x="17634" y="10966"/>
                    <a:pt x="15349" y="7617"/>
                  </a:cubicBezTo>
                  <a:cubicBezTo>
                    <a:pt x="10348" y="345"/>
                    <a:pt x="1854" y="0"/>
                    <a:pt x="1854" y="0"/>
                  </a:cubicBez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Google Shape;2126;p60"/>
            <p:cNvSpPr/>
            <p:nvPr/>
          </p:nvSpPr>
          <p:spPr>
            <a:xfrm>
              <a:off x="1471672" y="1680558"/>
              <a:ext cx="1033114" cy="73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4967" y="3430"/>
                  </a:lnTo>
                  <a:lnTo>
                    <a:pt x="866" y="13081"/>
                  </a:lnTo>
                  <a:lnTo>
                    <a:pt x="0" y="17357"/>
                  </a:lnTo>
                  <a:lnTo>
                    <a:pt x="4775" y="21600"/>
                  </a:lnTo>
                  <a:lnTo>
                    <a:pt x="8781" y="20787"/>
                  </a:lnTo>
                  <a:lnTo>
                    <a:pt x="11377" y="181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6" name="Google Shape;2127;p60"/>
            <p:cNvSpPr/>
            <p:nvPr/>
          </p:nvSpPr>
          <p:spPr>
            <a:xfrm>
              <a:off x="1296917" y="2082893"/>
              <a:ext cx="785322" cy="454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600" fill="norm" stroke="1" extrusionOk="0">
                  <a:moveTo>
                    <a:pt x="6526" y="0"/>
                  </a:moveTo>
                  <a:lnTo>
                    <a:pt x="5121" y="172"/>
                  </a:lnTo>
                  <a:cubicBezTo>
                    <a:pt x="3799" y="459"/>
                    <a:pt x="2602" y="1493"/>
                    <a:pt x="1817" y="2988"/>
                  </a:cubicBezTo>
                  <a:lnTo>
                    <a:pt x="743" y="6261"/>
                  </a:lnTo>
                  <a:cubicBezTo>
                    <a:pt x="247" y="7238"/>
                    <a:pt x="0" y="8329"/>
                    <a:pt x="0" y="9537"/>
                  </a:cubicBezTo>
                  <a:lnTo>
                    <a:pt x="0" y="10973"/>
                  </a:lnTo>
                  <a:cubicBezTo>
                    <a:pt x="0" y="13041"/>
                    <a:pt x="826" y="14936"/>
                    <a:pt x="2148" y="15855"/>
                  </a:cubicBezTo>
                  <a:lnTo>
                    <a:pt x="7517" y="19130"/>
                  </a:lnTo>
                  <a:cubicBezTo>
                    <a:pt x="7517" y="19130"/>
                    <a:pt x="11926" y="21600"/>
                    <a:pt x="18628" y="21600"/>
                  </a:cubicBezTo>
                  <a:cubicBezTo>
                    <a:pt x="19436" y="21600"/>
                    <a:pt x="20277" y="21564"/>
                    <a:pt x="21146" y="21485"/>
                  </a:cubicBezTo>
                  <a:cubicBezTo>
                    <a:pt x="21146" y="21485"/>
                    <a:pt x="21600" y="13959"/>
                    <a:pt x="17305" y="11719"/>
                  </a:cubicBezTo>
                  <a:lnTo>
                    <a:pt x="10572" y="10742"/>
                  </a:lnTo>
                  <a:cubicBezTo>
                    <a:pt x="10572" y="10742"/>
                    <a:pt x="12803" y="3160"/>
                    <a:pt x="5824" y="2126"/>
                  </a:cubicBezTo>
                  <a:lnTo>
                    <a:pt x="6526" y="0"/>
                  </a:lnTo>
                  <a:close/>
                </a:path>
              </a:pathLst>
            </a:custGeom>
            <a:solidFill>
              <a:srgbClr val="F5B08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Google Shape;2128;p60"/>
            <p:cNvSpPr/>
            <p:nvPr/>
          </p:nvSpPr>
          <p:spPr>
            <a:xfrm>
              <a:off x="1770596" y="2303971"/>
              <a:ext cx="587083" cy="373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84" y="0"/>
                  </a:moveTo>
                  <a:lnTo>
                    <a:pt x="0" y="19781"/>
                  </a:lnTo>
                  <a:lnTo>
                    <a:pt x="2064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8" name="Google Shape;2129;p60"/>
            <p:cNvSpPr/>
            <p:nvPr/>
          </p:nvSpPr>
          <p:spPr>
            <a:xfrm>
              <a:off x="2035832" y="2299162"/>
              <a:ext cx="249820" cy="1"/>
            </a:xfrm>
            <a:prstGeom prst="line">
              <a:avLst/>
            </a:prstGeom>
            <a:noFill/>
            <a:ln w="9925" cap="rnd">
              <a:solidFill>
                <a:srgbClr val="C1DE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9" name="Google Shape;2130;p60"/>
            <p:cNvSpPr/>
            <p:nvPr/>
          </p:nvSpPr>
          <p:spPr>
            <a:xfrm>
              <a:off x="1196749" y="570268"/>
              <a:ext cx="45992" cy="68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34" y="0"/>
                  </a:moveTo>
                  <a:lnTo>
                    <a:pt x="21600" y="19319"/>
                  </a:lnTo>
                  <a:lnTo>
                    <a:pt x="0" y="21600"/>
                  </a:lnTo>
                </a:path>
              </a:pathLst>
            </a:custGeom>
            <a:noFill/>
            <a:ln w="9525" cap="rnd">
              <a:solidFill>
                <a:srgbClr val="18223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0" name="Google Shape;2131;p60"/>
            <p:cNvSpPr/>
            <p:nvPr/>
          </p:nvSpPr>
          <p:spPr>
            <a:xfrm rot="19057137">
              <a:off x="998262" y="416723"/>
              <a:ext cx="111901" cy="5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084" fill="norm" stroke="1" extrusionOk="0">
                  <a:moveTo>
                    <a:pt x="0" y="1497"/>
                  </a:moveTo>
                  <a:cubicBezTo>
                    <a:pt x="9471" y="-3516"/>
                    <a:pt x="20422" y="4581"/>
                    <a:pt x="21600" y="18084"/>
                  </a:cubicBezTo>
                </a:path>
              </a:pathLst>
            </a:custGeom>
            <a:noFill/>
            <a:ln w="9525" cap="rnd">
              <a:solidFill>
                <a:srgbClr val="18223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1" name="Google Shape;2132;p60"/>
            <p:cNvSpPr/>
            <p:nvPr/>
          </p:nvSpPr>
          <p:spPr>
            <a:xfrm rot="20320891">
              <a:off x="1320340" y="426751"/>
              <a:ext cx="111898" cy="56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084" fill="norm" stroke="1" extrusionOk="0">
                  <a:moveTo>
                    <a:pt x="0" y="1497"/>
                  </a:moveTo>
                  <a:cubicBezTo>
                    <a:pt x="9471" y="-3516"/>
                    <a:pt x="20422" y="4581"/>
                    <a:pt x="21600" y="18084"/>
                  </a:cubicBezTo>
                </a:path>
              </a:pathLst>
            </a:custGeom>
            <a:noFill/>
            <a:ln w="9525" cap="rnd">
              <a:solidFill>
                <a:srgbClr val="18223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75" name="Picture 2"/>
          <p:cNvGrpSpPr/>
          <p:nvPr/>
        </p:nvGrpSpPr>
        <p:grpSpPr>
          <a:xfrm>
            <a:off x="3131088" y="196606"/>
            <a:ext cx="4983715" cy="3571420"/>
            <a:chOff x="0" y="0"/>
            <a:chExt cx="4983714" cy="3571418"/>
          </a:xfrm>
        </p:grpSpPr>
        <p:sp>
          <p:nvSpPr>
            <p:cNvPr id="573" name="Hình"/>
            <p:cNvSpPr/>
            <p:nvPr/>
          </p:nvSpPr>
          <p:spPr>
            <a:xfrm>
              <a:off x="-1" y="-1"/>
              <a:ext cx="4983716" cy="3571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596" y="0"/>
                    <a:pt x="1330" y="0"/>
                  </a:cubicBezTo>
                  <a:lnTo>
                    <a:pt x="20270" y="0"/>
                  </a:lnTo>
                  <a:lnTo>
                    <a:pt x="20270" y="0"/>
                  </a:lnTo>
                  <a:cubicBezTo>
                    <a:pt x="21004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1004" y="21600"/>
                    <a:pt x="20270" y="21600"/>
                  </a:cubicBezTo>
                  <a:lnTo>
                    <a:pt x="1330" y="21600"/>
                  </a:lnTo>
                  <a:lnTo>
                    <a:pt x="1330" y="21600"/>
                  </a:lnTo>
                  <a:cubicBezTo>
                    <a:pt x="596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74" name="image9.png" descr="image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3" b="0"/>
            <a:stretch>
              <a:fillRect/>
            </a:stretch>
          </p:blipFill>
          <p:spPr>
            <a:xfrm>
              <a:off x="0" y="0"/>
              <a:ext cx="4983560" cy="3571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30" y="0"/>
                  </a:moveTo>
                  <a:cubicBezTo>
                    <a:pt x="595" y="0"/>
                    <a:pt x="0" y="830"/>
                    <a:pt x="0" y="1855"/>
                  </a:cubicBezTo>
                  <a:lnTo>
                    <a:pt x="0" y="19742"/>
                  </a:lnTo>
                  <a:cubicBezTo>
                    <a:pt x="0" y="20767"/>
                    <a:pt x="595" y="21600"/>
                    <a:pt x="1330" y="21600"/>
                  </a:cubicBezTo>
                  <a:lnTo>
                    <a:pt x="20270" y="21600"/>
                  </a:lnTo>
                  <a:cubicBezTo>
                    <a:pt x="21005" y="21600"/>
                    <a:pt x="21600" y="20767"/>
                    <a:pt x="21600" y="19742"/>
                  </a:cubicBezTo>
                  <a:lnTo>
                    <a:pt x="21600" y="1855"/>
                  </a:lnTo>
                  <a:cubicBezTo>
                    <a:pt x="21600" y="830"/>
                    <a:pt x="21005" y="0"/>
                    <a:pt x="20270" y="0"/>
                  </a:cubicBezTo>
                  <a:lnTo>
                    <a:pt x="133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blurRad="0" stA="38000" stPos="0" endA="0" endPos="40000" dist="0" dir="5400000" fadeDir="5400000" sx="100000" sy="-100000" kx="0" ky="0" algn="bl" rotWithShape="0"/>
            </a:effec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edical School Bioethics Center by Slidesgo">
  <a:themeElements>
    <a:clrScheme name="Medical School Bioethics Center by Slidesgo">
      <a:dk1>
        <a:srgbClr val="18223F"/>
      </a:dk1>
      <a:lt1>
        <a:srgbClr val="A1E6D1"/>
      </a:lt1>
      <a:dk2>
        <a:srgbClr val="A7A7A7"/>
      </a:dk2>
      <a:lt2>
        <a:srgbClr val="535353"/>
      </a:lt2>
      <a:accent1>
        <a:srgbClr val="F1D6A2"/>
      </a:accent1>
      <a:accent2>
        <a:srgbClr val="97C8EF"/>
      </a:accent2>
      <a:accent3>
        <a:srgbClr val="3C4EA2"/>
      </a:accent3>
      <a:accent4>
        <a:srgbClr val="A1E6D1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Medical School Bioethics Center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edical School Bioethics Center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1DE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8223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8223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edical School Bioethics Center by Slidesgo">
  <a:themeElements>
    <a:clrScheme name="Medical School Bioethics Center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1D6A2"/>
      </a:accent1>
      <a:accent2>
        <a:srgbClr val="97C8EF"/>
      </a:accent2>
      <a:accent3>
        <a:srgbClr val="3C4EA2"/>
      </a:accent3>
      <a:accent4>
        <a:srgbClr val="A1E6D1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Medical School Bioethics Center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edical School Bioethics Center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1DE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8223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8223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