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30"/>
  </p:notesMasterIdLst>
  <p:handoutMasterIdLst>
    <p:handoutMasterId r:id="rId31"/>
  </p:handoutMasterIdLst>
  <p:sldIdLst>
    <p:sldId id="265" r:id="rId5"/>
    <p:sldId id="261" r:id="rId6"/>
    <p:sldId id="259" r:id="rId7"/>
    <p:sldId id="257" r:id="rId8"/>
    <p:sldId id="297" r:id="rId9"/>
    <p:sldId id="298" r:id="rId10"/>
    <p:sldId id="263" r:id="rId11"/>
    <p:sldId id="299" r:id="rId12"/>
    <p:sldId id="300" r:id="rId13"/>
    <p:sldId id="301" r:id="rId14"/>
    <p:sldId id="306" r:id="rId15"/>
    <p:sldId id="307" r:id="rId16"/>
    <p:sldId id="303" r:id="rId17"/>
    <p:sldId id="304" r:id="rId18"/>
    <p:sldId id="305" r:id="rId19"/>
    <p:sldId id="308" r:id="rId20"/>
    <p:sldId id="309" r:id="rId21"/>
    <p:sldId id="310" r:id="rId22"/>
    <p:sldId id="311" r:id="rId23"/>
    <p:sldId id="312" r:id="rId24"/>
    <p:sldId id="313" r:id="rId25"/>
    <p:sldId id="314" r:id="rId26"/>
    <p:sldId id="316" r:id="rId27"/>
    <p:sldId id="317" r:id="rId28"/>
    <p:sldId id="26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64587B-55B4-FBF2-0FA7-C5C3A2002601}" name="Alicia Velasco Santiago" initials="AVS" userId="S::avelasco@freepikco.onmicrosoft.com::6ebda6ea-dc2d-49ad-b83c-c987d890dd8e" providerId="AD"/>
  <p188:author id="{5EBDB1DB-79A8-947B-9063-5F17B44521F2}" name="Ruben Martin Sanchez" initials="RMS" userId="e84aa1c1e37709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9F9F1"/>
    <a:srgbClr val="3E4C4C"/>
    <a:srgbClr val="A3D392"/>
    <a:srgbClr val="74918C"/>
    <a:srgbClr val="E7E5E0"/>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AD8D5-8C57-4CCC-B2B8-915EE8E09A6F}" v="338" dt="2022-05-19T12:25:44.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8" autoAdjust="0"/>
    <p:restoredTop sz="96279" autoAdjust="0"/>
  </p:normalViewPr>
  <p:slideViewPr>
    <p:cSldViewPr snapToGrid="0" showGuides="1">
      <p:cViewPr varScale="1">
        <p:scale>
          <a:sx n="142" d="100"/>
          <a:sy n="142" d="100"/>
        </p:scale>
        <p:origin x="97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9" d="100"/>
          <a:sy n="49" d="100"/>
        </p:scale>
        <p:origin x="2740"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 Tien Hai" userId="46694c0c2e56dfa7" providerId="LiveId" clId="{80EAD8D5-8C57-4CCC-B2B8-915EE8E09A6F}"/>
    <pc:docChg chg="undo redo custSel addSld delSld modSld sldOrd">
      <pc:chgData name="Ta Tien Hai" userId="46694c0c2e56dfa7" providerId="LiveId" clId="{80EAD8D5-8C57-4CCC-B2B8-915EE8E09A6F}" dt="2022-05-19T12:38:58.932" v="4159" actId="14100"/>
      <pc:docMkLst>
        <pc:docMk/>
      </pc:docMkLst>
      <pc:sldChg chg="modSp mod">
        <pc:chgData name="Ta Tien Hai" userId="46694c0c2e56dfa7" providerId="LiveId" clId="{80EAD8D5-8C57-4CCC-B2B8-915EE8E09A6F}" dt="2022-05-19T12:26:08.680" v="4097"/>
        <pc:sldMkLst>
          <pc:docMk/>
          <pc:sldMk cId="3139681172" sldId="257"/>
        </pc:sldMkLst>
        <pc:spChg chg="mod">
          <ac:chgData name="Ta Tien Hai" userId="46694c0c2e56dfa7" providerId="LiveId" clId="{80EAD8D5-8C57-4CCC-B2B8-915EE8E09A6F}" dt="2022-05-18T13:31:31.282" v="3656" actId="1076"/>
          <ac:spMkLst>
            <pc:docMk/>
            <pc:sldMk cId="3139681172" sldId="257"/>
            <ac:spMk id="4" creationId="{8E68F8C9-9363-411D-9575-F40C87BDBCAB}"/>
          </ac:spMkLst>
        </pc:spChg>
        <pc:spChg chg="mod">
          <ac:chgData name="Ta Tien Hai" userId="46694c0c2e56dfa7" providerId="LiveId" clId="{80EAD8D5-8C57-4CCC-B2B8-915EE8E09A6F}" dt="2022-05-19T12:26:08.680" v="4097"/>
          <ac:spMkLst>
            <pc:docMk/>
            <pc:sldMk cId="3139681172" sldId="257"/>
            <ac:spMk id="5" creationId="{09FC422D-C590-4546-A610-C5B81B3A5334}"/>
          </ac:spMkLst>
        </pc:spChg>
      </pc:sldChg>
      <pc:sldChg chg="addSp delSp modSp mod modTransition modAnim">
        <pc:chgData name="Ta Tien Hai" userId="46694c0c2e56dfa7" providerId="LiveId" clId="{80EAD8D5-8C57-4CCC-B2B8-915EE8E09A6F}" dt="2022-05-18T15:14:12.477" v="4026" actId="1076"/>
        <pc:sldMkLst>
          <pc:docMk/>
          <pc:sldMk cId="3659641148" sldId="259"/>
        </pc:sldMkLst>
        <pc:spChg chg="mod">
          <ac:chgData name="Ta Tien Hai" userId="46694c0c2e56dfa7" providerId="LiveId" clId="{80EAD8D5-8C57-4CCC-B2B8-915EE8E09A6F}" dt="2022-05-18T15:14:09.077" v="4025" actId="1076"/>
          <ac:spMkLst>
            <pc:docMk/>
            <pc:sldMk cId="3659641148" sldId="259"/>
            <ac:spMk id="4" creationId="{FE7DD147-0A38-4E87-9D9A-1D9976EF17CE}"/>
          </ac:spMkLst>
        </pc:spChg>
        <pc:spChg chg="mod">
          <ac:chgData name="Ta Tien Hai" userId="46694c0c2e56dfa7" providerId="LiveId" clId="{80EAD8D5-8C57-4CCC-B2B8-915EE8E09A6F}" dt="2022-05-18T15:13:49.357" v="4023" actId="1076"/>
          <ac:spMkLst>
            <pc:docMk/>
            <pc:sldMk cId="3659641148" sldId="259"/>
            <ac:spMk id="8" creationId="{64D68E61-016F-4F06-8E47-3BB96B0309F9}"/>
          </ac:spMkLst>
        </pc:spChg>
        <pc:spChg chg="mod">
          <ac:chgData name="Ta Tien Hai" userId="46694c0c2e56dfa7" providerId="LiveId" clId="{80EAD8D5-8C57-4CCC-B2B8-915EE8E09A6F}" dt="2022-05-18T15:14:12.477" v="4026" actId="1076"/>
          <ac:spMkLst>
            <pc:docMk/>
            <pc:sldMk cId="3659641148" sldId="259"/>
            <ac:spMk id="11" creationId="{ABD6BD12-3E08-48BC-9F70-A8C3E2FC38B7}"/>
          </ac:spMkLst>
        </pc:spChg>
        <pc:spChg chg="mod">
          <ac:chgData name="Ta Tien Hai" userId="46694c0c2e56dfa7" providerId="LiveId" clId="{80EAD8D5-8C57-4CCC-B2B8-915EE8E09A6F}" dt="2022-05-18T12:57:49.838" v="3078" actId="1076"/>
          <ac:spMkLst>
            <pc:docMk/>
            <pc:sldMk cId="3659641148" sldId="259"/>
            <ac:spMk id="17" creationId="{1BDE57E6-F35A-4CF7-B03F-E89A43CF968A}"/>
          </ac:spMkLst>
        </pc:spChg>
        <pc:picChg chg="add del mod">
          <ac:chgData name="Ta Tien Hai" userId="46694c0c2e56dfa7" providerId="LiveId" clId="{80EAD8D5-8C57-4CCC-B2B8-915EE8E09A6F}" dt="2022-05-18T15:07:08.020" v="3970" actId="478"/>
          <ac:picMkLst>
            <pc:docMk/>
            <pc:sldMk cId="3659641148" sldId="259"/>
            <ac:picMk id="5" creationId="{6C21703C-9AD6-FF56-487A-2AAD72768E3A}"/>
          </ac:picMkLst>
        </pc:picChg>
        <pc:picChg chg="del mod">
          <ac:chgData name="Ta Tien Hai" userId="46694c0c2e56dfa7" providerId="LiveId" clId="{80EAD8D5-8C57-4CCC-B2B8-915EE8E09A6F}" dt="2022-05-18T15:06:14.459" v="3963" actId="478"/>
          <ac:picMkLst>
            <pc:docMk/>
            <pc:sldMk cId="3659641148" sldId="259"/>
            <ac:picMk id="6" creationId="{C4CE4E65-6101-4F9E-96AD-945A7723507F}"/>
          </ac:picMkLst>
        </pc:picChg>
        <pc:picChg chg="add mod">
          <ac:chgData name="Ta Tien Hai" userId="46694c0c2e56dfa7" providerId="LiveId" clId="{80EAD8D5-8C57-4CCC-B2B8-915EE8E09A6F}" dt="2022-05-18T15:07:48.247" v="3978" actId="14100"/>
          <ac:picMkLst>
            <pc:docMk/>
            <pc:sldMk cId="3659641148" sldId="259"/>
            <ac:picMk id="9" creationId="{E00EBFE4-526A-36E4-4F97-E1B54DF57F93}"/>
          </ac:picMkLst>
        </pc:picChg>
      </pc:sldChg>
      <pc:sldChg chg="modSp mod modTransition modAnim">
        <pc:chgData name="Ta Tien Hai" userId="46694c0c2e56dfa7" providerId="LiveId" clId="{80EAD8D5-8C57-4CCC-B2B8-915EE8E09A6F}" dt="2022-05-19T12:22:06.960" v="4081" actId="1076"/>
        <pc:sldMkLst>
          <pc:docMk/>
          <pc:sldMk cId="2346832042" sldId="261"/>
        </pc:sldMkLst>
        <pc:spChg chg="mod">
          <ac:chgData name="Ta Tien Hai" userId="46694c0c2e56dfa7" providerId="LiveId" clId="{80EAD8D5-8C57-4CCC-B2B8-915EE8E09A6F}" dt="2022-05-18T13:31:16.640" v="3654" actId="255"/>
          <ac:spMkLst>
            <pc:docMk/>
            <pc:sldMk cId="2346832042" sldId="261"/>
            <ac:spMk id="8" creationId="{796BEEEB-216C-4BCD-83E5-7721A7D17F35}"/>
          </ac:spMkLst>
        </pc:spChg>
        <pc:spChg chg="mod">
          <ac:chgData name="Ta Tien Hai" userId="46694c0c2e56dfa7" providerId="LiveId" clId="{80EAD8D5-8C57-4CCC-B2B8-915EE8E09A6F}" dt="2022-05-18T15:30:16.821" v="4076" actId="255"/>
          <ac:spMkLst>
            <pc:docMk/>
            <pc:sldMk cId="2346832042" sldId="261"/>
            <ac:spMk id="12" creationId="{A08488A1-18E7-453B-A8A3-66F36F2118CE}"/>
          </ac:spMkLst>
        </pc:spChg>
        <pc:spChg chg="mod">
          <ac:chgData name="Ta Tien Hai" userId="46694c0c2e56dfa7" providerId="LiveId" clId="{80EAD8D5-8C57-4CCC-B2B8-915EE8E09A6F}" dt="2022-05-18T15:30:23.196" v="4077" actId="1076"/>
          <ac:spMkLst>
            <pc:docMk/>
            <pc:sldMk cId="2346832042" sldId="261"/>
            <ac:spMk id="13" creationId="{17BBEF93-D50B-4E13-A351-80C17A44F04C}"/>
          </ac:spMkLst>
        </pc:spChg>
        <pc:spChg chg="mod">
          <ac:chgData name="Ta Tien Hai" userId="46694c0c2e56dfa7" providerId="LiveId" clId="{80EAD8D5-8C57-4CCC-B2B8-915EE8E09A6F}" dt="2022-05-19T12:22:06.960" v="4081" actId="1076"/>
          <ac:spMkLst>
            <pc:docMk/>
            <pc:sldMk cId="2346832042" sldId="261"/>
            <ac:spMk id="14" creationId="{A35F0E29-6517-42E3-8EB1-B4A2DA9B21FB}"/>
          </ac:spMkLst>
        </pc:spChg>
        <pc:spChg chg="mod">
          <ac:chgData name="Ta Tien Hai" userId="46694c0c2e56dfa7" providerId="LiveId" clId="{80EAD8D5-8C57-4CCC-B2B8-915EE8E09A6F}" dt="2022-05-18T12:53:25.093" v="3046" actId="2711"/>
          <ac:spMkLst>
            <pc:docMk/>
            <pc:sldMk cId="2346832042" sldId="261"/>
            <ac:spMk id="15" creationId="{E8D0B07A-C354-4D61-A3CD-09769E59B276}"/>
          </ac:spMkLst>
        </pc:spChg>
        <pc:spChg chg="mod">
          <ac:chgData name="Ta Tien Hai" userId="46694c0c2e56dfa7" providerId="LiveId" clId="{80EAD8D5-8C57-4CCC-B2B8-915EE8E09A6F}" dt="2022-05-18T12:53:30.482" v="3047" actId="2711"/>
          <ac:spMkLst>
            <pc:docMk/>
            <pc:sldMk cId="2346832042" sldId="261"/>
            <ac:spMk id="16" creationId="{5090F19F-5DBE-46D0-AA08-A0F28CE44A42}"/>
          </ac:spMkLst>
        </pc:spChg>
        <pc:spChg chg="mod">
          <ac:chgData name="Ta Tien Hai" userId="46694c0c2e56dfa7" providerId="LiveId" clId="{80EAD8D5-8C57-4CCC-B2B8-915EE8E09A6F}" dt="2022-05-18T12:53:34.269" v="3048" actId="2711"/>
          <ac:spMkLst>
            <pc:docMk/>
            <pc:sldMk cId="2346832042" sldId="261"/>
            <ac:spMk id="17" creationId="{1F387D02-2789-473E-8975-A5D3F7715A4A}"/>
          </ac:spMkLst>
        </pc:spChg>
        <pc:spChg chg="mod">
          <ac:chgData name="Ta Tien Hai" userId="46694c0c2e56dfa7" providerId="LiveId" clId="{80EAD8D5-8C57-4CCC-B2B8-915EE8E09A6F}" dt="2022-05-18T12:46:35.236" v="3004" actId="1076"/>
          <ac:spMkLst>
            <pc:docMk/>
            <pc:sldMk cId="2346832042" sldId="261"/>
            <ac:spMk id="23" creationId="{BA4BC84A-19A1-4CC1-BCD2-93F60E7504BA}"/>
          </ac:spMkLst>
        </pc:spChg>
      </pc:sldChg>
      <pc:sldChg chg="modSp del mod">
        <pc:chgData name="Ta Tien Hai" userId="46694c0c2e56dfa7" providerId="LiveId" clId="{80EAD8D5-8C57-4CCC-B2B8-915EE8E09A6F}" dt="2022-05-18T13:52:06.363" v="3724" actId="2696"/>
        <pc:sldMkLst>
          <pc:docMk/>
          <pc:sldMk cId="359066175" sldId="262"/>
        </pc:sldMkLst>
        <pc:spChg chg="mod">
          <ac:chgData name="Ta Tien Hai" userId="46694c0c2e56dfa7" providerId="LiveId" clId="{80EAD8D5-8C57-4CCC-B2B8-915EE8E09A6F}" dt="2022-05-18T13:32:08.105" v="3661" actId="255"/>
          <ac:spMkLst>
            <pc:docMk/>
            <pc:sldMk cId="359066175" sldId="262"/>
            <ac:spMk id="7" creationId="{AE880D46-5EAE-45C7-BE76-5AF3DE03E5BF}"/>
          </ac:spMkLst>
        </pc:spChg>
        <pc:spChg chg="mod">
          <ac:chgData name="Ta Tien Hai" userId="46694c0c2e56dfa7" providerId="LiveId" clId="{80EAD8D5-8C57-4CCC-B2B8-915EE8E09A6F}" dt="2022-05-18T12:58:27.325" v="3084" actId="2711"/>
          <ac:spMkLst>
            <pc:docMk/>
            <pc:sldMk cId="359066175" sldId="262"/>
            <ac:spMk id="11" creationId="{D1AA76D7-703B-430D-8643-F79CEA4E7BA8}"/>
          </ac:spMkLst>
        </pc:spChg>
        <pc:spChg chg="mod">
          <ac:chgData name="Ta Tien Hai" userId="46694c0c2e56dfa7" providerId="LiveId" clId="{80EAD8D5-8C57-4CCC-B2B8-915EE8E09A6F}" dt="2022-05-18T13:16:31.173" v="3477" actId="1076"/>
          <ac:spMkLst>
            <pc:docMk/>
            <pc:sldMk cId="359066175" sldId="262"/>
            <ac:spMk id="14" creationId="{F4F1E6C2-1D39-471C-ABC2-A396A3C50843}"/>
          </ac:spMkLst>
        </pc:spChg>
      </pc:sldChg>
      <pc:sldChg chg="addSp delSp modSp mod">
        <pc:chgData name="Ta Tien Hai" userId="46694c0c2e56dfa7" providerId="LiveId" clId="{80EAD8D5-8C57-4CCC-B2B8-915EE8E09A6F}" dt="2022-05-18T15:14:48.500" v="4028" actId="1076"/>
        <pc:sldMkLst>
          <pc:docMk/>
          <pc:sldMk cId="1032840191" sldId="263"/>
        </pc:sldMkLst>
        <pc:spChg chg="mod">
          <ac:chgData name="Ta Tien Hai" userId="46694c0c2e56dfa7" providerId="LiveId" clId="{80EAD8D5-8C57-4CCC-B2B8-915EE8E09A6F}" dt="2022-05-18T15:14:48.500" v="4028" actId="1076"/>
          <ac:spMkLst>
            <pc:docMk/>
            <pc:sldMk cId="1032840191" sldId="263"/>
            <ac:spMk id="5" creationId="{78EA0A7F-FA2B-45AD-B026-F97D6DBDCD0F}"/>
          </ac:spMkLst>
        </pc:spChg>
        <pc:spChg chg="mod">
          <ac:chgData name="Ta Tien Hai" userId="46694c0c2e56dfa7" providerId="LiveId" clId="{80EAD8D5-8C57-4CCC-B2B8-915EE8E09A6F}" dt="2022-05-18T15:13:58.844" v="4024" actId="1076"/>
          <ac:spMkLst>
            <pc:docMk/>
            <pc:sldMk cId="1032840191" sldId="263"/>
            <ac:spMk id="7" creationId="{68FDDEC2-A768-49F4-87BC-33D5FE80AA49}"/>
          </ac:spMkLst>
        </pc:spChg>
        <pc:spChg chg="mod">
          <ac:chgData name="Ta Tien Hai" userId="46694c0c2e56dfa7" providerId="LiveId" clId="{80EAD8D5-8C57-4CCC-B2B8-915EE8E09A6F}" dt="2022-05-18T15:14:44.931" v="4027" actId="14100"/>
          <ac:spMkLst>
            <pc:docMk/>
            <pc:sldMk cId="1032840191" sldId="263"/>
            <ac:spMk id="9" creationId="{FEA5477B-1441-4FB1-9B61-CE4D6C3E8CDA}"/>
          </ac:spMkLst>
        </pc:spChg>
        <pc:picChg chg="del">
          <ac:chgData name="Ta Tien Hai" userId="46694c0c2e56dfa7" providerId="LiveId" clId="{80EAD8D5-8C57-4CCC-B2B8-915EE8E09A6F}" dt="2022-05-18T15:08:37.592" v="3982" actId="478"/>
          <ac:picMkLst>
            <pc:docMk/>
            <pc:sldMk cId="1032840191" sldId="263"/>
            <ac:picMk id="3" creationId="{8FF0092B-E727-4708-A7AA-ACB40EA550F0}"/>
          </ac:picMkLst>
        </pc:picChg>
        <pc:picChg chg="add mod">
          <ac:chgData name="Ta Tien Hai" userId="46694c0c2e56dfa7" providerId="LiveId" clId="{80EAD8D5-8C57-4CCC-B2B8-915EE8E09A6F}" dt="2022-05-18T15:10:37.241" v="4007" actId="14100"/>
          <ac:picMkLst>
            <pc:docMk/>
            <pc:sldMk cId="1032840191" sldId="263"/>
            <ac:picMk id="4" creationId="{85CE7EA5-4C3B-612F-92C7-664FE8C0D20A}"/>
          </ac:picMkLst>
        </pc:picChg>
        <pc:picChg chg="del mod">
          <ac:chgData name="Ta Tien Hai" userId="46694c0c2e56dfa7" providerId="LiveId" clId="{80EAD8D5-8C57-4CCC-B2B8-915EE8E09A6F}" dt="2022-05-18T15:09:05.916" v="3990" actId="478"/>
          <ac:picMkLst>
            <pc:docMk/>
            <pc:sldMk cId="1032840191" sldId="263"/>
            <ac:picMk id="6" creationId="{28D30D74-9921-4836-9A97-EC2C77724C0A}"/>
          </ac:picMkLst>
        </pc:picChg>
        <pc:picChg chg="add del mod">
          <ac:chgData name="Ta Tien Hai" userId="46694c0c2e56dfa7" providerId="LiveId" clId="{80EAD8D5-8C57-4CCC-B2B8-915EE8E09A6F}" dt="2022-05-18T15:10:12.328" v="4001" actId="478"/>
          <ac:picMkLst>
            <pc:docMk/>
            <pc:sldMk cId="1032840191" sldId="263"/>
            <ac:picMk id="10" creationId="{960223DA-4D4D-ABDC-1C9C-9AD644F7A836}"/>
          </ac:picMkLst>
        </pc:picChg>
        <pc:picChg chg="add mod">
          <ac:chgData name="Ta Tien Hai" userId="46694c0c2e56dfa7" providerId="LiveId" clId="{80EAD8D5-8C57-4CCC-B2B8-915EE8E09A6F}" dt="2022-05-18T15:10:46.313" v="4009" actId="14100"/>
          <ac:picMkLst>
            <pc:docMk/>
            <pc:sldMk cId="1032840191" sldId="263"/>
            <ac:picMk id="12" creationId="{359BE98A-F63F-9AE3-2C04-E3E0E04D9DF3}"/>
          </ac:picMkLst>
        </pc:picChg>
      </pc:sldChg>
      <pc:sldChg chg="modSp mod">
        <pc:chgData name="Ta Tien Hai" userId="46694c0c2e56dfa7" providerId="LiveId" clId="{80EAD8D5-8C57-4CCC-B2B8-915EE8E09A6F}" dt="2022-05-18T15:12:16.139" v="4014" actId="1076"/>
        <pc:sldMkLst>
          <pc:docMk/>
          <pc:sldMk cId="4141672098" sldId="265"/>
        </pc:sldMkLst>
        <pc:spChg chg="mod">
          <ac:chgData name="Ta Tien Hai" userId="46694c0c2e56dfa7" providerId="LiveId" clId="{80EAD8D5-8C57-4CCC-B2B8-915EE8E09A6F}" dt="2022-05-18T13:12:36.650" v="3435" actId="1076"/>
          <ac:spMkLst>
            <pc:docMk/>
            <pc:sldMk cId="4141672098" sldId="265"/>
            <ac:spMk id="21" creationId="{2789D09E-0B11-4977-9774-34BB82DBCFA2}"/>
          </ac:spMkLst>
        </pc:spChg>
        <pc:spChg chg="mod">
          <ac:chgData name="Ta Tien Hai" userId="46694c0c2e56dfa7" providerId="LiveId" clId="{80EAD8D5-8C57-4CCC-B2B8-915EE8E09A6F}" dt="2022-05-18T13:12:16.368" v="3430" actId="255"/>
          <ac:spMkLst>
            <pc:docMk/>
            <pc:sldMk cId="4141672098" sldId="265"/>
            <ac:spMk id="30" creationId="{686875A0-18F0-49DC-835D-52E7318BC70B}"/>
          </ac:spMkLst>
        </pc:spChg>
        <pc:spChg chg="mod">
          <ac:chgData name="Ta Tien Hai" userId="46694c0c2e56dfa7" providerId="LiveId" clId="{80EAD8D5-8C57-4CCC-B2B8-915EE8E09A6F}" dt="2022-05-18T15:12:16.139" v="4014" actId="1076"/>
          <ac:spMkLst>
            <pc:docMk/>
            <pc:sldMk cId="4141672098" sldId="265"/>
            <ac:spMk id="32" creationId="{0515F868-5C4B-44F2-A2E0-6B58F91B773F}"/>
          </ac:spMkLst>
        </pc:spChg>
        <pc:picChg chg="mod">
          <ac:chgData name="Ta Tien Hai" userId="46694c0c2e56dfa7" providerId="LiveId" clId="{80EAD8D5-8C57-4CCC-B2B8-915EE8E09A6F}" dt="2022-05-18T15:12:07.703" v="4013" actId="14100"/>
          <ac:picMkLst>
            <pc:docMk/>
            <pc:sldMk cId="4141672098" sldId="265"/>
            <ac:picMk id="17" creationId="{B6F691DA-8957-4C74-B1D4-67F994B817C0}"/>
          </ac:picMkLst>
        </pc:picChg>
      </pc:sldChg>
      <pc:sldChg chg="addSp delSp modSp mod modTransition setBg modClrScheme modAnim chgLayout">
        <pc:chgData name="Ta Tien Hai" userId="46694c0c2e56dfa7" providerId="LiveId" clId="{80EAD8D5-8C57-4CCC-B2B8-915EE8E09A6F}" dt="2022-05-18T15:04:28.322" v="3958" actId="1076"/>
        <pc:sldMkLst>
          <pc:docMk/>
          <pc:sldMk cId="2520838503" sldId="268"/>
        </pc:sldMkLst>
        <pc:spChg chg="add del mod">
          <ac:chgData name="Ta Tien Hai" userId="46694c0c2e56dfa7" providerId="LiveId" clId="{80EAD8D5-8C57-4CCC-B2B8-915EE8E09A6F}" dt="2022-05-18T13:11:53.147" v="3427" actId="478"/>
          <ac:spMkLst>
            <pc:docMk/>
            <pc:sldMk cId="2520838503" sldId="268"/>
            <ac:spMk id="3" creationId="{DC4C948D-4116-51B6-0704-7DA91D14817F}"/>
          </ac:spMkLst>
        </pc:spChg>
        <pc:spChg chg="mod ord">
          <ac:chgData name="Ta Tien Hai" userId="46694c0c2e56dfa7" providerId="LiveId" clId="{80EAD8D5-8C57-4CCC-B2B8-915EE8E09A6F}" dt="2022-05-18T15:03:59.508" v="3954" actId="27636"/>
          <ac:spMkLst>
            <pc:docMk/>
            <pc:sldMk cId="2520838503" sldId="268"/>
            <ac:spMk id="4" creationId="{8E5852D6-A72B-4156-AF23-4EF48A92F51D}"/>
          </ac:spMkLst>
        </pc:spChg>
        <pc:spChg chg="del">
          <ac:chgData name="Ta Tien Hai" userId="46694c0c2e56dfa7" providerId="LiveId" clId="{80EAD8D5-8C57-4CCC-B2B8-915EE8E09A6F}" dt="2022-05-18T13:11:51.473" v="3426" actId="478"/>
          <ac:spMkLst>
            <pc:docMk/>
            <pc:sldMk cId="2520838503" sldId="268"/>
            <ac:spMk id="6" creationId="{6F57C05E-251A-466A-9E8F-A461251576CC}"/>
          </ac:spMkLst>
        </pc:spChg>
        <pc:spChg chg="add del mod ord">
          <ac:chgData name="Ta Tien Hai" userId="46694c0c2e56dfa7" providerId="LiveId" clId="{80EAD8D5-8C57-4CCC-B2B8-915EE8E09A6F}" dt="2022-05-18T14:59:14.764" v="3937" actId="478"/>
          <ac:spMkLst>
            <pc:docMk/>
            <pc:sldMk cId="2520838503" sldId="268"/>
            <ac:spMk id="8" creationId="{940B1B4A-40A6-9C4D-C076-383A7177D7FF}"/>
          </ac:spMkLst>
        </pc:spChg>
        <pc:spChg chg="add del mod ord">
          <ac:chgData name="Ta Tien Hai" userId="46694c0c2e56dfa7" providerId="LiveId" clId="{80EAD8D5-8C57-4CCC-B2B8-915EE8E09A6F}" dt="2022-05-18T14:59:08.562" v="3936" actId="478"/>
          <ac:spMkLst>
            <pc:docMk/>
            <pc:sldMk cId="2520838503" sldId="268"/>
            <ac:spMk id="9" creationId="{BFF8D001-15CD-1B4A-EC5D-81D295B1CB61}"/>
          </ac:spMkLst>
        </pc:spChg>
        <pc:spChg chg="add del mod ord">
          <ac:chgData name="Ta Tien Hai" userId="46694c0c2e56dfa7" providerId="LiveId" clId="{80EAD8D5-8C57-4CCC-B2B8-915EE8E09A6F}" dt="2022-05-18T15:02:12.363" v="3942" actId="478"/>
          <ac:spMkLst>
            <pc:docMk/>
            <pc:sldMk cId="2520838503" sldId="268"/>
            <ac:spMk id="10" creationId="{2024ADBB-39EB-3008-3787-BE71DBA91BA5}"/>
          </ac:spMkLst>
        </pc:spChg>
        <pc:spChg chg="add del">
          <ac:chgData name="Ta Tien Hai" userId="46694c0c2e56dfa7" providerId="LiveId" clId="{80EAD8D5-8C57-4CCC-B2B8-915EE8E09A6F}" dt="2022-05-18T15:02:22.084" v="3944" actId="26606"/>
          <ac:spMkLst>
            <pc:docMk/>
            <pc:sldMk cId="2520838503" sldId="268"/>
            <ac:spMk id="11" creationId="{A3363022-C969-41E9-8EB2-E4C94908C1FA}"/>
          </ac:spMkLst>
        </pc:spChg>
        <pc:spChg chg="add del">
          <ac:chgData name="Ta Tien Hai" userId="46694c0c2e56dfa7" providerId="LiveId" clId="{80EAD8D5-8C57-4CCC-B2B8-915EE8E09A6F}" dt="2022-05-18T14:49:24.688" v="3927" actId="26606"/>
          <ac:spMkLst>
            <pc:docMk/>
            <pc:sldMk cId="2520838503" sldId="268"/>
            <ac:spMk id="12" creationId="{78BA5F19-D5E1-4ECC-BEC2-DF7AEDFD7C50}"/>
          </ac:spMkLst>
        </pc:spChg>
        <pc:spChg chg="add del">
          <ac:chgData name="Ta Tien Hai" userId="46694c0c2e56dfa7" providerId="LiveId" clId="{80EAD8D5-8C57-4CCC-B2B8-915EE8E09A6F}" dt="2022-05-18T15:02:22.084" v="3944" actId="26606"/>
          <ac:spMkLst>
            <pc:docMk/>
            <pc:sldMk cId="2520838503" sldId="268"/>
            <ac:spMk id="13" creationId="{8D1AD6B3-BE88-4CEB-BA17-790657CC4729}"/>
          </ac:spMkLst>
        </pc:spChg>
        <pc:spChg chg="add del">
          <ac:chgData name="Ta Tien Hai" userId="46694c0c2e56dfa7" providerId="LiveId" clId="{80EAD8D5-8C57-4CCC-B2B8-915EE8E09A6F}" dt="2022-05-18T14:49:24.688" v="3927" actId="26606"/>
          <ac:spMkLst>
            <pc:docMk/>
            <pc:sldMk cId="2520838503" sldId="268"/>
            <ac:spMk id="14" creationId="{BB4D578A-F2C4-4EA9-A811-B48E66D63696}"/>
          </ac:spMkLst>
        </pc:spChg>
        <pc:spChg chg="add">
          <ac:chgData name="Ta Tien Hai" userId="46694c0c2e56dfa7" providerId="LiveId" clId="{80EAD8D5-8C57-4CCC-B2B8-915EE8E09A6F}" dt="2022-05-18T15:02:22.091" v="3945" actId="26606"/>
          <ac:spMkLst>
            <pc:docMk/>
            <pc:sldMk cId="2520838503" sldId="268"/>
            <ac:spMk id="20" creationId="{F83DA5F0-0D4C-4E74-8A5C-F6CBD391F071}"/>
          </ac:spMkLst>
        </pc:spChg>
        <pc:spChg chg="add">
          <ac:chgData name="Ta Tien Hai" userId="46694c0c2e56dfa7" providerId="LiveId" clId="{80EAD8D5-8C57-4CCC-B2B8-915EE8E09A6F}" dt="2022-05-18T15:02:22.091" v="3945" actId="26606"/>
          <ac:spMkLst>
            <pc:docMk/>
            <pc:sldMk cId="2520838503" sldId="268"/>
            <ac:spMk id="21" creationId="{6AF4ABE2-381B-4B67-9C0F-27FFD64F7D91}"/>
          </ac:spMkLst>
        </pc:spChg>
        <pc:spChg chg="add">
          <ac:chgData name="Ta Tien Hai" userId="46694c0c2e56dfa7" providerId="LiveId" clId="{80EAD8D5-8C57-4CCC-B2B8-915EE8E09A6F}" dt="2022-05-18T15:02:22.091" v="3945" actId="26606"/>
          <ac:spMkLst>
            <pc:docMk/>
            <pc:sldMk cId="2520838503" sldId="268"/>
            <ac:spMk id="22" creationId="{A7798713-AB3F-41E3-8CE3-1C1FBCF7CFD6}"/>
          </ac:spMkLst>
        </pc:spChg>
        <pc:spChg chg="add">
          <ac:chgData name="Ta Tien Hai" userId="46694c0c2e56dfa7" providerId="LiveId" clId="{80EAD8D5-8C57-4CCC-B2B8-915EE8E09A6F}" dt="2022-05-18T15:02:22.091" v="3945" actId="26606"/>
          <ac:spMkLst>
            <pc:docMk/>
            <pc:sldMk cId="2520838503" sldId="268"/>
            <ac:spMk id="23" creationId="{4AA509EC-4C56-4A74-A517-3ECD04C3FC84}"/>
          </ac:spMkLst>
        </pc:spChg>
        <pc:spChg chg="add">
          <ac:chgData name="Ta Tien Hai" userId="46694c0c2e56dfa7" providerId="LiveId" clId="{80EAD8D5-8C57-4CCC-B2B8-915EE8E09A6F}" dt="2022-05-18T15:02:22.091" v="3945" actId="26606"/>
          <ac:spMkLst>
            <pc:docMk/>
            <pc:sldMk cId="2520838503" sldId="268"/>
            <ac:spMk id="24" creationId="{6FBC94C7-2F0E-4FBA-B442-0E0296AAA7E5}"/>
          </ac:spMkLst>
        </pc:spChg>
        <pc:spChg chg="add">
          <ac:chgData name="Ta Tien Hai" userId="46694c0c2e56dfa7" providerId="LiveId" clId="{80EAD8D5-8C57-4CCC-B2B8-915EE8E09A6F}" dt="2022-05-18T15:02:22.091" v="3945" actId="26606"/>
          <ac:spMkLst>
            <pc:docMk/>
            <pc:sldMk cId="2520838503" sldId="268"/>
            <ac:spMk id="25" creationId="{6CF43A2F-2E6F-44F4-A006-A10CF1DCBD61}"/>
          </ac:spMkLst>
        </pc:spChg>
        <pc:grpChg chg="add del">
          <ac:chgData name="Ta Tien Hai" userId="46694c0c2e56dfa7" providerId="LiveId" clId="{80EAD8D5-8C57-4CCC-B2B8-915EE8E09A6F}" dt="2022-05-18T15:02:22.084" v="3944" actId="26606"/>
          <ac:grpSpMkLst>
            <pc:docMk/>
            <pc:sldMk cId="2520838503" sldId="268"/>
            <ac:grpSpMk id="16" creationId="{89D1390B-7E13-4B4F-9CB2-391063412E54}"/>
          </ac:grpSpMkLst>
        </pc:grpChg>
        <pc:picChg chg="add del mod">
          <ac:chgData name="Ta Tien Hai" userId="46694c0c2e56dfa7" providerId="LiveId" clId="{80EAD8D5-8C57-4CCC-B2B8-915EE8E09A6F}" dt="2022-05-18T14:47:45.555" v="3922"/>
          <ac:picMkLst>
            <pc:docMk/>
            <pc:sldMk cId="2520838503" sldId="268"/>
            <ac:picMk id="3" creationId="{23DAC8F0-9215-F198-C836-7573B8FA8764}"/>
          </ac:picMkLst>
        </pc:picChg>
        <pc:picChg chg="add del mod">
          <ac:chgData name="Ta Tien Hai" userId="46694c0c2e56dfa7" providerId="LiveId" clId="{80EAD8D5-8C57-4CCC-B2B8-915EE8E09A6F}" dt="2022-05-18T14:50:11.473" v="3934" actId="478"/>
          <ac:picMkLst>
            <pc:docMk/>
            <pc:sldMk cId="2520838503" sldId="268"/>
            <ac:picMk id="6" creationId="{C2EE41E8-4073-8AD3-22C0-346D103F0EFF}"/>
          </ac:picMkLst>
        </pc:picChg>
        <pc:picChg chg="add mod">
          <ac:chgData name="Ta Tien Hai" userId="46694c0c2e56dfa7" providerId="LiveId" clId="{80EAD8D5-8C57-4CCC-B2B8-915EE8E09A6F}" dt="2022-05-18T15:04:28.322" v="3958" actId="1076"/>
          <ac:picMkLst>
            <pc:docMk/>
            <pc:sldMk cId="2520838503" sldId="268"/>
            <ac:picMk id="7" creationId="{ACF75F36-F1FA-607D-2470-3162802465DD}"/>
          </ac:picMkLst>
        </pc:picChg>
        <pc:picChg chg="add del mod">
          <ac:chgData name="Ta Tien Hai" userId="46694c0c2e56dfa7" providerId="LiveId" clId="{80EAD8D5-8C57-4CCC-B2B8-915EE8E09A6F}" dt="2022-05-18T14:45:03.177" v="3908" actId="478"/>
          <ac:picMkLst>
            <pc:docMk/>
            <pc:sldMk cId="2520838503" sldId="268"/>
            <ac:picMk id="27" creationId="{34DECF7B-EFAB-4233-8CE6-56931457A8A8}"/>
          </ac:picMkLst>
        </pc:picChg>
      </pc:sldChg>
      <pc:sldChg chg="modSp mod modTransition">
        <pc:chgData name="Ta Tien Hai" userId="46694c0c2e56dfa7" providerId="LiveId" clId="{80EAD8D5-8C57-4CCC-B2B8-915EE8E09A6F}" dt="2022-05-19T07:05:42.651" v="4078" actId="20577"/>
        <pc:sldMkLst>
          <pc:docMk/>
          <pc:sldMk cId="977883660" sldId="297"/>
        </pc:sldMkLst>
        <pc:spChg chg="mod">
          <ac:chgData name="Ta Tien Hai" userId="46694c0c2e56dfa7" providerId="LiveId" clId="{80EAD8D5-8C57-4CCC-B2B8-915EE8E09A6F}" dt="2022-05-19T07:05:42.651" v="4078" actId="20577"/>
          <ac:spMkLst>
            <pc:docMk/>
            <pc:sldMk cId="977883660" sldId="297"/>
            <ac:spMk id="2" creationId="{F8E86AA0-E6E2-4FCB-8A72-5BCB5C225CE6}"/>
          </ac:spMkLst>
        </pc:spChg>
        <pc:spChg chg="mod">
          <ac:chgData name="Ta Tien Hai" userId="46694c0c2e56dfa7" providerId="LiveId" clId="{80EAD8D5-8C57-4CCC-B2B8-915EE8E09A6F}" dt="2022-05-18T13:31:38.660" v="3657" actId="255"/>
          <ac:spMkLst>
            <pc:docMk/>
            <pc:sldMk cId="977883660" sldId="297"/>
            <ac:spMk id="3" creationId="{10780240-671B-48E1-B917-291AC489D76A}"/>
          </ac:spMkLst>
        </pc:spChg>
      </pc:sldChg>
      <pc:sldChg chg="modSp mod modTransition">
        <pc:chgData name="Ta Tien Hai" userId="46694c0c2e56dfa7" providerId="LiveId" clId="{80EAD8D5-8C57-4CCC-B2B8-915EE8E09A6F}" dt="2022-05-19T07:05:47.726" v="4080" actId="20577"/>
        <pc:sldMkLst>
          <pc:docMk/>
          <pc:sldMk cId="1609560742" sldId="298"/>
        </pc:sldMkLst>
        <pc:spChg chg="mod">
          <ac:chgData name="Ta Tien Hai" userId="46694c0c2e56dfa7" providerId="LiveId" clId="{80EAD8D5-8C57-4CCC-B2B8-915EE8E09A6F}" dt="2022-05-19T07:05:47.726" v="4080" actId="20577"/>
          <ac:spMkLst>
            <pc:docMk/>
            <pc:sldMk cId="1609560742" sldId="298"/>
            <ac:spMk id="2" creationId="{48D0013D-F5D0-44A8-9FB7-B29E5EA239CD}"/>
          </ac:spMkLst>
        </pc:spChg>
        <pc:spChg chg="mod">
          <ac:chgData name="Ta Tien Hai" userId="46694c0c2e56dfa7" providerId="LiveId" clId="{80EAD8D5-8C57-4CCC-B2B8-915EE8E09A6F}" dt="2022-05-18T13:31:54.137" v="3660" actId="1076"/>
          <ac:spMkLst>
            <pc:docMk/>
            <pc:sldMk cId="1609560742" sldId="298"/>
            <ac:spMk id="3" creationId="{419074C2-3512-4E1A-955C-99799BECCA16}"/>
          </ac:spMkLst>
        </pc:spChg>
      </pc:sldChg>
      <pc:sldChg chg="addSp delSp modSp mod modTransition">
        <pc:chgData name="Ta Tien Hai" userId="46694c0c2e56dfa7" providerId="LiveId" clId="{80EAD8D5-8C57-4CCC-B2B8-915EE8E09A6F}" dt="2022-05-18T14:43:47.700" v="3892"/>
        <pc:sldMkLst>
          <pc:docMk/>
          <pc:sldMk cId="363429030" sldId="299"/>
        </pc:sldMkLst>
        <pc:spChg chg="mod">
          <ac:chgData name="Ta Tien Hai" userId="46694c0c2e56dfa7" providerId="LiveId" clId="{80EAD8D5-8C57-4CCC-B2B8-915EE8E09A6F}" dt="2022-05-18T13:55:50.444" v="3776" actId="1076"/>
          <ac:spMkLst>
            <pc:docMk/>
            <pc:sldMk cId="363429030" sldId="299"/>
            <ac:spMk id="2" creationId="{C89A97FF-2827-49CE-9920-534ECC9F21FE}"/>
          </ac:spMkLst>
        </pc:spChg>
        <pc:spChg chg="del mod">
          <ac:chgData name="Ta Tien Hai" userId="46694c0c2e56dfa7" providerId="LiveId" clId="{80EAD8D5-8C57-4CCC-B2B8-915EE8E09A6F}" dt="2022-05-18T13:52:33.719" v="3735" actId="478"/>
          <ac:spMkLst>
            <pc:docMk/>
            <pc:sldMk cId="363429030" sldId="299"/>
            <ac:spMk id="3" creationId="{C8FE0CB5-DCF9-492B-8AD7-7B6A26932BAD}"/>
          </ac:spMkLst>
        </pc:spChg>
        <pc:spChg chg="add del mod">
          <ac:chgData name="Ta Tien Hai" userId="46694c0c2e56dfa7" providerId="LiveId" clId="{80EAD8D5-8C57-4CCC-B2B8-915EE8E09A6F}" dt="2022-05-18T13:52:16.030" v="3725" actId="478"/>
          <ac:spMkLst>
            <pc:docMk/>
            <pc:sldMk cId="363429030" sldId="299"/>
            <ac:spMk id="5" creationId="{2E174163-9A42-C38E-ED6F-C74DAC65D832}"/>
          </ac:spMkLst>
        </pc:spChg>
        <pc:spChg chg="add mod">
          <ac:chgData name="Ta Tien Hai" userId="46694c0c2e56dfa7" providerId="LiveId" clId="{80EAD8D5-8C57-4CCC-B2B8-915EE8E09A6F}" dt="2022-05-18T13:56:43.240" v="3786" actId="1076"/>
          <ac:spMkLst>
            <pc:docMk/>
            <pc:sldMk cId="363429030" sldId="299"/>
            <ac:spMk id="6" creationId="{F2C908DD-3F03-5944-7CC3-5D4F29ACC69C}"/>
          </ac:spMkLst>
        </pc:spChg>
        <pc:spChg chg="add del mod">
          <ac:chgData name="Ta Tien Hai" userId="46694c0c2e56dfa7" providerId="LiveId" clId="{80EAD8D5-8C57-4CCC-B2B8-915EE8E09A6F}" dt="2022-05-18T13:52:36.303" v="3737" actId="478"/>
          <ac:spMkLst>
            <pc:docMk/>
            <pc:sldMk cId="363429030" sldId="299"/>
            <ac:spMk id="7" creationId="{01B5F7E2-64BB-474B-9019-27395919C75F}"/>
          </ac:spMkLst>
        </pc:spChg>
        <pc:spChg chg="add">
          <ac:chgData name="Ta Tien Hai" userId="46694c0c2e56dfa7" providerId="LiveId" clId="{80EAD8D5-8C57-4CCC-B2B8-915EE8E09A6F}" dt="2022-05-18T13:56:26.033" v="3779" actId="22"/>
          <ac:spMkLst>
            <pc:docMk/>
            <pc:sldMk cId="363429030" sldId="299"/>
            <ac:spMk id="9" creationId="{6846D12C-24CA-8005-A703-1A2919B42DB1}"/>
          </ac:spMkLst>
        </pc:spChg>
      </pc:sldChg>
      <pc:sldChg chg="addSp delSp modSp mod modTransition">
        <pc:chgData name="Ta Tien Hai" userId="46694c0c2e56dfa7" providerId="LiveId" clId="{80EAD8D5-8C57-4CCC-B2B8-915EE8E09A6F}" dt="2022-05-18T14:43:50.891" v="3893"/>
        <pc:sldMkLst>
          <pc:docMk/>
          <pc:sldMk cId="2833659574" sldId="300"/>
        </pc:sldMkLst>
        <pc:spChg chg="del mod">
          <ac:chgData name="Ta Tien Hai" userId="46694c0c2e56dfa7" providerId="LiveId" clId="{80EAD8D5-8C57-4CCC-B2B8-915EE8E09A6F}" dt="2022-05-18T13:16:12.455" v="3471" actId="478"/>
          <ac:spMkLst>
            <pc:docMk/>
            <pc:sldMk cId="2833659574" sldId="300"/>
            <ac:spMk id="3" creationId="{64F9A74E-8A4E-4C2B-BAD6-7AFA337E18B7}"/>
          </ac:spMkLst>
        </pc:spChg>
        <pc:spChg chg="mod">
          <ac:chgData name="Ta Tien Hai" userId="46694c0c2e56dfa7" providerId="LiveId" clId="{80EAD8D5-8C57-4CCC-B2B8-915EE8E09A6F}" dt="2022-05-18T14:30:00.974" v="3793" actId="20577"/>
          <ac:spMkLst>
            <pc:docMk/>
            <pc:sldMk cId="2833659574" sldId="300"/>
            <ac:spMk id="5" creationId="{1220058C-B4B1-D482-C8AB-73386F8CD5F1}"/>
          </ac:spMkLst>
        </pc:spChg>
        <pc:spChg chg="add del mod">
          <ac:chgData name="Ta Tien Hai" userId="46694c0c2e56dfa7" providerId="LiveId" clId="{80EAD8D5-8C57-4CCC-B2B8-915EE8E09A6F}" dt="2022-05-18T13:16:18.078" v="3474" actId="478"/>
          <ac:spMkLst>
            <pc:docMk/>
            <pc:sldMk cId="2833659574" sldId="300"/>
            <ac:spMk id="7" creationId="{C857E308-C8EE-869D-0B9F-738CE0371F4C}"/>
          </ac:spMkLst>
        </pc:spChg>
        <pc:spChg chg="add mod">
          <ac:chgData name="Ta Tien Hai" userId="46694c0c2e56dfa7" providerId="LiveId" clId="{80EAD8D5-8C57-4CCC-B2B8-915EE8E09A6F}" dt="2022-05-18T13:55:49.806" v="3775" actId="20577"/>
          <ac:spMkLst>
            <pc:docMk/>
            <pc:sldMk cId="2833659574" sldId="300"/>
            <ac:spMk id="9" creationId="{248A44EC-3C4E-622A-927B-63C9CDB1F917}"/>
          </ac:spMkLst>
        </pc:spChg>
        <pc:spChg chg="add del mod">
          <ac:chgData name="Ta Tien Hai" userId="46694c0c2e56dfa7" providerId="LiveId" clId="{80EAD8D5-8C57-4CCC-B2B8-915EE8E09A6F}" dt="2022-05-18T13:55:48.753" v="3773" actId="478"/>
          <ac:spMkLst>
            <pc:docMk/>
            <pc:sldMk cId="2833659574" sldId="300"/>
            <ac:spMk id="13" creationId="{D8E16D1A-1296-91E2-08FE-842E1B64BF8E}"/>
          </ac:spMkLst>
        </pc:spChg>
        <pc:picChg chg="mod">
          <ac:chgData name="Ta Tien Hai" userId="46694c0c2e56dfa7" providerId="LiveId" clId="{80EAD8D5-8C57-4CCC-B2B8-915EE8E09A6F}" dt="2022-05-18T14:30:14.005" v="3795" actId="1076"/>
          <ac:picMkLst>
            <pc:docMk/>
            <pc:sldMk cId="2833659574" sldId="300"/>
            <ac:picMk id="4" creationId="{FF136B71-9611-25E0-8C9F-9726C0F70886}"/>
          </ac:picMkLst>
        </pc:picChg>
        <pc:picChg chg="add del">
          <ac:chgData name="Ta Tien Hai" userId="46694c0c2e56dfa7" providerId="LiveId" clId="{80EAD8D5-8C57-4CCC-B2B8-915EE8E09A6F}" dt="2022-05-18T13:16:45.559" v="3481" actId="478"/>
          <ac:picMkLst>
            <pc:docMk/>
            <pc:sldMk cId="2833659574" sldId="300"/>
            <ac:picMk id="11" creationId="{9FAE5E62-EBFF-F0A9-F6B2-6D060C9D26E7}"/>
          </ac:picMkLst>
        </pc:picChg>
      </pc:sldChg>
      <pc:sldChg chg="addSp delSp modSp mod modTransition">
        <pc:chgData name="Ta Tien Hai" userId="46694c0c2e56dfa7" providerId="LiveId" clId="{80EAD8D5-8C57-4CCC-B2B8-915EE8E09A6F}" dt="2022-05-18T14:43:54.481" v="3894"/>
        <pc:sldMkLst>
          <pc:docMk/>
          <pc:sldMk cId="677596773" sldId="301"/>
        </pc:sldMkLst>
        <pc:spChg chg="add del mod">
          <ac:chgData name="Ta Tien Hai" userId="46694c0c2e56dfa7" providerId="LiveId" clId="{80EAD8D5-8C57-4CCC-B2B8-915EE8E09A6F}" dt="2022-05-18T13:55:47.349" v="3770" actId="478"/>
          <ac:spMkLst>
            <pc:docMk/>
            <pc:sldMk cId="677596773" sldId="301"/>
            <ac:spMk id="2" creationId="{01613C3E-4A95-E8CD-1089-367822195560}"/>
          </ac:spMkLst>
        </pc:spChg>
        <pc:spChg chg="mod">
          <ac:chgData name="Ta Tien Hai" userId="46694c0c2e56dfa7" providerId="LiveId" clId="{80EAD8D5-8C57-4CCC-B2B8-915EE8E09A6F}" dt="2022-05-18T13:55:45.493" v="3764" actId="20577"/>
          <ac:spMkLst>
            <pc:docMk/>
            <pc:sldMk cId="677596773" sldId="301"/>
            <ac:spMk id="3" creationId="{0BF16273-A5DB-419F-9873-737884CC571D}"/>
          </ac:spMkLst>
        </pc:spChg>
        <pc:spChg chg="mod">
          <ac:chgData name="Ta Tien Hai" userId="46694c0c2e56dfa7" providerId="LiveId" clId="{80EAD8D5-8C57-4CCC-B2B8-915EE8E09A6F}" dt="2022-05-18T13:55:46.319" v="3767" actId="1076"/>
          <ac:spMkLst>
            <pc:docMk/>
            <pc:sldMk cId="677596773" sldId="301"/>
            <ac:spMk id="8" creationId="{36FA1A4E-65BB-2651-AEBC-C8B7AA76F0EE}"/>
          </ac:spMkLst>
        </pc:spChg>
        <pc:spChg chg="mod">
          <ac:chgData name="Ta Tien Hai" userId="46694c0c2e56dfa7" providerId="LiveId" clId="{80EAD8D5-8C57-4CCC-B2B8-915EE8E09A6F}" dt="2022-05-18T13:55:46.049" v="3766" actId="1076"/>
          <ac:spMkLst>
            <pc:docMk/>
            <pc:sldMk cId="677596773" sldId="301"/>
            <ac:spMk id="9" creationId="{1AA10DC4-283F-C881-AF26-CE77EB08D4E1}"/>
          </ac:spMkLst>
        </pc:spChg>
        <pc:picChg chg="mod">
          <ac:chgData name="Ta Tien Hai" userId="46694c0c2e56dfa7" providerId="LiveId" clId="{80EAD8D5-8C57-4CCC-B2B8-915EE8E09A6F}" dt="2022-05-18T13:55:46.869" v="3769" actId="1076"/>
          <ac:picMkLst>
            <pc:docMk/>
            <pc:sldMk cId="677596773" sldId="301"/>
            <ac:picMk id="6" creationId="{9BBD74C0-FB20-BE76-2D13-05F5664B3C6F}"/>
          </ac:picMkLst>
        </pc:picChg>
        <pc:picChg chg="mod">
          <ac:chgData name="Ta Tien Hai" userId="46694c0c2e56dfa7" providerId="LiveId" clId="{80EAD8D5-8C57-4CCC-B2B8-915EE8E09A6F}" dt="2022-05-18T13:55:46.619" v="3768" actId="1076"/>
          <ac:picMkLst>
            <pc:docMk/>
            <pc:sldMk cId="677596773" sldId="301"/>
            <ac:picMk id="7" creationId="{B802F6B7-356C-EC1E-2E6C-26E16B9A5F97}"/>
          </ac:picMkLst>
        </pc:picChg>
      </pc:sldChg>
      <pc:sldChg chg="addSp delSp modSp del mod modClrScheme chgLayout">
        <pc:chgData name="Ta Tien Hai" userId="46694c0c2e56dfa7" providerId="LiveId" clId="{80EAD8D5-8C57-4CCC-B2B8-915EE8E09A6F}" dt="2022-05-18T09:45:23.789" v="2328" actId="2696"/>
        <pc:sldMkLst>
          <pc:docMk/>
          <pc:sldMk cId="37953810" sldId="302"/>
        </pc:sldMkLst>
        <pc:spChg chg="del mod">
          <ac:chgData name="Ta Tien Hai" userId="46694c0c2e56dfa7" providerId="LiveId" clId="{80EAD8D5-8C57-4CCC-B2B8-915EE8E09A6F}" dt="2022-05-18T08:18:07.862" v="16" actId="478"/>
          <ac:spMkLst>
            <pc:docMk/>
            <pc:sldMk cId="37953810" sldId="302"/>
            <ac:spMk id="2" creationId="{8EAB586C-3494-4B8D-8885-36547E638F8B}"/>
          </ac:spMkLst>
        </pc:spChg>
        <pc:spChg chg="mod ord">
          <ac:chgData name="Ta Tien Hai" userId="46694c0c2e56dfa7" providerId="LiveId" clId="{80EAD8D5-8C57-4CCC-B2B8-915EE8E09A6F}" dt="2022-05-18T08:46:35.650" v="646" actId="1076"/>
          <ac:spMkLst>
            <pc:docMk/>
            <pc:sldMk cId="37953810" sldId="302"/>
            <ac:spMk id="3" creationId="{046D3C91-BF37-4034-806F-6739A0BCB336}"/>
          </ac:spMkLst>
        </pc:spChg>
        <pc:spChg chg="add del mod">
          <ac:chgData name="Ta Tien Hai" userId="46694c0c2e56dfa7" providerId="LiveId" clId="{80EAD8D5-8C57-4CCC-B2B8-915EE8E09A6F}" dt="2022-05-18T08:18:43.375" v="21" actId="21"/>
          <ac:spMkLst>
            <pc:docMk/>
            <pc:sldMk cId="37953810" sldId="302"/>
            <ac:spMk id="4" creationId="{98860112-11C3-63DB-A856-45F447038AA7}"/>
          </ac:spMkLst>
        </pc:spChg>
        <pc:spChg chg="del mod">
          <ac:chgData name="Ta Tien Hai" userId="46694c0c2e56dfa7" providerId="LiveId" clId="{80EAD8D5-8C57-4CCC-B2B8-915EE8E09A6F}" dt="2022-05-18T08:18:05.231" v="15" actId="478"/>
          <ac:spMkLst>
            <pc:docMk/>
            <pc:sldMk cId="37953810" sldId="302"/>
            <ac:spMk id="5" creationId="{BD855000-D80D-4A9B-8EAB-EC7263EF28C3}"/>
          </ac:spMkLst>
        </pc:spChg>
        <pc:spChg chg="add del mod">
          <ac:chgData name="Ta Tien Hai" userId="46694c0c2e56dfa7" providerId="LiveId" clId="{80EAD8D5-8C57-4CCC-B2B8-915EE8E09A6F}" dt="2022-05-18T09:19:18.574" v="1992" actId="20577"/>
          <ac:spMkLst>
            <pc:docMk/>
            <pc:sldMk cId="37953810" sldId="302"/>
            <ac:spMk id="7" creationId="{98CFC95E-61DE-74EC-01D8-F682B22902AA}"/>
          </ac:spMkLst>
        </pc:spChg>
        <pc:spChg chg="add del">
          <ac:chgData name="Ta Tien Hai" userId="46694c0c2e56dfa7" providerId="LiveId" clId="{80EAD8D5-8C57-4CCC-B2B8-915EE8E09A6F}" dt="2022-05-18T08:20:43.085" v="51"/>
          <ac:spMkLst>
            <pc:docMk/>
            <pc:sldMk cId="37953810" sldId="302"/>
            <ac:spMk id="8" creationId="{2846A8AD-1A74-EA9B-D5A6-88487A09B3B3}"/>
          </ac:spMkLst>
        </pc:spChg>
        <pc:spChg chg="add del">
          <ac:chgData name="Ta Tien Hai" userId="46694c0c2e56dfa7" providerId="LiveId" clId="{80EAD8D5-8C57-4CCC-B2B8-915EE8E09A6F}" dt="2022-05-18T08:20:43.085" v="51"/>
          <ac:spMkLst>
            <pc:docMk/>
            <pc:sldMk cId="37953810" sldId="302"/>
            <ac:spMk id="11" creationId="{B8B2C38D-2321-C8F3-40B1-3C4E9B49CCD5}"/>
          </ac:spMkLst>
        </pc:spChg>
        <pc:spChg chg="del">
          <ac:chgData name="Ta Tien Hai" userId="46694c0c2e56dfa7" providerId="LiveId" clId="{80EAD8D5-8C57-4CCC-B2B8-915EE8E09A6F}" dt="2022-05-18T08:17:58.099" v="13" actId="478"/>
          <ac:spMkLst>
            <pc:docMk/>
            <pc:sldMk cId="37953810" sldId="302"/>
            <ac:spMk id="12" creationId="{B082AEDB-4CFE-44D0-B068-756F3905BD0C}"/>
          </ac:spMkLst>
        </pc:spChg>
        <pc:spChg chg="add del">
          <ac:chgData name="Ta Tien Hai" userId="46694c0c2e56dfa7" providerId="LiveId" clId="{80EAD8D5-8C57-4CCC-B2B8-915EE8E09A6F}" dt="2022-05-18T08:20:43.085" v="51"/>
          <ac:spMkLst>
            <pc:docMk/>
            <pc:sldMk cId="37953810" sldId="302"/>
            <ac:spMk id="13" creationId="{D2223458-DA64-76F3-559D-1A1EECEF1D49}"/>
          </ac:spMkLst>
        </pc:spChg>
        <pc:spChg chg="del">
          <ac:chgData name="Ta Tien Hai" userId="46694c0c2e56dfa7" providerId="LiveId" clId="{80EAD8D5-8C57-4CCC-B2B8-915EE8E09A6F}" dt="2022-05-18T08:17:54.549" v="11" actId="478"/>
          <ac:spMkLst>
            <pc:docMk/>
            <pc:sldMk cId="37953810" sldId="302"/>
            <ac:spMk id="14" creationId="{34A6331B-A1ED-47F9-AB8D-187124184026}"/>
          </ac:spMkLst>
        </pc:spChg>
        <pc:spChg chg="add del mod ord">
          <ac:chgData name="Ta Tien Hai" userId="46694c0c2e56dfa7" providerId="LiveId" clId="{80EAD8D5-8C57-4CCC-B2B8-915EE8E09A6F}" dt="2022-05-18T08:36:31.889" v="613" actId="478"/>
          <ac:spMkLst>
            <pc:docMk/>
            <pc:sldMk cId="37953810" sldId="302"/>
            <ac:spMk id="15" creationId="{E7CF3500-13D9-F652-43FE-4552528E4669}"/>
          </ac:spMkLst>
        </pc:spChg>
        <pc:spChg chg="add del mod ord">
          <ac:chgData name="Ta Tien Hai" userId="46694c0c2e56dfa7" providerId="LiveId" clId="{80EAD8D5-8C57-4CCC-B2B8-915EE8E09A6F}" dt="2022-05-18T08:46:15.539" v="643" actId="478"/>
          <ac:spMkLst>
            <pc:docMk/>
            <pc:sldMk cId="37953810" sldId="302"/>
            <ac:spMk id="16" creationId="{0E610D63-FC73-0C37-0ABD-35ED30F5097B}"/>
          </ac:spMkLst>
        </pc:spChg>
        <pc:picChg chg="del mod">
          <ac:chgData name="Ta Tien Hai" userId="46694c0c2e56dfa7" providerId="LiveId" clId="{80EAD8D5-8C57-4CCC-B2B8-915EE8E09A6F}" dt="2022-05-18T08:17:51.980" v="9" actId="478"/>
          <ac:picMkLst>
            <pc:docMk/>
            <pc:sldMk cId="37953810" sldId="302"/>
            <ac:picMk id="6" creationId="{E7780057-A713-44F2-A74D-4A6661A40DE6}"/>
          </ac:picMkLst>
        </pc:picChg>
        <pc:picChg chg="del">
          <ac:chgData name="Ta Tien Hai" userId="46694c0c2e56dfa7" providerId="LiveId" clId="{80EAD8D5-8C57-4CCC-B2B8-915EE8E09A6F}" dt="2022-05-18T08:17:56.701" v="12" actId="478"/>
          <ac:picMkLst>
            <pc:docMk/>
            <pc:sldMk cId="37953810" sldId="302"/>
            <ac:picMk id="9" creationId="{97F3A0BE-7A1D-47DD-A90A-3CC7161C65C2}"/>
          </ac:picMkLst>
        </pc:picChg>
        <pc:picChg chg="del mod">
          <ac:chgData name="Ta Tien Hai" userId="46694c0c2e56dfa7" providerId="LiveId" clId="{80EAD8D5-8C57-4CCC-B2B8-915EE8E09A6F}" dt="2022-05-18T08:17:52.990" v="10" actId="478"/>
          <ac:picMkLst>
            <pc:docMk/>
            <pc:sldMk cId="37953810" sldId="302"/>
            <ac:picMk id="10" creationId="{4E110DF4-65C7-4861-8D22-0991DAAAE1BD}"/>
          </ac:picMkLst>
        </pc:picChg>
        <pc:picChg chg="add del">
          <ac:chgData name="Ta Tien Hai" userId="46694c0c2e56dfa7" providerId="LiveId" clId="{80EAD8D5-8C57-4CCC-B2B8-915EE8E09A6F}" dt="2022-05-18T08:20:43.085" v="51"/>
          <ac:picMkLst>
            <pc:docMk/>
            <pc:sldMk cId="37953810" sldId="302"/>
            <ac:picMk id="1025" creationId="{C8611C21-B702-9974-D6EA-2202B2F71C06}"/>
          </ac:picMkLst>
        </pc:picChg>
        <pc:picChg chg="add del">
          <ac:chgData name="Ta Tien Hai" userId="46694c0c2e56dfa7" providerId="LiveId" clId="{80EAD8D5-8C57-4CCC-B2B8-915EE8E09A6F}" dt="2022-05-18T08:20:43.085" v="51"/>
          <ac:picMkLst>
            <pc:docMk/>
            <pc:sldMk cId="37953810" sldId="302"/>
            <ac:picMk id="1026" creationId="{83B28B2B-3AE2-C8E4-C42E-B70F9770ED3F}"/>
          </ac:picMkLst>
        </pc:picChg>
      </pc:sldChg>
      <pc:sldChg chg="addSp delSp modSp mod modTransition">
        <pc:chgData name="Ta Tien Hai" userId="46694c0c2e56dfa7" providerId="LiveId" clId="{80EAD8D5-8C57-4CCC-B2B8-915EE8E09A6F}" dt="2022-05-18T14:44:05.292" v="3896"/>
        <pc:sldMkLst>
          <pc:docMk/>
          <pc:sldMk cId="987353296" sldId="303"/>
        </pc:sldMkLst>
        <pc:spChg chg="del mod">
          <ac:chgData name="Ta Tien Hai" userId="46694c0c2e56dfa7" providerId="LiveId" clId="{80EAD8D5-8C57-4CCC-B2B8-915EE8E09A6F}" dt="2022-05-18T08:48:09.563" v="664" actId="478"/>
          <ac:spMkLst>
            <pc:docMk/>
            <pc:sldMk cId="987353296" sldId="303"/>
            <ac:spMk id="2" creationId="{5CE4AC39-7F21-485A-9056-955A9EAACFC2}"/>
          </ac:spMkLst>
        </pc:spChg>
        <pc:spChg chg="mod">
          <ac:chgData name="Ta Tien Hai" userId="46694c0c2e56dfa7" providerId="LiveId" clId="{80EAD8D5-8C57-4CCC-B2B8-915EE8E09A6F}" dt="2022-05-18T13:33:26.312" v="3673" actId="947"/>
          <ac:spMkLst>
            <pc:docMk/>
            <pc:sldMk cId="987353296" sldId="303"/>
            <ac:spMk id="3" creationId="{32A6894E-ABFA-46B4-B42A-32D05F58C344}"/>
          </ac:spMkLst>
        </pc:spChg>
        <pc:spChg chg="add del mod">
          <ac:chgData name="Ta Tien Hai" userId="46694c0c2e56dfa7" providerId="LiveId" clId="{80EAD8D5-8C57-4CCC-B2B8-915EE8E09A6F}" dt="2022-05-18T08:48:10.900" v="665" actId="478"/>
          <ac:spMkLst>
            <pc:docMk/>
            <pc:sldMk cId="987353296" sldId="303"/>
            <ac:spMk id="5" creationId="{3F44A13A-CEC3-0242-60BF-1D31E736E68A}"/>
          </ac:spMkLst>
        </pc:spChg>
        <pc:spChg chg="add del mod">
          <ac:chgData name="Ta Tien Hai" userId="46694c0c2e56dfa7" providerId="LiveId" clId="{80EAD8D5-8C57-4CCC-B2B8-915EE8E09A6F}" dt="2022-05-18T08:48:24.731" v="669" actId="767"/>
          <ac:spMkLst>
            <pc:docMk/>
            <pc:sldMk cId="987353296" sldId="303"/>
            <ac:spMk id="8" creationId="{9F5616D2-98A9-2191-9306-08D7E65037B9}"/>
          </ac:spMkLst>
        </pc:spChg>
        <pc:spChg chg="add del">
          <ac:chgData name="Ta Tien Hai" userId="46694c0c2e56dfa7" providerId="LiveId" clId="{80EAD8D5-8C57-4CCC-B2B8-915EE8E09A6F}" dt="2022-05-18T08:48:07.568" v="663" actId="478"/>
          <ac:spMkLst>
            <pc:docMk/>
            <pc:sldMk cId="987353296" sldId="303"/>
            <ac:spMk id="9" creationId="{5DF1B6EF-A30F-447E-B162-29491344AB3E}"/>
          </ac:spMkLst>
        </pc:spChg>
        <pc:spChg chg="add del mod">
          <ac:chgData name="Ta Tien Hai" userId="46694c0c2e56dfa7" providerId="LiveId" clId="{80EAD8D5-8C57-4CCC-B2B8-915EE8E09A6F}" dt="2022-05-18T08:48:27.208" v="671" actId="767"/>
          <ac:spMkLst>
            <pc:docMk/>
            <pc:sldMk cId="987353296" sldId="303"/>
            <ac:spMk id="10" creationId="{FB5AD1BC-689A-BFD0-90CE-CC6AC0B46362}"/>
          </ac:spMkLst>
        </pc:spChg>
        <pc:spChg chg="add mod">
          <ac:chgData name="Ta Tien Hai" userId="46694c0c2e56dfa7" providerId="LiveId" clId="{80EAD8D5-8C57-4CCC-B2B8-915EE8E09A6F}" dt="2022-05-18T13:22:58.100" v="3557" actId="114"/>
          <ac:spMkLst>
            <pc:docMk/>
            <pc:sldMk cId="987353296" sldId="303"/>
            <ac:spMk id="11" creationId="{DA878BD6-6337-A934-307B-0879792AC499}"/>
          </ac:spMkLst>
        </pc:spChg>
        <pc:picChg chg="del">
          <ac:chgData name="Ta Tien Hai" userId="46694c0c2e56dfa7" providerId="LiveId" clId="{80EAD8D5-8C57-4CCC-B2B8-915EE8E09A6F}" dt="2022-05-18T08:47:44.239" v="653" actId="478"/>
          <ac:picMkLst>
            <pc:docMk/>
            <pc:sldMk cId="987353296" sldId="303"/>
            <ac:picMk id="6" creationId="{875B7216-F25D-417C-939D-658AD55E7894}"/>
          </ac:picMkLst>
        </pc:picChg>
        <pc:picChg chg="del">
          <ac:chgData name="Ta Tien Hai" userId="46694c0c2e56dfa7" providerId="LiveId" clId="{80EAD8D5-8C57-4CCC-B2B8-915EE8E09A6F}" dt="2022-05-18T08:47:45.685" v="654" actId="478"/>
          <ac:picMkLst>
            <pc:docMk/>
            <pc:sldMk cId="987353296" sldId="303"/>
            <ac:picMk id="7" creationId="{0F9FFBAA-9AE2-4936-998D-7B1364CB48D0}"/>
          </ac:picMkLst>
        </pc:picChg>
      </pc:sldChg>
      <pc:sldChg chg="addSp delSp modSp mod modTransition modClrScheme chgLayout">
        <pc:chgData name="Ta Tien Hai" userId="46694c0c2e56dfa7" providerId="LiveId" clId="{80EAD8D5-8C57-4CCC-B2B8-915EE8E09A6F}" dt="2022-05-18T15:23:14.933" v="4066" actId="14734"/>
        <pc:sldMkLst>
          <pc:docMk/>
          <pc:sldMk cId="2421560254" sldId="304"/>
        </pc:sldMkLst>
        <pc:spChg chg="del mod ord">
          <ac:chgData name="Ta Tien Hai" userId="46694c0c2e56dfa7" providerId="LiveId" clId="{80EAD8D5-8C57-4CCC-B2B8-915EE8E09A6F}" dt="2022-05-18T08:50:22.783" v="721" actId="478"/>
          <ac:spMkLst>
            <pc:docMk/>
            <pc:sldMk cId="2421560254" sldId="304"/>
            <ac:spMk id="2" creationId="{9CDE534D-ADEC-43A2-9DB6-462F565CBF5F}"/>
          </ac:spMkLst>
        </pc:spChg>
        <pc:spChg chg="mod ord">
          <ac:chgData name="Ta Tien Hai" userId="46694c0c2e56dfa7" providerId="LiveId" clId="{80EAD8D5-8C57-4CCC-B2B8-915EE8E09A6F}" dt="2022-05-18T13:33:47.079" v="3675" actId="1076"/>
          <ac:spMkLst>
            <pc:docMk/>
            <pc:sldMk cId="2421560254" sldId="304"/>
            <ac:spMk id="3" creationId="{861D2290-E5EE-4577-84B9-6A9F8C58BC2F}"/>
          </ac:spMkLst>
        </pc:spChg>
        <pc:spChg chg="add del mod">
          <ac:chgData name="Ta Tien Hai" userId="46694c0c2e56dfa7" providerId="LiveId" clId="{80EAD8D5-8C57-4CCC-B2B8-915EE8E09A6F}" dt="2022-05-18T08:50:49.369" v="726" actId="478"/>
          <ac:spMkLst>
            <pc:docMk/>
            <pc:sldMk cId="2421560254" sldId="304"/>
            <ac:spMk id="4" creationId="{FF5749FA-6741-9F5C-3CA2-63047DB9BE9C}"/>
          </ac:spMkLst>
        </pc:spChg>
        <pc:spChg chg="add mod">
          <ac:chgData name="Ta Tien Hai" userId="46694c0c2e56dfa7" providerId="LiveId" clId="{80EAD8D5-8C57-4CCC-B2B8-915EE8E09A6F}" dt="2022-05-18T13:24:23.661" v="3571" actId="113"/>
          <ac:spMkLst>
            <pc:docMk/>
            <pc:sldMk cId="2421560254" sldId="304"/>
            <ac:spMk id="5" creationId="{E900AC44-75D8-703E-575C-DB6DB0C8678D}"/>
          </ac:spMkLst>
        </pc:spChg>
        <pc:graphicFrameChg chg="add mod modGraphic">
          <ac:chgData name="Ta Tien Hai" userId="46694c0c2e56dfa7" providerId="LiveId" clId="{80EAD8D5-8C57-4CCC-B2B8-915EE8E09A6F}" dt="2022-05-18T15:23:14.933" v="4066" actId="14734"/>
          <ac:graphicFrameMkLst>
            <pc:docMk/>
            <pc:sldMk cId="2421560254" sldId="304"/>
            <ac:graphicFrameMk id="6" creationId="{153238BB-FB7F-6165-EF7E-74D299FA94DF}"/>
          </ac:graphicFrameMkLst>
        </pc:graphicFrameChg>
      </pc:sldChg>
      <pc:sldChg chg="addSp delSp modSp mod modTransition">
        <pc:chgData name="Ta Tien Hai" userId="46694c0c2e56dfa7" providerId="LiveId" clId="{80EAD8D5-8C57-4CCC-B2B8-915EE8E09A6F}" dt="2022-05-18T14:44:12.849" v="3898"/>
        <pc:sldMkLst>
          <pc:docMk/>
          <pc:sldMk cId="691551164" sldId="305"/>
        </pc:sldMkLst>
        <pc:spChg chg="del mod">
          <ac:chgData name="Ta Tien Hai" userId="46694c0c2e56dfa7" providerId="LiveId" clId="{80EAD8D5-8C57-4CCC-B2B8-915EE8E09A6F}" dt="2022-05-18T08:55:30.728" v="1022" actId="478"/>
          <ac:spMkLst>
            <pc:docMk/>
            <pc:sldMk cId="691551164" sldId="305"/>
            <ac:spMk id="2" creationId="{776EEED9-BA4D-4EDB-A17B-E0C4A95A51E3}"/>
          </ac:spMkLst>
        </pc:spChg>
        <pc:spChg chg="del mod">
          <ac:chgData name="Ta Tien Hai" userId="46694c0c2e56dfa7" providerId="LiveId" clId="{80EAD8D5-8C57-4CCC-B2B8-915EE8E09A6F}" dt="2022-05-18T13:24:35.775" v="3574" actId="478"/>
          <ac:spMkLst>
            <pc:docMk/>
            <pc:sldMk cId="691551164" sldId="305"/>
            <ac:spMk id="3" creationId="{4567A1E6-CCE9-49E9-AD42-4B2653E42DB5}"/>
          </ac:spMkLst>
        </pc:spChg>
        <pc:spChg chg="add del mod">
          <ac:chgData name="Ta Tien Hai" userId="46694c0c2e56dfa7" providerId="LiveId" clId="{80EAD8D5-8C57-4CCC-B2B8-915EE8E09A6F}" dt="2022-05-18T13:24:37.024" v="3576" actId="478"/>
          <ac:spMkLst>
            <pc:docMk/>
            <pc:sldMk cId="691551164" sldId="305"/>
            <ac:spMk id="4" creationId="{92E600DB-884D-3BA1-AB35-6A51219D6A3C}"/>
          </ac:spMkLst>
        </pc:spChg>
        <pc:spChg chg="add mod">
          <ac:chgData name="Ta Tien Hai" userId="46694c0c2e56dfa7" providerId="LiveId" clId="{80EAD8D5-8C57-4CCC-B2B8-915EE8E09A6F}" dt="2022-05-18T13:33:59.359" v="3678" actId="1076"/>
          <ac:spMkLst>
            <pc:docMk/>
            <pc:sldMk cId="691551164" sldId="305"/>
            <ac:spMk id="5" creationId="{2FFAE4AF-4559-70A1-D41C-C1417967558C}"/>
          </ac:spMkLst>
        </pc:spChg>
        <pc:spChg chg="add del mod">
          <ac:chgData name="Ta Tien Hai" userId="46694c0c2e56dfa7" providerId="LiveId" clId="{80EAD8D5-8C57-4CCC-B2B8-915EE8E09A6F}" dt="2022-05-18T08:55:27.983" v="1018"/>
          <ac:spMkLst>
            <pc:docMk/>
            <pc:sldMk cId="691551164" sldId="305"/>
            <ac:spMk id="5" creationId="{D4B7387E-7E9C-F424-BC0C-EB2BCAB944DE}"/>
          </ac:spMkLst>
        </pc:spChg>
        <pc:spChg chg="add del mod">
          <ac:chgData name="Ta Tien Hai" userId="46694c0c2e56dfa7" providerId="LiveId" clId="{80EAD8D5-8C57-4CCC-B2B8-915EE8E09A6F}" dt="2022-05-18T08:55:32.957" v="1023" actId="478"/>
          <ac:spMkLst>
            <pc:docMk/>
            <pc:sldMk cId="691551164" sldId="305"/>
            <ac:spMk id="7" creationId="{FD3B5EB9-EF6F-1CDF-A899-BE4541FBE45F}"/>
          </ac:spMkLst>
        </pc:spChg>
        <pc:spChg chg="add mod">
          <ac:chgData name="Ta Tien Hai" userId="46694c0c2e56dfa7" providerId="LiveId" clId="{80EAD8D5-8C57-4CCC-B2B8-915EE8E09A6F}" dt="2022-05-18T14:34:56.651" v="3860" actId="20577"/>
          <ac:spMkLst>
            <pc:docMk/>
            <pc:sldMk cId="691551164" sldId="305"/>
            <ac:spMk id="8" creationId="{4A5699B2-432B-0EBF-DF5D-353C19B86CA8}"/>
          </ac:spMkLst>
        </pc:spChg>
        <pc:spChg chg="add del mod">
          <ac:chgData name="Ta Tien Hai" userId="46694c0c2e56dfa7" providerId="LiveId" clId="{80EAD8D5-8C57-4CCC-B2B8-915EE8E09A6F}" dt="2022-05-18T08:56:00.472" v="1090"/>
          <ac:spMkLst>
            <pc:docMk/>
            <pc:sldMk cId="691551164" sldId="305"/>
            <ac:spMk id="10" creationId="{F1C99317-2F37-DCCC-7376-78D8D4116E95}"/>
          </ac:spMkLst>
        </pc:spChg>
        <pc:graphicFrameChg chg="add del mod">
          <ac:chgData name="Ta Tien Hai" userId="46694c0c2e56dfa7" providerId="LiveId" clId="{80EAD8D5-8C57-4CCC-B2B8-915EE8E09A6F}" dt="2022-05-18T08:55:27.983" v="1018"/>
          <ac:graphicFrameMkLst>
            <pc:docMk/>
            <pc:sldMk cId="691551164" sldId="305"/>
            <ac:graphicFrameMk id="4" creationId="{BC30450F-852A-3B7A-FF9C-0F4FCD5AC07F}"/>
          </ac:graphicFrameMkLst>
        </pc:graphicFrameChg>
        <pc:graphicFrameChg chg="add del mod">
          <ac:chgData name="Ta Tien Hai" userId="46694c0c2e56dfa7" providerId="LiveId" clId="{80EAD8D5-8C57-4CCC-B2B8-915EE8E09A6F}" dt="2022-05-18T08:56:00.472" v="1090"/>
          <ac:graphicFrameMkLst>
            <pc:docMk/>
            <pc:sldMk cId="691551164" sldId="305"/>
            <ac:graphicFrameMk id="9" creationId="{A56F8DEE-BDAF-BBD5-97FE-C63A28356966}"/>
          </ac:graphicFrameMkLst>
        </pc:graphicFrameChg>
        <pc:graphicFrameChg chg="add mod modGraphic">
          <ac:chgData name="Ta Tien Hai" userId="46694c0c2e56dfa7" providerId="LiveId" clId="{80EAD8D5-8C57-4CCC-B2B8-915EE8E09A6F}" dt="2022-05-18T13:04:30.776" v="3155" actId="1076"/>
          <ac:graphicFrameMkLst>
            <pc:docMk/>
            <pc:sldMk cId="691551164" sldId="305"/>
            <ac:graphicFrameMk id="11" creationId="{A546AC81-99C2-8EB6-C2D0-74AB640CB320}"/>
          </ac:graphicFrameMkLst>
        </pc:graphicFrameChg>
      </pc:sldChg>
      <pc:sldChg chg="addSp delSp modSp mod modTransition">
        <pc:chgData name="Ta Tien Hai" userId="46694c0c2e56dfa7" providerId="LiveId" clId="{80EAD8D5-8C57-4CCC-B2B8-915EE8E09A6F}" dt="2022-05-18T14:43:57.848" v="3895"/>
        <pc:sldMkLst>
          <pc:docMk/>
          <pc:sldMk cId="1640821780" sldId="306"/>
        </pc:sldMkLst>
        <pc:spChg chg="mod">
          <ac:chgData name="Ta Tien Hai" userId="46694c0c2e56dfa7" providerId="LiveId" clId="{80EAD8D5-8C57-4CCC-B2B8-915EE8E09A6F}" dt="2022-05-18T13:55:44.626" v="3762" actId="20577"/>
          <ac:spMkLst>
            <pc:docMk/>
            <pc:sldMk cId="1640821780" sldId="306"/>
            <ac:spMk id="3" creationId="{0BF16273-A5DB-419F-9873-737884CC571D}"/>
          </ac:spMkLst>
        </pc:spChg>
        <pc:spChg chg="mod">
          <ac:chgData name="Ta Tien Hai" userId="46694c0c2e56dfa7" providerId="LiveId" clId="{80EAD8D5-8C57-4CCC-B2B8-915EE8E09A6F}" dt="2022-05-18T13:01:42.103" v="3126" actId="14100"/>
          <ac:spMkLst>
            <pc:docMk/>
            <pc:sldMk cId="1640821780" sldId="306"/>
            <ac:spMk id="19" creationId="{883D5CEA-709D-A755-7A6A-8CE89EA6B0E1}"/>
          </ac:spMkLst>
        </pc:spChg>
        <pc:spChg chg="mod">
          <ac:chgData name="Ta Tien Hai" userId="46694c0c2e56dfa7" providerId="LiveId" clId="{80EAD8D5-8C57-4CCC-B2B8-915EE8E09A6F}" dt="2022-05-18T13:01:26.727" v="3122" actId="14100"/>
          <ac:spMkLst>
            <pc:docMk/>
            <pc:sldMk cId="1640821780" sldId="306"/>
            <ac:spMk id="48" creationId="{0198C01C-3009-DC6C-C7D2-0343579A41BA}"/>
          </ac:spMkLst>
        </pc:spChg>
        <pc:spChg chg="add del mod">
          <ac:chgData name="Ta Tien Hai" userId="46694c0c2e56dfa7" providerId="LiveId" clId="{80EAD8D5-8C57-4CCC-B2B8-915EE8E09A6F}" dt="2022-05-18T13:55:44.208" v="3760" actId="478"/>
          <ac:spMkLst>
            <pc:docMk/>
            <pc:sldMk cId="1640821780" sldId="306"/>
            <ac:spMk id="50" creationId="{1D851537-9C68-8C14-8306-CFD05365C592}"/>
          </ac:spMkLst>
        </pc:spChg>
        <pc:spChg chg="mod">
          <ac:chgData name="Ta Tien Hai" userId="46694c0c2e56dfa7" providerId="LiveId" clId="{80EAD8D5-8C57-4CCC-B2B8-915EE8E09A6F}" dt="2022-05-18T13:01:38.359" v="3125" actId="14100"/>
          <ac:spMkLst>
            <pc:docMk/>
            <pc:sldMk cId="1640821780" sldId="306"/>
            <ac:spMk id="52" creationId="{52D5820F-0B0C-D438-F210-05E1231731F0}"/>
          </ac:spMkLst>
        </pc:spChg>
        <pc:picChg chg="add mod">
          <ac:chgData name="Ta Tien Hai" userId="46694c0c2e56dfa7" providerId="LiveId" clId="{80EAD8D5-8C57-4CCC-B2B8-915EE8E09A6F}" dt="2022-05-18T13:30:52.384" v="3651" actId="14100"/>
          <ac:picMkLst>
            <pc:docMk/>
            <pc:sldMk cId="1640821780" sldId="306"/>
            <ac:picMk id="4" creationId="{217DFAC6-71AC-4BFD-B4EC-773C529F2391}"/>
          </ac:picMkLst>
        </pc:picChg>
        <pc:picChg chg="mod">
          <ac:chgData name="Ta Tien Hai" userId="46694c0c2e56dfa7" providerId="LiveId" clId="{80EAD8D5-8C57-4CCC-B2B8-915EE8E09A6F}" dt="2022-05-18T14:30:42.219" v="3797" actId="1076"/>
          <ac:picMkLst>
            <pc:docMk/>
            <pc:sldMk cId="1640821780" sldId="306"/>
            <ac:picMk id="17" creationId="{384EF24C-BF36-D2A3-300D-A2BD8AED5B5E}"/>
          </ac:picMkLst>
        </pc:picChg>
      </pc:sldChg>
      <pc:sldChg chg="modSp mod">
        <pc:chgData name="Ta Tien Hai" userId="46694c0c2e56dfa7" providerId="LiveId" clId="{80EAD8D5-8C57-4CCC-B2B8-915EE8E09A6F}" dt="2022-05-19T12:38:58.932" v="4159" actId="14100"/>
        <pc:sldMkLst>
          <pc:docMk/>
          <pc:sldMk cId="3645734635" sldId="307"/>
        </pc:sldMkLst>
        <pc:spChg chg="mod">
          <ac:chgData name="Ta Tien Hai" userId="46694c0c2e56dfa7" providerId="LiveId" clId="{80EAD8D5-8C57-4CCC-B2B8-915EE8E09A6F}" dt="2022-05-19T12:38:58.932" v="4159" actId="14100"/>
          <ac:spMkLst>
            <pc:docMk/>
            <pc:sldMk cId="3645734635" sldId="307"/>
            <ac:spMk id="3" creationId="{864C4B70-9D20-46E9-EFCF-04B47FA60825}"/>
          </ac:spMkLst>
        </pc:spChg>
        <pc:spChg chg="mod">
          <ac:chgData name="Ta Tien Hai" userId="46694c0c2e56dfa7" providerId="LiveId" clId="{80EAD8D5-8C57-4CCC-B2B8-915EE8E09A6F}" dt="2022-05-18T13:33:12.570" v="3670" actId="20577"/>
          <ac:spMkLst>
            <pc:docMk/>
            <pc:sldMk cId="3645734635" sldId="307"/>
            <ac:spMk id="4" creationId="{6153A5D8-3B98-4BE7-8334-478BB8EE0C12}"/>
          </ac:spMkLst>
        </pc:spChg>
      </pc:sldChg>
      <pc:sldChg chg="addSp delSp modSp add mod ord">
        <pc:chgData name="Ta Tien Hai" userId="46694c0c2e56dfa7" providerId="LiveId" clId="{80EAD8D5-8C57-4CCC-B2B8-915EE8E09A6F}" dt="2022-05-18T13:34:10.674" v="3679" actId="947"/>
        <pc:sldMkLst>
          <pc:docMk/>
          <pc:sldMk cId="3111829576" sldId="308"/>
        </pc:sldMkLst>
        <pc:spChg chg="mod">
          <ac:chgData name="Ta Tien Hai" userId="46694c0c2e56dfa7" providerId="LiveId" clId="{80EAD8D5-8C57-4CCC-B2B8-915EE8E09A6F}" dt="2022-05-18T13:05:12.297" v="3163" actId="20577"/>
          <ac:spMkLst>
            <pc:docMk/>
            <pc:sldMk cId="3111829576" sldId="308"/>
            <ac:spMk id="3" creationId="{864C4B70-9D20-46E9-EFCF-04B47FA60825}"/>
          </ac:spMkLst>
        </pc:spChg>
        <pc:spChg chg="del mod">
          <ac:chgData name="Ta Tien Hai" userId="46694c0c2e56dfa7" providerId="LiveId" clId="{80EAD8D5-8C57-4CCC-B2B8-915EE8E09A6F}" dt="2022-05-18T13:25:14.898" v="3584" actId="478"/>
          <ac:spMkLst>
            <pc:docMk/>
            <pc:sldMk cId="3111829576" sldId="308"/>
            <ac:spMk id="4" creationId="{6153A5D8-3B98-4BE7-8334-478BB8EE0C12}"/>
          </ac:spMkLst>
        </pc:spChg>
        <pc:spChg chg="add mod">
          <ac:chgData name="Ta Tien Hai" userId="46694c0c2e56dfa7" providerId="LiveId" clId="{80EAD8D5-8C57-4CCC-B2B8-915EE8E09A6F}" dt="2022-05-18T13:34:10.674" v="3679" actId="947"/>
          <ac:spMkLst>
            <pc:docMk/>
            <pc:sldMk cId="3111829576" sldId="308"/>
            <ac:spMk id="5" creationId="{B51DF41F-C799-9570-5C20-ED84256F1A98}"/>
          </ac:spMkLst>
        </pc:spChg>
        <pc:spChg chg="add del mod">
          <ac:chgData name="Ta Tien Hai" userId="46694c0c2e56dfa7" providerId="LiveId" clId="{80EAD8D5-8C57-4CCC-B2B8-915EE8E09A6F}" dt="2022-05-18T13:25:16.638" v="3586" actId="478"/>
          <ac:spMkLst>
            <pc:docMk/>
            <pc:sldMk cId="3111829576" sldId="308"/>
            <ac:spMk id="6" creationId="{D4E075C4-B32F-9976-64D1-3F4CBD0CD4E0}"/>
          </ac:spMkLst>
        </pc:spChg>
      </pc:sldChg>
      <pc:sldChg chg="addSp delSp modSp add mod">
        <pc:chgData name="Ta Tien Hai" userId="46694c0c2e56dfa7" providerId="LiveId" clId="{80EAD8D5-8C57-4CCC-B2B8-915EE8E09A6F}" dt="2022-05-18T13:34:27.902" v="3681" actId="1076"/>
        <pc:sldMkLst>
          <pc:docMk/>
          <pc:sldMk cId="3769564231" sldId="309"/>
        </pc:sldMkLst>
        <pc:spChg chg="mod">
          <ac:chgData name="Ta Tien Hai" userId="46694c0c2e56dfa7" providerId="LiveId" clId="{80EAD8D5-8C57-4CCC-B2B8-915EE8E09A6F}" dt="2022-05-18T13:05:37.607" v="3168" actId="1076"/>
          <ac:spMkLst>
            <pc:docMk/>
            <pc:sldMk cId="3769564231" sldId="309"/>
            <ac:spMk id="3" creationId="{864C4B70-9D20-46E9-EFCF-04B47FA60825}"/>
          </ac:spMkLst>
        </pc:spChg>
        <pc:spChg chg="del mod">
          <ac:chgData name="Ta Tien Hai" userId="46694c0c2e56dfa7" providerId="LiveId" clId="{80EAD8D5-8C57-4CCC-B2B8-915EE8E09A6F}" dt="2022-05-18T13:25:34.782" v="3590" actId="478"/>
          <ac:spMkLst>
            <pc:docMk/>
            <pc:sldMk cId="3769564231" sldId="309"/>
            <ac:spMk id="4" creationId="{6153A5D8-3B98-4BE7-8334-478BB8EE0C12}"/>
          </ac:spMkLst>
        </pc:spChg>
        <pc:spChg chg="add mod">
          <ac:chgData name="Ta Tien Hai" userId="46694c0c2e56dfa7" providerId="LiveId" clId="{80EAD8D5-8C57-4CCC-B2B8-915EE8E09A6F}" dt="2022-05-18T13:34:27.902" v="3681" actId="1076"/>
          <ac:spMkLst>
            <pc:docMk/>
            <pc:sldMk cId="3769564231" sldId="309"/>
            <ac:spMk id="5" creationId="{01358708-EAC8-736F-EDD6-F95FC1AFFB4E}"/>
          </ac:spMkLst>
        </pc:spChg>
      </pc:sldChg>
      <pc:sldChg chg="addSp delSp modSp add mod modTransition">
        <pc:chgData name="Ta Tien Hai" userId="46694c0c2e56dfa7" providerId="LiveId" clId="{80EAD8D5-8C57-4CCC-B2B8-915EE8E09A6F}" dt="2022-05-19T12:37:29.351" v="4100" actId="20577"/>
        <pc:sldMkLst>
          <pc:docMk/>
          <pc:sldMk cId="2791434698" sldId="310"/>
        </pc:sldMkLst>
        <pc:spChg chg="del mod">
          <ac:chgData name="Ta Tien Hai" userId="46694c0c2e56dfa7" providerId="LiveId" clId="{80EAD8D5-8C57-4CCC-B2B8-915EE8E09A6F}" dt="2022-05-18T13:25:43.087" v="3592" actId="478"/>
          <ac:spMkLst>
            <pc:docMk/>
            <pc:sldMk cId="2791434698" sldId="310"/>
            <ac:spMk id="3" creationId="{861D2290-E5EE-4577-84B9-6A9F8C58BC2F}"/>
          </ac:spMkLst>
        </pc:spChg>
        <pc:spChg chg="mod">
          <ac:chgData name="Ta Tien Hai" userId="46694c0c2e56dfa7" providerId="LiveId" clId="{80EAD8D5-8C57-4CCC-B2B8-915EE8E09A6F}" dt="2022-05-18T13:06:22.253" v="3178" actId="2711"/>
          <ac:spMkLst>
            <pc:docMk/>
            <pc:sldMk cId="2791434698" sldId="310"/>
            <ac:spMk id="5" creationId="{E900AC44-75D8-703E-575C-DB6DB0C8678D}"/>
          </ac:spMkLst>
        </pc:spChg>
        <pc:spChg chg="add del mod">
          <ac:chgData name="Ta Tien Hai" userId="46694c0c2e56dfa7" providerId="LiveId" clId="{80EAD8D5-8C57-4CCC-B2B8-915EE8E09A6F}" dt="2022-05-18T13:25:46.121" v="3595" actId="478"/>
          <ac:spMkLst>
            <pc:docMk/>
            <pc:sldMk cId="2791434698" sldId="310"/>
            <ac:spMk id="6" creationId="{7B62993E-8358-E011-10E5-6BD7D9E0EAE9}"/>
          </ac:spMkLst>
        </pc:spChg>
        <pc:spChg chg="add del mod">
          <ac:chgData name="Ta Tien Hai" userId="46694c0c2e56dfa7" providerId="LiveId" clId="{80EAD8D5-8C57-4CCC-B2B8-915EE8E09A6F}" dt="2022-05-18T15:19:50.500" v="4034" actId="478"/>
          <ac:spMkLst>
            <pc:docMk/>
            <pc:sldMk cId="2791434698" sldId="310"/>
            <ac:spMk id="8" creationId="{E6E824F2-BA3A-A0DA-9FE3-BD0E97FCBAF7}"/>
          </ac:spMkLst>
        </pc:spChg>
        <pc:spChg chg="add mod">
          <ac:chgData name="Ta Tien Hai" userId="46694c0c2e56dfa7" providerId="LiveId" clId="{80EAD8D5-8C57-4CCC-B2B8-915EE8E09A6F}" dt="2022-05-18T13:06:47.039" v="3183" actId="255"/>
          <ac:spMkLst>
            <pc:docMk/>
            <pc:sldMk cId="2791434698" sldId="310"/>
            <ac:spMk id="10" creationId="{86137466-6DAE-86E6-0E11-87F53B6AC83E}"/>
          </ac:spMkLst>
        </pc:spChg>
        <pc:spChg chg="add mod">
          <ac:chgData name="Ta Tien Hai" userId="46694c0c2e56dfa7" providerId="LiveId" clId="{80EAD8D5-8C57-4CCC-B2B8-915EE8E09A6F}" dt="2022-05-18T13:34:39.662" v="3683" actId="1076"/>
          <ac:spMkLst>
            <pc:docMk/>
            <pc:sldMk cId="2791434698" sldId="310"/>
            <ac:spMk id="12" creationId="{34354F1B-1CE5-052E-80F5-61C78A6B74B5}"/>
          </ac:spMkLst>
        </pc:spChg>
        <pc:graphicFrameChg chg="add mod modGraphic">
          <ac:chgData name="Ta Tien Hai" userId="46694c0c2e56dfa7" providerId="LiveId" clId="{80EAD8D5-8C57-4CCC-B2B8-915EE8E09A6F}" dt="2022-05-19T12:37:29.351" v="4100" actId="20577"/>
          <ac:graphicFrameMkLst>
            <pc:docMk/>
            <pc:sldMk cId="2791434698" sldId="310"/>
            <ac:graphicFrameMk id="4" creationId="{A8C6BD33-3F61-4AC7-A934-D81BA9170908}"/>
          </ac:graphicFrameMkLst>
        </pc:graphicFrameChg>
        <pc:graphicFrameChg chg="del">
          <ac:chgData name="Ta Tien Hai" userId="46694c0c2e56dfa7" providerId="LiveId" clId="{80EAD8D5-8C57-4CCC-B2B8-915EE8E09A6F}" dt="2022-05-18T09:10:03.793" v="1708" actId="478"/>
          <ac:graphicFrameMkLst>
            <pc:docMk/>
            <pc:sldMk cId="2791434698" sldId="310"/>
            <ac:graphicFrameMk id="6" creationId="{153238BB-FB7F-6165-EF7E-74D299FA94DF}"/>
          </ac:graphicFrameMkLst>
        </pc:graphicFrameChg>
        <pc:graphicFrameChg chg="add mod modGraphic">
          <ac:chgData name="Ta Tien Hai" userId="46694c0c2e56dfa7" providerId="LiveId" clId="{80EAD8D5-8C57-4CCC-B2B8-915EE8E09A6F}" dt="2022-05-18T15:19:59.299" v="4036" actId="14100"/>
          <ac:graphicFrameMkLst>
            <pc:docMk/>
            <pc:sldMk cId="2791434698" sldId="310"/>
            <ac:graphicFrameMk id="11" creationId="{E22568CB-22E8-8188-ECAE-E83C929CB866}"/>
          </ac:graphicFrameMkLst>
        </pc:graphicFrameChg>
        <pc:picChg chg="add del mod">
          <ac:chgData name="Ta Tien Hai" userId="46694c0c2e56dfa7" providerId="LiveId" clId="{80EAD8D5-8C57-4CCC-B2B8-915EE8E09A6F}" dt="2022-05-18T09:10:47.512" v="1711" actId="478"/>
          <ac:picMkLst>
            <pc:docMk/>
            <pc:sldMk cId="2791434698" sldId="310"/>
            <ac:picMk id="7" creationId="{11DFF15E-3DDF-B477-E5B5-D76B40819681}"/>
          </ac:picMkLst>
        </pc:picChg>
      </pc:sldChg>
      <pc:sldChg chg="addSp delSp modSp add mod modTransition">
        <pc:chgData name="Ta Tien Hai" userId="46694c0c2e56dfa7" providerId="LiveId" clId="{80EAD8D5-8C57-4CCC-B2B8-915EE8E09A6F}" dt="2022-05-19T12:37:33.058" v="4103" actId="20577"/>
        <pc:sldMkLst>
          <pc:docMk/>
          <pc:sldMk cId="2714187601" sldId="311"/>
        </pc:sldMkLst>
        <pc:spChg chg="del mod">
          <ac:chgData name="Ta Tien Hai" userId="46694c0c2e56dfa7" providerId="LiveId" clId="{80EAD8D5-8C57-4CCC-B2B8-915EE8E09A6F}" dt="2022-05-18T13:25:51.527" v="3596" actId="478"/>
          <ac:spMkLst>
            <pc:docMk/>
            <pc:sldMk cId="2714187601" sldId="311"/>
            <ac:spMk id="3" creationId="{861D2290-E5EE-4577-84B9-6A9F8C58BC2F}"/>
          </ac:spMkLst>
        </pc:spChg>
        <pc:spChg chg="mod">
          <ac:chgData name="Ta Tien Hai" userId="46694c0c2e56dfa7" providerId="LiveId" clId="{80EAD8D5-8C57-4CCC-B2B8-915EE8E09A6F}" dt="2022-05-18T13:07:28.379" v="3191" actId="2711"/>
          <ac:spMkLst>
            <pc:docMk/>
            <pc:sldMk cId="2714187601" sldId="311"/>
            <ac:spMk id="5" creationId="{E900AC44-75D8-703E-575C-DB6DB0C8678D}"/>
          </ac:spMkLst>
        </pc:spChg>
        <pc:spChg chg="add del mod">
          <ac:chgData name="Ta Tien Hai" userId="46694c0c2e56dfa7" providerId="LiveId" clId="{80EAD8D5-8C57-4CCC-B2B8-915EE8E09A6F}" dt="2022-05-18T13:25:53.833" v="3598" actId="478"/>
          <ac:spMkLst>
            <pc:docMk/>
            <pc:sldMk cId="2714187601" sldId="311"/>
            <ac:spMk id="7" creationId="{F45AA6B7-EABD-D8FA-AA82-BA3B643B70B2}"/>
          </ac:spMkLst>
        </pc:spChg>
        <pc:spChg chg="del mod">
          <ac:chgData name="Ta Tien Hai" userId="46694c0c2e56dfa7" providerId="LiveId" clId="{80EAD8D5-8C57-4CCC-B2B8-915EE8E09A6F}" dt="2022-05-18T09:14:26.572" v="1802" actId="478"/>
          <ac:spMkLst>
            <pc:docMk/>
            <pc:sldMk cId="2714187601" sldId="311"/>
            <ac:spMk id="8" creationId="{E6E824F2-BA3A-A0DA-9FE3-BD0E97FCBAF7}"/>
          </ac:spMkLst>
        </pc:spChg>
        <pc:spChg chg="add mod">
          <ac:chgData name="Ta Tien Hai" userId="46694c0c2e56dfa7" providerId="LiveId" clId="{80EAD8D5-8C57-4CCC-B2B8-915EE8E09A6F}" dt="2022-05-18T13:34:50.904" v="3685" actId="1076"/>
          <ac:spMkLst>
            <pc:docMk/>
            <pc:sldMk cId="2714187601" sldId="311"/>
            <ac:spMk id="9" creationId="{0323ACB3-2E1D-AD70-580C-11EB029C141E}"/>
          </ac:spMkLst>
        </pc:spChg>
        <pc:spChg chg="mod">
          <ac:chgData name="Ta Tien Hai" userId="46694c0c2e56dfa7" providerId="LiveId" clId="{80EAD8D5-8C57-4CCC-B2B8-915EE8E09A6F}" dt="2022-05-18T13:07:46.612" v="3195" actId="255"/>
          <ac:spMkLst>
            <pc:docMk/>
            <pc:sldMk cId="2714187601" sldId="311"/>
            <ac:spMk id="10" creationId="{86137466-6DAE-86E6-0E11-87F53B6AC83E}"/>
          </ac:spMkLst>
        </pc:spChg>
        <pc:graphicFrameChg chg="add mod modGraphic">
          <ac:chgData name="Ta Tien Hai" userId="46694c0c2e56dfa7" providerId="LiveId" clId="{80EAD8D5-8C57-4CCC-B2B8-915EE8E09A6F}" dt="2022-05-18T13:07:34.462" v="3193" actId="255"/>
          <ac:graphicFrameMkLst>
            <pc:docMk/>
            <pc:sldMk cId="2714187601" sldId="311"/>
            <ac:graphicFrameMk id="2" creationId="{26DB413F-02D0-8856-062D-F4FD908F1BE1}"/>
          </ac:graphicFrameMkLst>
        </pc:graphicFrameChg>
        <pc:graphicFrameChg chg="del">
          <ac:chgData name="Ta Tien Hai" userId="46694c0c2e56dfa7" providerId="LiveId" clId="{80EAD8D5-8C57-4CCC-B2B8-915EE8E09A6F}" dt="2022-05-18T09:14:50.786" v="1877" actId="478"/>
          <ac:graphicFrameMkLst>
            <pc:docMk/>
            <pc:sldMk cId="2714187601" sldId="311"/>
            <ac:graphicFrameMk id="4" creationId="{A8C6BD33-3F61-4AC7-A934-D81BA9170908}"/>
          </ac:graphicFrameMkLst>
        </pc:graphicFrameChg>
        <pc:graphicFrameChg chg="add mod modGraphic">
          <ac:chgData name="Ta Tien Hai" userId="46694c0c2e56dfa7" providerId="LiveId" clId="{80EAD8D5-8C57-4CCC-B2B8-915EE8E09A6F}" dt="2022-05-19T12:37:33.058" v="4103" actId="20577"/>
          <ac:graphicFrameMkLst>
            <pc:docMk/>
            <pc:sldMk cId="2714187601" sldId="311"/>
            <ac:graphicFrameMk id="6" creationId="{229BBD9A-C601-3B8C-AAAC-5CA0F74BE9D2}"/>
          </ac:graphicFrameMkLst>
        </pc:graphicFrameChg>
        <pc:graphicFrameChg chg="del mod">
          <ac:chgData name="Ta Tien Hai" userId="46694c0c2e56dfa7" providerId="LiveId" clId="{80EAD8D5-8C57-4CCC-B2B8-915EE8E09A6F}" dt="2022-05-18T09:16:35.981" v="1965" actId="478"/>
          <ac:graphicFrameMkLst>
            <pc:docMk/>
            <pc:sldMk cId="2714187601" sldId="311"/>
            <ac:graphicFrameMk id="11" creationId="{E22568CB-22E8-8188-ECAE-E83C929CB866}"/>
          </ac:graphicFrameMkLst>
        </pc:graphicFrameChg>
      </pc:sldChg>
      <pc:sldChg chg="addSp delSp modSp add mod modTransition setBg modClrScheme chgLayout">
        <pc:chgData name="Ta Tien Hai" userId="46694c0c2e56dfa7" providerId="LiveId" clId="{80EAD8D5-8C57-4CCC-B2B8-915EE8E09A6F}" dt="2022-05-18T14:44:30.739" v="3901"/>
        <pc:sldMkLst>
          <pc:docMk/>
          <pc:sldMk cId="1043292063" sldId="312"/>
        </pc:sldMkLst>
        <pc:spChg chg="del mod ord">
          <ac:chgData name="Ta Tien Hai" userId="46694c0c2e56dfa7" providerId="LiveId" clId="{80EAD8D5-8C57-4CCC-B2B8-915EE8E09A6F}" dt="2022-05-18T13:26:00.719" v="3601" actId="478"/>
          <ac:spMkLst>
            <pc:docMk/>
            <pc:sldMk cId="1043292063" sldId="312"/>
            <ac:spMk id="3" creationId="{861D2290-E5EE-4577-84B9-6A9F8C58BC2F}"/>
          </ac:spMkLst>
        </pc:spChg>
        <pc:spChg chg="add del mod">
          <ac:chgData name="Ta Tien Hai" userId="46694c0c2e56dfa7" providerId="LiveId" clId="{80EAD8D5-8C57-4CCC-B2B8-915EE8E09A6F}" dt="2022-05-18T13:26:03.314" v="3603" actId="478"/>
          <ac:spMkLst>
            <pc:docMk/>
            <pc:sldMk cId="1043292063" sldId="312"/>
            <ac:spMk id="4" creationId="{785DCDED-7560-4BCA-91BD-BC1282AE55EB}"/>
          </ac:spMkLst>
        </pc:spChg>
        <pc:spChg chg="mod ord">
          <ac:chgData name="Ta Tien Hai" userId="46694c0c2e56dfa7" providerId="LiveId" clId="{80EAD8D5-8C57-4CCC-B2B8-915EE8E09A6F}" dt="2022-05-18T13:08:21.957" v="3202" actId="2711"/>
          <ac:spMkLst>
            <pc:docMk/>
            <pc:sldMk cId="1043292063" sldId="312"/>
            <ac:spMk id="5" creationId="{E900AC44-75D8-703E-575C-DB6DB0C8678D}"/>
          </ac:spMkLst>
        </pc:spChg>
        <pc:spChg chg="del">
          <ac:chgData name="Ta Tien Hai" userId="46694c0c2e56dfa7" providerId="LiveId" clId="{80EAD8D5-8C57-4CCC-B2B8-915EE8E09A6F}" dt="2022-05-18T09:23:27.824" v="2102" actId="478"/>
          <ac:spMkLst>
            <pc:docMk/>
            <pc:sldMk cId="1043292063" sldId="312"/>
            <ac:spMk id="10" creationId="{86137466-6DAE-86E6-0E11-87F53B6AC83E}"/>
          </ac:spMkLst>
        </pc:spChg>
        <pc:spChg chg="add mod">
          <ac:chgData name="Ta Tien Hai" userId="46694c0c2e56dfa7" providerId="LiveId" clId="{80EAD8D5-8C57-4CCC-B2B8-915EE8E09A6F}" dt="2022-05-18T13:35:04.955" v="3688" actId="1076"/>
          <ac:spMkLst>
            <pc:docMk/>
            <pc:sldMk cId="1043292063" sldId="312"/>
            <ac:spMk id="13" creationId="{4C52D891-7D14-A1FF-7FEB-664C9577E192}"/>
          </ac:spMkLst>
        </pc:spChg>
        <pc:spChg chg="add del">
          <ac:chgData name="Ta Tien Hai" userId="46694c0c2e56dfa7" providerId="LiveId" clId="{80EAD8D5-8C57-4CCC-B2B8-915EE8E09A6F}" dt="2022-05-18T09:24:14.811" v="2112" actId="26606"/>
          <ac:spMkLst>
            <pc:docMk/>
            <pc:sldMk cId="1043292063" sldId="312"/>
            <ac:spMk id="17" creationId="{07977D39-626F-40D7-B00F-16E02602DD5A}"/>
          </ac:spMkLst>
        </pc:spChg>
        <pc:spChg chg="add del">
          <ac:chgData name="Ta Tien Hai" userId="46694c0c2e56dfa7" providerId="LiveId" clId="{80EAD8D5-8C57-4CCC-B2B8-915EE8E09A6F}" dt="2022-05-18T09:24:14.811" v="2112" actId="26606"/>
          <ac:spMkLst>
            <pc:docMk/>
            <pc:sldMk cId="1043292063" sldId="312"/>
            <ac:spMk id="19" creationId="{B905CDE4-B751-4B3E-B625-6E59F8903414}"/>
          </ac:spMkLst>
        </pc:spChg>
        <pc:spChg chg="add del">
          <ac:chgData name="Ta Tien Hai" userId="46694c0c2e56dfa7" providerId="LiveId" clId="{80EAD8D5-8C57-4CCC-B2B8-915EE8E09A6F}" dt="2022-05-18T09:24:14.811" v="2112" actId="26606"/>
          <ac:spMkLst>
            <pc:docMk/>
            <pc:sldMk cId="1043292063" sldId="312"/>
            <ac:spMk id="21" creationId="{08108C16-F4C0-44AA-999D-17BD39219B24}"/>
          </ac:spMkLst>
        </pc:spChg>
        <pc:spChg chg="add del">
          <ac:chgData name="Ta Tien Hai" userId="46694c0c2e56dfa7" providerId="LiveId" clId="{80EAD8D5-8C57-4CCC-B2B8-915EE8E09A6F}" dt="2022-05-18T09:24:14.811" v="2112" actId="26606"/>
          <ac:spMkLst>
            <pc:docMk/>
            <pc:sldMk cId="1043292063" sldId="312"/>
            <ac:spMk id="23" creationId="{CDC29AC1-2821-4FCC-B597-88DAF39C36FE}"/>
          </ac:spMkLst>
        </pc:spChg>
        <pc:spChg chg="add del">
          <ac:chgData name="Ta Tien Hai" userId="46694c0c2e56dfa7" providerId="LiveId" clId="{80EAD8D5-8C57-4CCC-B2B8-915EE8E09A6F}" dt="2022-05-18T09:24:14.811" v="2112" actId="26606"/>
          <ac:spMkLst>
            <pc:docMk/>
            <pc:sldMk cId="1043292063" sldId="312"/>
            <ac:spMk id="25" creationId="{C8F10CB3-3B5E-4C7A-98CF-B87454DDFA39}"/>
          </ac:spMkLst>
        </pc:spChg>
        <pc:spChg chg="add del">
          <ac:chgData name="Ta Tien Hai" userId="46694c0c2e56dfa7" providerId="LiveId" clId="{80EAD8D5-8C57-4CCC-B2B8-915EE8E09A6F}" dt="2022-05-18T09:24:29.340" v="2114" actId="26606"/>
          <ac:spMkLst>
            <pc:docMk/>
            <pc:sldMk cId="1043292063" sldId="312"/>
            <ac:spMk id="27" creationId="{7BC0F8B1-F985-469B-8332-13DBC7665557}"/>
          </ac:spMkLst>
        </pc:spChg>
        <pc:spChg chg="add del">
          <ac:chgData name="Ta Tien Hai" userId="46694c0c2e56dfa7" providerId="LiveId" clId="{80EAD8D5-8C57-4CCC-B2B8-915EE8E09A6F}" dt="2022-05-18T09:24:29.340" v="2114" actId="26606"/>
          <ac:spMkLst>
            <pc:docMk/>
            <pc:sldMk cId="1043292063" sldId="312"/>
            <ac:spMk id="28" creationId="{89D15953-1642-4DD6-AD9E-01AA19247FF6}"/>
          </ac:spMkLst>
        </pc:spChg>
        <pc:spChg chg="add del">
          <ac:chgData name="Ta Tien Hai" userId="46694c0c2e56dfa7" providerId="LiveId" clId="{80EAD8D5-8C57-4CCC-B2B8-915EE8E09A6F}" dt="2022-05-18T09:24:29.340" v="2114" actId="26606"/>
          <ac:spMkLst>
            <pc:docMk/>
            <pc:sldMk cId="1043292063" sldId="312"/>
            <ac:spMk id="29" creationId="{FBF3780C-749F-4B50-9E1D-F2B1F6DBB7DD}"/>
          </ac:spMkLst>
        </pc:spChg>
        <pc:graphicFrameChg chg="del modGraphic">
          <ac:chgData name="Ta Tien Hai" userId="46694c0c2e56dfa7" providerId="LiveId" clId="{80EAD8D5-8C57-4CCC-B2B8-915EE8E09A6F}" dt="2022-05-18T09:23:26.251" v="2101" actId="478"/>
          <ac:graphicFrameMkLst>
            <pc:docMk/>
            <pc:sldMk cId="1043292063" sldId="312"/>
            <ac:graphicFrameMk id="2" creationId="{26DB413F-02D0-8856-062D-F4FD908F1BE1}"/>
          </ac:graphicFrameMkLst>
        </pc:graphicFrameChg>
        <pc:graphicFrameChg chg="del">
          <ac:chgData name="Ta Tien Hai" userId="46694c0c2e56dfa7" providerId="LiveId" clId="{80EAD8D5-8C57-4CCC-B2B8-915EE8E09A6F}" dt="2022-05-18T09:23:28.801" v="2103" actId="478"/>
          <ac:graphicFrameMkLst>
            <pc:docMk/>
            <pc:sldMk cId="1043292063" sldId="312"/>
            <ac:graphicFrameMk id="6" creationId="{229BBD9A-C601-3B8C-AAAC-5CA0F74BE9D2}"/>
          </ac:graphicFrameMkLst>
        </pc:graphicFrameChg>
        <pc:picChg chg="add mod ord">
          <ac:chgData name="Ta Tien Hai" userId="46694c0c2e56dfa7" providerId="LiveId" clId="{80EAD8D5-8C57-4CCC-B2B8-915EE8E09A6F}" dt="2022-05-18T09:25:55.610" v="2146" actId="14100"/>
          <ac:picMkLst>
            <pc:docMk/>
            <pc:sldMk cId="1043292063" sldId="312"/>
            <ac:picMk id="7" creationId="{1ECE8399-01D1-2755-FEE9-021748C11585}"/>
          </ac:picMkLst>
        </pc:picChg>
        <pc:picChg chg="add mod ord">
          <ac:chgData name="Ta Tien Hai" userId="46694c0c2e56dfa7" providerId="LiveId" clId="{80EAD8D5-8C57-4CCC-B2B8-915EE8E09A6F}" dt="2022-05-18T09:25:43.323" v="2142" actId="14100"/>
          <ac:picMkLst>
            <pc:docMk/>
            <pc:sldMk cId="1043292063" sldId="312"/>
            <ac:picMk id="8" creationId="{FEB633F5-269E-51F4-C630-1599D12C9F28}"/>
          </ac:picMkLst>
        </pc:picChg>
        <pc:picChg chg="add mod">
          <ac:chgData name="Ta Tien Hai" userId="46694c0c2e56dfa7" providerId="LiveId" clId="{80EAD8D5-8C57-4CCC-B2B8-915EE8E09A6F}" dt="2022-05-18T09:25:49.646" v="2145" actId="14100"/>
          <ac:picMkLst>
            <pc:docMk/>
            <pc:sldMk cId="1043292063" sldId="312"/>
            <ac:picMk id="9" creationId="{9C4365B5-128E-B223-A441-210AE342CF33}"/>
          </ac:picMkLst>
        </pc:picChg>
        <pc:picChg chg="add mod ord">
          <ac:chgData name="Ta Tien Hai" userId="46694c0c2e56dfa7" providerId="LiveId" clId="{80EAD8D5-8C57-4CCC-B2B8-915EE8E09A6F}" dt="2022-05-18T13:37:16.486" v="3716" actId="14100"/>
          <ac:picMkLst>
            <pc:docMk/>
            <pc:sldMk cId="1043292063" sldId="312"/>
            <ac:picMk id="11" creationId="{53FB2079-5274-A2CB-7656-DB315E0A758A}"/>
          </ac:picMkLst>
        </pc:picChg>
        <pc:picChg chg="add mod">
          <ac:chgData name="Ta Tien Hai" userId="46694c0c2e56dfa7" providerId="LiveId" clId="{80EAD8D5-8C57-4CCC-B2B8-915EE8E09A6F}" dt="2022-05-18T13:37:12.626" v="3714" actId="1076"/>
          <ac:picMkLst>
            <pc:docMk/>
            <pc:sldMk cId="1043292063" sldId="312"/>
            <ac:picMk id="12" creationId="{9393391A-5B6C-84FA-24B0-0FDEC5F12CAA}"/>
          </ac:picMkLst>
        </pc:picChg>
      </pc:sldChg>
      <pc:sldChg chg="addSp delSp modSp add mod">
        <pc:chgData name="Ta Tien Hai" userId="46694c0c2e56dfa7" providerId="LiveId" clId="{80EAD8D5-8C57-4CCC-B2B8-915EE8E09A6F}" dt="2022-05-18T15:24:13.588" v="4073" actId="14100"/>
        <pc:sldMkLst>
          <pc:docMk/>
          <pc:sldMk cId="3018652555" sldId="313"/>
        </pc:sldMkLst>
        <pc:spChg chg="add mod">
          <ac:chgData name="Ta Tien Hai" userId="46694c0c2e56dfa7" providerId="LiveId" clId="{80EAD8D5-8C57-4CCC-B2B8-915EE8E09A6F}" dt="2022-05-18T13:08:49.868" v="3215" actId="2711"/>
          <ac:spMkLst>
            <pc:docMk/>
            <pc:sldMk cId="3018652555" sldId="313"/>
            <ac:spMk id="2" creationId="{65502C56-2B67-DB66-AB2B-141A5067F3B8}"/>
          </ac:spMkLst>
        </pc:spChg>
        <pc:spChg chg="del">
          <ac:chgData name="Ta Tien Hai" userId="46694c0c2e56dfa7" providerId="LiveId" clId="{80EAD8D5-8C57-4CCC-B2B8-915EE8E09A6F}" dt="2022-05-18T09:27:01.106" v="2149" actId="478"/>
          <ac:spMkLst>
            <pc:docMk/>
            <pc:sldMk cId="3018652555" sldId="313"/>
            <ac:spMk id="3" creationId="{864C4B70-9D20-46E9-EFCF-04B47FA60825}"/>
          </ac:spMkLst>
        </pc:spChg>
        <pc:spChg chg="del mod">
          <ac:chgData name="Ta Tien Hai" userId="46694c0c2e56dfa7" providerId="LiveId" clId="{80EAD8D5-8C57-4CCC-B2B8-915EE8E09A6F}" dt="2022-05-18T13:26:15.948" v="3606" actId="478"/>
          <ac:spMkLst>
            <pc:docMk/>
            <pc:sldMk cId="3018652555" sldId="313"/>
            <ac:spMk id="4" creationId="{6153A5D8-3B98-4BE7-8334-478BB8EE0C12}"/>
          </ac:spMkLst>
        </pc:spChg>
        <pc:spChg chg="add del mod">
          <ac:chgData name="Ta Tien Hai" userId="46694c0c2e56dfa7" providerId="LiveId" clId="{80EAD8D5-8C57-4CCC-B2B8-915EE8E09A6F}" dt="2022-05-18T13:26:18.575" v="3608" actId="478"/>
          <ac:spMkLst>
            <pc:docMk/>
            <pc:sldMk cId="3018652555" sldId="313"/>
            <ac:spMk id="10" creationId="{5082057A-D80B-C985-A466-A6BF6D10F1C1}"/>
          </ac:spMkLst>
        </pc:spChg>
        <pc:spChg chg="add mod">
          <ac:chgData name="Ta Tien Hai" userId="46694c0c2e56dfa7" providerId="LiveId" clId="{80EAD8D5-8C57-4CCC-B2B8-915EE8E09A6F}" dt="2022-05-18T13:35:17.984" v="3690" actId="1076"/>
          <ac:spMkLst>
            <pc:docMk/>
            <pc:sldMk cId="3018652555" sldId="313"/>
            <ac:spMk id="12" creationId="{14ABE63E-8A32-3352-63A4-36BC28A3EE76}"/>
          </ac:spMkLst>
        </pc:spChg>
        <pc:picChg chg="add mod">
          <ac:chgData name="Ta Tien Hai" userId="46694c0c2e56dfa7" providerId="LiveId" clId="{80EAD8D5-8C57-4CCC-B2B8-915EE8E09A6F}" dt="2022-05-18T15:24:05.344" v="4069" actId="14100"/>
          <ac:picMkLst>
            <pc:docMk/>
            <pc:sldMk cId="3018652555" sldId="313"/>
            <ac:picMk id="5" creationId="{8F16C41C-0D32-27BB-2843-7B80AB95299D}"/>
          </ac:picMkLst>
        </pc:picChg>
        <pc:picChg chg="add mod">
          <ac:chgData name="Ta Tien Hai" userId="46694c0c2e56dfa7" providerId="LiveId" clId="{80EAD8D5-8C57-4CCC-B2B8-915EE8E09A6F}" dt="2022-05-18T15:24:07.369" v="4070" actId="14100"/>
          <ac:picMkLst>
            <pc:docMk/>
            <pc:sldMk cId="3018652555" sldId="313"/>
            <ac:picMk id="6" creationId="{7E8BF8C0-64A9-FD8F-2797-8F806386AC89}"/>
          </ac:picMkLst>
        </pc:picChg>
        <pc:picChg chg="add mod">
          <ac:chgData name="Ta Tien Hai" userId="46694c0c2e56dfa7" providerId="LiveId" clId="{80EAD8D5-8C57-4CCC-B2B8-915EE8E09A6F}" dt="2022-05-18T15:24:09.427" v="4071" actId="14100"/>
          <ac:picMkLst>
            <pc:docMk/>
            <pc:sldMk cId="3018652555" sldId="313"/>
            <ac:picMk id="7" creationId="{137F8738-003F-D248-6788-18A8BCA299D4}"/>
          </ac:picMkLst>
        </pc:picChg>
        <pc:picChg chg="add mod">
          <ac:chgData name="Ta Tien Hai" userId="46694c0c2e56dfa7" providerId="LiveId" clId="{80EAD8D5-8C57-4CCC-B2B8-915EE8E09A6F}" dt="2022-05-18T15:24:11.797" v="4072" actId="14100"/>
          <ac:picMkLst>
            <pc:docMk/>
            <pc:sldMk cId="3018652555" sldId="313"/>
            <ac:picMk id="8" creationId="{CB987942-F0F4-467F-8187-340E2EB545DB}"/>
          </ac:picMkLst>
        </pc:picChg>
        <pc:picChg chg="add mod">
          <ac:chgData name="Ta Tien Hai" userId="46694c0c2e56dfa7" providerId="LiveId" clId="{80EAD8D5-8C57-4CCC-B2B8-915EE8E09A6F}" dt="2022-05-18T15:24:13.588" v="4073" actId="14100"/>
          <ac:picMkLst>
            <pc:docMk/>
            <pc:sldMk cId="3018652555" sldId="313"/>
            <ac:picMk id="9" creationId="{18FC658D-CE4D-4B17-C549-550291EF421F}"/>
          </ac:picMkLst>
        </pc:picChg>
      </pc:sldChg>
      <pc:sldChg chg="addSp delSp modSp add mod modClrScheme chgLayout">
        <pc:chgData name="Ta Tien Hai" userId="46694c0c2e56dfa7" providerId="LiveId" clId="{80EAD8D5-8C57-4CCC-B2B8-915EE8E09A6F}" dt="2022-05-18T14:39:12.616" v="3866" actId="1076"/>
        <pc:sldMkLst>
          <pc:docMk/>
          <pc:sldMk cId="1028301528" sldId="314"/>
        </pc:sldMkLst>
        <pc:spChg chg="add del mod ord">
          <ac:chgData name="Ta Tien Hai" userId="46694c0c2e56dfa7" providerId="LiveId" clId="{80EAD8D5-8C57-4CCC-B2B8-915EE8E09A6F}" dt="2022-05-18T09:31:39.106" v="2200" actId="700"/>
          <ac:spMkLst>
            <pc:docMk/>
            <pc:sldMk cId="1028301528" sldId="314"/>
            <ac:spMk id="2" creationId="{C1B9AE0E-B986-E524-1015-5B0AF3842AC9}"/>
          </ac:spMkLst>
        </pc:spChg>
        <pc:spChg chg="add del mod ord">
          <ac:chgData name="Ta Tien Hai" userId="46694c0c2e56dfa7" providerId="LiveId" clId="{80EAD8D5-8C57-4CCC-B2B8-915EE8E09A6F}" dt="2022-05-18T09:31:39.106" v="2200" actId="700"/>
          <ac:spMkLst>
            <pc:docMk/>
            <pc:sldMk cId="1028301528" sldId="314"/>
            <ac:spMk id="3" creationId="{703821C1-9E98-78A0-6D82-6326ABC6C56A}"/>
          </ac:spMkLst>
        </pc:spChg>
        <pc:spChg chg="add del mod">
          <ac:chgData name="Ta Tien Hai" userId="46694c0c2e56dfa7" providerId="LiveId" clId="{80EAD8D5-8C57-4CCC-B2B8-915EE8E09A6F}" dt="2022-05-18T13:26:38.941" v="3614" actId="478"/>
          <ac:spMkLst>
            <pc:docMk/>
            <pc:sldMk cId="1028301528" sldId="314"/>
            <ac:spMk id="3" creationId="{C04F8D12-F357-2018-B2C8-67C25C2A6AEA}"/>
          </ac:spMkLst>
        </pc:spChg>
        <pc:spChg chg="del mod ord">
          <ac:chgData name="Ta Tien Hai" userId="46694c0c2e56dfa7" providerId="LiveId" clId="{80EAD8D5-8C57-4CCC-B2B8-915EE8E09A6F}" dt="2022-05-18T13:26:36.297" v="3612" actId="478"/>
          <ac:spMkLst>
            <pc:docMk/>
            <pc:sldMk cId="1028301528" sldId="314"/>
            <ac:spMk id="4" creationId="{6153A5D8-3B98-4BE7-8334-478BB8EE0C12}"/>
          </ac:spMkLst>
        </pc:spChg>
        <pc:spChg chg="add del mod ord">
          <ac:chgData name="Ta Tien Hai" userId="46694c0c2e56dfa7" providerId="LiveId" clId="{80EAD8D5-8C57-4CCC-B2B8-915EE8E09A6F}" dt="2022-05-18T09:31:42.932" v="2201" actId="478"/>
          <ac:spMkLst>
            <pc:docMk/>
            <pc:sldMk cId="1028301528" sldId="314"/>
            <ac:spMk id="10" creationId="{DA7D77DC-1890-6E5B-A6BE-7AB5CB3767A1}"/>
          </ac:spMkLst>
        </pc:spChg>
        <pc:spChg chg="add del mod ord">
          <ac:chgData name="Ta Tien Hai" userId="46694c0c2e56dfa7" providerId="LiveId" clId="{80EAD8D5-8C57-4CCC-B2B8-915EE8E09A6F}" dt="2022-05-18T09:34:19.597" v="2247" actId="700"/>
          <ac:spMkLst>
            <pc:docMk/>
            <pc:sldMk cId="1028301528" sldId="314"/>
            <ac:spMk id="11" creationId="{9740D0D2-161A-EC09-D4E5-247675422096}"/>
          </ac:spMkLst>
        </pc:spChg>
        <pc:spChg chg="add del mod ord">
          <ac:chgData name="Ta Tien Hai" userId="46694c0c2e56dfa7" providerId="LiveId" clId="{80EAD8D5-8C57-4CCC-B2B8-915EE8E09A6F}" dt="2022-05-18T09:34:19.597" v="2247" actId="700"/>
          <ac:spMkLst>
            <pc:docMk/>
            <pc:sldMk cId="1028301528" sldId="314"/>
            <ac:spMk id="17" creationId="{3820CA7D-E54E-3551-BA65-680E1869A80D}"/>
          </ac:spMkLst>
        </pc:spChg>
        <pc:spChg chg="add mod">
          <ac:chgData name="Ta Tien Hai" userId="46694c0c2e56dfa7" providerId="LiveId" clId="{80EAD8D5-8C57-4CCC-B2B8-915EE8E09A6F}" dt="2022-05-18T13:37:36.172" v="3718" actId="1076"/>
          <ac:spMkLst>
            <pc:docMk/>
            <pc:sldMk cId="1028301528" sldId="314"/>
            <ac:spMk id="17" creationId="{8FA7EEDE-03EE-9DDD-130F-794200EC58CE}"/>
          </ac:spMkLst>
        </pc:spChg>
        <pc:spChg chg="add del mod ord">
          <ac:chgData name="Ta Tien Hai" userId="46694c0c2e56dfa7" providerId="LiveId" clId="{80EAD8D5-8C57-4CCC-B2B8-915EE8E09A6F}" dt="2022-05-18T09:34:19.597" v="2247" actId="700"/>
          <ac:spMkLst>
            <pc:docMk/>
            <pc:sldMk cId="1028301528" sldId="314"/>
            <ac:spMk id="18" creationId="{EFC27C24-7D9A-82EC-BE71-F05E27878C7F}"/>
          </ac:spMkLst>
        </pc:spChg>
        <pc:spChg chg="add mod">
          <ac:chgData name="Ta Tien Hai" userId="46694c0c2e56dfa7" providerId="LiveId" clId="{80EAD8D5-8C57-4CCC-B2B8-915EE8E09A6F}" dt="2022-05-18T13:36:18.250" v="3707" actId="1076"/>
          <ac:spMkLst>
            <pc:docMk/>
            <pc:sldMk cId="1028301528" sldId="314"/>
            <ac:spMk id="19" creationId="{B6F20DB1-BF54-7CB0-1996-5DB36A481FF8}"/>
          </ac:spMkLst>
        </pc:spChg>
        <pc:picChg chg="del mod">
          <ac:chgData name="Ta Tien Hai" userId="46694c0c2e56dfa7" providerId="LiveId" clId="{80EAD8D5-8C57-4CCC-B2B8-915EE8E09A6F}" dt="2022-05-18T09:31:58.760" v="2206" actId="478"/>
          <ac:picMkLst>
            <pc:docMk/>
            <pc:sldMk cId="1028301528" sldId="314"/>
            <ac:picMk id="5" creationId="{8F16C41C-0D32-27BB-2843-7B80AB95299D}"/>
          </ac:picMkLst>
        </pc:picChg>
        <pc:picChg chg="del mod">
          <ac:chgData name="Ta Tien Hai" userId="46694c0c2e56dfa7" providerId="LiveId" clId="{80EAD8D5-8C57-4CCC-B2B8-915EE8E09A6F}" dt="2022-05-18T09:31:59.238" v="2207" actId="478"/>
          <ac:picMkLst>
            <pc:docMk/>
            <pc:sldMk cId="1028301528" sldId="314"/>
            <ac:picMk id="6" creationId="{7E8BF8C0-64A9-FD8F-2797-8F806386AC89}"/>
          </ac:picMkLst>
        </pc:picChg>
        <pc:picChg chg="del">
          <ac:chgData name="Ta Tien Hai" userId="46694c0c2e56dfa7" providerId="LiveId" clId="{80EAD8D5-8C57-4CCC-B2B8-915EE8E09A6F}" dt="2022-05-18T09:31:58.292" v="2205" actId="478"/>
          <ac:picMkLst>
            <pc:docMk/>
            <pc:sldMk cId="1028301528" sldId="314"/>
            <ac:picMk id="7" creationId="{137F8738-003F-D248-6788-18A8BCA299D4}"/>
          </ac:picMkLst>
        </pc:picChg>
        <pc:picChg chg="del">
          <ac:chgData name="Ta Tien Hai" userId="46694c0c2e56dfa7" providerId="LiveId" clId="{80EAD8D5-8C57-4CCC-B2B8-915EE8E09A6F}" dt="2022-05-18T09:31:59.707" v="2208" actId="478"/>
          <ac:picMkLst>
            <pc:docMk/>
            <pc:sldMk cId="1028301528" sldId="314"/>
            <ac:picMk id="8" creationId="{CB987942-F0F4-467F-8187-340E2EB545DB}"/>
          </ac:picMkLst>
        </pc:picChg>
        <pc:picChg chg="del">
          <ac:chgData name="Ta Tien Hai" userId="46694c0c2e56dfa7" providerId="LiveId" clId="{80EAD8D5-8C57-4CCC-B2B8-915EE8E09A6F}" dt="2022-05-18T09:32:00.153" v="2209" actId="478"/>
          <ac:picMkLst>
            <pc:docMk/>
            <pc:sldMk cId="1028301528" sldId="314"/>
            <ac:picMk id="9" creationId="{18FC658D-CE4D-4B17-C549-550291EF421F}"/>
          </ac:picMkLst>
        </pc:picChg>
        <pc:picChg chg="add mod">
          <ac:chgData name="Ta Tien Hai" userId="46694c0c2e56dfa7" providerId="LiveId" clId="{80EAD8D5-8C57-4CCC-B2B8-915EE8E09A6F}" dt="2022-05-18T13:36:11.565" v="3704" actId="1076"/>
          <ac:picMkLst>
            <pc:docMk/>
            <pc:sldMk cId="1028301528" sldId="314"/>
            <ac:picMk id="12" creationId="{70431491-55B0-16CE-629C-14E4C29F45B1}"/>
          </ac:picMkLst>
        </pc:picChg>
        <pc:picChg chg="add mod">
          <ac:chgData name="Ta Tien Hai" userId="46694c0c2e56dfa7" providerId="LiveId" clId="{80EAD8D5-8C57-4CCC-B2B8-915EE8E09A6F}" dt="2022-05-18T13:36:32.308" v="3709" actId="1076"/>
          <ac:picMkLst>
            <pc:docMk/>
            <pc:sldMk cId="1028301528" sldId="314"/>
            <ac:picMk id="13" creationId="{396A39A7-41B9-E781-E44A-82ADAEF00966}"/>
          </ac:picMkLst>
        </pc:picChg>
        <pc:picChg chg="add mod">
          <ac:chgData name="Ta Tien Hai" userId="46694c0c2e56dfa7" providerId="LiveId" clId="{80EAD8D5-8C57-4CCC-B2B8-915EE8E09A6F}" dt="2022-05-18T13:36:37.389" v="3711" actId="1076"/>
          <ac:picMkLst>
            <pc:docMk/>
            <pc:sldMk cId="1028301528" sldId="314"/>
            <ac:picMk id="14" creationId="{648D2D0D-2ED5-511C-CDFE-82662573AAD1}"/>
          </ac:picMkLst>
        </pc:picChg>
        <pc:picChg chg="add mod">
          <ac:chgData name="Ta Tien Hai" userId="46694c0c2e56dfa7" providerId="LiveId" clId="{80EAD8D5-8C57-4CCC-B2B8-915EE8E09A6F}" dt="2022-05-18T14:39:12.616" v="3866" actId="1076"/>
          <ac:picMkLst>
            <pc:docMk/>
            <pc:sldMk cId="1028301528" sldId="314"/>
            <ac:picMk id="15" creationId="{244010CE-2A44-CF5B-A75D-477C66A1F1AB}"/>
          </ac:picMkLst>
        </pc:picChg>
        <pc:picChg chg="add mod">
          <ac:chgData name="Ta Tien Hai" userId="46694c0c2e56dfa7" providerId="LiveId" clId="{80EAD8D5-8C57-4CCC-B2B8-915EE8E09A6F}" dt="2022-05-18T14:39:10.809" v="3865" actId="1076"/>
          <ac:picMkLst>
            <pc:docMk/>
            <pc:sldMk cId="1028301528" sldId="314"/>
            <ac:picMk id="16" creationId="{F36ABA52-E757-21B8-51C8-9C30EADCAA18}"/>
          </ac:picMkLst>
        </pc:picChg>
      </pc:sldChg>
      <pc:sldChg chg="addSp delSp modSp add del mod modClrScheme chgLayout">
        <pc:chgData name="Ta Tien Hai" userId="46694c0c2e56dfa7" providerId="LiveId" clId="{80EAD8D5-8C57-4CCC-B2B8-915EE8E09A6F}" dt="2022-05-18T10:01:33.366" v="2745" actId="2696"/>
        <pc:sldMkLst>
          <pc:docMk/>
          <pc:sldMk cId="3310668933" sldId="315"/>
        </pc:sldMkLst>
        <pc:spChg chg="add mod">
          <ac:chgData name="Ta Tien Hai" userId="46694c0c2e56dfa7" providerId="LiveId" clId="{80EAD8D5-8C57-4CCC-B2B8-915EE8E09A6F}" dt="2022-05-18T10:00:59.574" v="2744" actId="20577"/>
          <ac:spMkLst>
            <pc:docMk/>
            <pc:sldMk cId="3310668933" sldId="315"/>
            <ac:spMk id="2" creationId="{C18AB907-7D45-A540-E7F5-20AD94F492CE}"/>
          </ac:spMkLst>
        </pc:spChg>
        <pc:spChg chg="mod ord">
          <ac:chgData name="Ta Tien Hai" userId="46694c0c2e56dfa7" providerId="LiveId" clId="{80EAD8D5-8C57-4CCC-B2B8-915EE8E09A6F}" dt="2022-05-18T10:00:09.312" v="2741" actId="1076"/>
          <ac:spMkLst>
            <pc:docMk/>
            <pc:sldMk cId="3310668933" sldId="315"/>
            <ac:spMk id="3" creationId="{32A6894E-ABFA-46B4-B42A-32D05F58C344}"/>
          </ac:spMkLst>
        </pc:spChg>
        <pc:spChg chg="add del mod ord">
          <ac:chgData name="Ta Tien Hai" userId="46694c0c2e56dfa7" providerId="LiveId" clId="{80EAD8D5-8C57-4CCC-B2B8-915EE8E09A6F}" dt="2022-05-18T09:57:52.906" v="2723" actId="700"/>
          <ac:spMkLst>
            <pc:docMk/>
            <pc:sldMk cId="3310668933" sldId="315"/>
            <ac:spMk id="5" creationId="{C7388547-C79F-64C7-FF2D-159AAE98A79A}"/>
          </ac:spMkLst>
        </pc:spChg>
        <pc:spChg chg="add del mod ord">
          <ac:chgData name="Ta Tien Hai" userId="46694c0c2e56dfa7" providerId="LiveId" clId="{80EAD8D5-8C57-4CCC-B2B8-915EE8E09A6F}" dt="2022-05-18T09:59:23.068" v="2731" actId="478"/>
          <ac:spMkLst>
            <pc:docMk/>
            <pc:sldMk cId="3310668933" sldId="315"/>
            <ac:spMk id="6" creationId="{715C585C-4D18-CC28-D961-49B0AD19D802}"/>
          </ac:spMkLst>
        </pc:spChg>
        <pc:spChg chg="add del mod ord">
          <ac:chgData name="Ta Tien Hai" userId="46694c0c2e56dfa7" providerId="LiveId" clId="{80EAD8D5-8C57-4CCC-B2B8-915EE8E09A6F}" dt="2022-05-18T09:59:28.145" v="2733" actId="478"/>
          <ac:spMkLst>
            <pc:docMk/>
            <pc:sldMk cId="3310668933" sldId="315"/>
            <ac:spMk id="7" creationId="{C69B1F65-3609-C538-EC6D-5CB2013262FF}"/>
          </ac:spMkLst>
        </pc:spChg>
        <pc:spChg chg="add del mod ord">
          <ac:chgData name="Ta Tien Hai" userId="46694c0c2e56dfa7" providerId="LiveId" clId="{80EAD8D5-8C57-4CCC-B2B8-915EE8E09A6F}" dt="2022-05-18T09:59:20.891" v="2730" actId="478"/>
          <ac:spMkLst>
            <pc:docMk/>
            <pc:sldMk cId="3310668933" sldId="315"/>
            <ac:spMk id="8" creationId="{F05DE248-8111-36DF-6D89-08C5CC1DF4C8}"/>
          </ac:spMkLst>
        </pc:spChg>
        <pc:spChg chg="add del mod ord">
          <ac:chgData name="Ta Tien Hai" userId="46694c0c2e56dfa7" providerId="LiveId" clId="{80EAD8D5-8C57-4CCC-B2B8-915EE8E09A6F}" dt="2022-05-18T09:59:25.038" v="2732" actId="478"/>
          <ac:spMkLst>
            <pc:docMk/>
            <pc:sldMk cId="3310668933" sldId="315"/>
            <ac:spMk id="9" creationId="{B584E184-8E48-A3FB-10CF-51528FC1CB82}"/>
          </ac:spMkLst>
        </pc:spChg>
        <pc:spChg chg="del mod">
          <ac:chgData name="Ta Tien Hai" userId="46694c0c2e56dfa7" providerId="LiveId" clId="{80EAD8D5-8C57-4CCC-B2B8-915EE8E09A6F}" dt="2022-05-18T09:50:29.140" v="2375"/>
          <ac:spMkLst>
            <pc:docMk/>
            <pc:sldMk cId="3310668933" sldId="315"/>
            <ac:spMk id="11" creationId="{DA878BD6-6337-A934-307B-0879792AC499}"/>
          </ac:spMkLst>
        </pc:spChg>
      </pc:sldChg>
      <pc:sldChg chg="addSp delSp modSp add mod modTransition">
        <pc:chgData name="Ta Tien Hai" userId="46694c0c2e56dfa7" providerId="LiveId" clId="{80EAD8D5-8C57-4CCC-B2B8-915EE8E09A6F}" dt="2022-05-18T14:44:40.663" v="3902"/>
        <pc:sldMkLst>
          <pc:docMk/>
          <pc:sldMk cId="4170139028" sldId="316"/>
        </pc:sldMkLst>
        <pc:spChg chg="mod">
          <ac:chgData name="Ta Tien Hai" userId="46694c0c2e56dfa7" providerId="LiveId" clId="{80EAD8D5-8C57-4CCC-B2B8-915EE8E09A6F}" dt="2022-05-18T13:09:39.670" v="3231" actId="1076"/>
          <ac:spMkLst>
            <pc:docMk/>
            <pc:sldMk cId="4170139028" sldId="316"/>
            <ac:spMk id="2" creationId="{C18AB907-7D45-A540-E7F5-20AD94F492CE}"/>
          </ac:spMkLst>
        </pc:spChg>
        <pc:spChg chg="del mod">
          <ac:chgData name="Ta Tien Hai" userId="46694c0c2e56dfa7" providerId="LiveId" clId="{80EAD8D5-8C57-4CCC-B2B8-915EE8E09A6F}" dt="2022-05-18T13:26:50.811" v="3617" actId="478"/>
          <ac:spMkLst>
            <pc:docMk/>
            <pc:sldMk cId="4170139028" sldId="316"/>
            <ac:spMk id="3" creationId="{32A6894E-ABFA-46B4-B42A-32D05F58C344}"/>
          </ac:spMkLst>
        </pc:spChg>
        <pc:spChg chg="add del mod">
          <ac:chgData name="Ta Tien Hai" userId="46694c0c2e56dfa7" providerId="LiveId" clId="{80EAD8D5-8C57-4CCC-B2B8-915EE8E09A6F}" dt="2022-05-18T13:26:53.128" v="3619" actId="478"/>
          <ac:spMkLst>
            <pc:docMk/>
            <pc:sldMk cId="4170139028" sldId="316"/>
            <ac:spMk id="5" creationId="{C222D89E-17EB-38E9-02F5-C1B10A792940}"/>
          </ac:spMkLst>
        </pc:spChg>
        <pc:spChg chg="add mod">
          <ac:chgData name="Ta Tien Hai" userId="46694c0c2e56dfa7" providerId="LiveId" clId="{80EAD8D5-8C57-4CCC-B2B8-915EE8E09A6F}" dt="2022-05-18T13:37:51.510" v="3720" actId="1076"/>
          <ac:spMkLst>
            <pc:docMk/>
            <pc:sldMk cId="4170139028" sldId="316"/>
            <ac:spMk id="6" creationId="{B1633B1F-3BA4-6597-505D-6B7710334338}"/>
          </ac:spMkLst>
        </pc:spChg>
      </pc:sldChg>
      <pc:sldChg chg="addSp delSp modSp add mod modTransition">
        <pc:chgData name="Ta Tien Hai" userId="46694c0c2e56dfa7" providerId="LiveId" clId="{80EAD8D5-8C57-4CCC-B2B8-915EE8E09A6F}" dt="2022-05-18T14:44:43.606" v="3903"/>
        <pc:sldMkLst>
          <pc:docMk/>
          <pc:sldMk cId="2778038553" sldId="317"/>
        </pc:sldMkLst>
        <pc:spChg chg="mod">
          <ac:chgData name="Ta Tien Hai" userId="46694c0c2e56dfa7" providerId="LiveId" clId="{80EAD8D5-8C57-4CCC-B2B8-915EE8E09A6F}" dt="2022-05-18T13:38:05.012" v="3723" actId="1076"/>
          <ac:spMkLst>
            <pc:docMk/>
            <pc:sldMk cId="2778038553" sldId="317"/>
            <ac:spMk id="2" creationId="{C18AB907-7D45-A540-E7F5-20AD94F492CE}"/>
          </ac:spMkLst>
        </pc:spChg>
        <pc:spChg chg="del mod">
          <ac:chgData name="Ta Tien Hai" userId="46694c0c2e56dfa7" providerId="LiveId" clId="{80EAD8D5-8C57-4CCC-B2B8-915EE8E09A6F}" dt="2022-05-18T13:27:02.139" v="3622" actId="478"/>
          <ac:spMkLst>
            <pc:docMk/>
            <pc:sldMk cId="2778038553" sldId="317"/>
            <ac:spMk id="3" creationId="{32A6894E-ABFA-46B4-B42A-32D05F58C344}"/>
          </ac:spMkLst>
        </pc:spChg>
        <pc:spChg chg="add del mod">
          <ac:chgData name="Ta Tien Hai" userId="46694c0c2e56dfa7" providerId="LiveId" clId="{80EAD8D5-8C57-4CCC-B2B8-915EE8E09A6F}" dt="2022-05-18T13:27:03.962" v="3624" actId="478"/>
          <ac:spMkLst>
            <pc:docMk/>
            <pc:sldMk cId="2778038553" sldId="317"/>
            <ac:spMk id="5" creationId="{BDD1EDB6-C64E-8C97-2BD3-CE22B64ED42C}"/>
          </ac:spMkLst>
        </pc:spChg>
        <pc:spChg chg="add mod">
          <ac:chgData name="Ta Tien Hai" userId="46694c0c2e56dfa7" providerId="LiveId" clId="{80EAD8D5-8C57-4CCC-B2B8-915EE8E09A6F}" dt="2022-05-18T13:38:02.357" v="3722" actId="1076"/>
          <ac:spMkLst>
            <pc:docMk/>
            <pc:sldMk cId="2778038553" sldId="317"/>
            <ac:spMk id="6" creationId="{0F0DB6F9-6A28-DBC8-BFA4-F7E793D844BE}"/>
          </ac:spMkLst>
        </pc:spChg>
      </pc:sldChg>
      <pc:sldMasterChg chg="delSldLayout">
        <pc:chgData name="Ta Tien Hai" userId="46694c0c2e56dfa7" providerId="LiveId" clId="{80EAD8D5-8C57-4CCC-B2B8-915EE8E09A6F}" dt="2022-05-18T13:52:06.363" v="3724" actId="2696"/>
        <pc:sldMasterMkLst>
          <pc:docMk/>
          <pc:sldMasterMk cId="2650480007" sldId="2147483663"/>
        </pc:sldMasterMkLst>
        <pc:sldLayoutChg chg="del">
          <pc:chgData name="Ta Tien Hai" userId="46694c0c2e56dfa7" providerId="LiveId" clId="{80EAD8D5-8C57-4CCC-B2B8-915EE8E09A6F}" dt="2022-05-18T13:52:06.363" v="3724" actId="2696"/>
          <pc:sldLayoutMkLst>
            <pc:docMk/>
            <pc:sldMasterMk cId="2650480007" sldId="2147483663"/>
            <pc:sldLayoutMk cId="178713016" sldId="2147483677"/>
          </pc:sldLayoutMkLst>
        </pc:sldLayoutChg>
      </pc:sldMasterChg>
    </pc:docChg>
  </pc:docChgLst>
  <pc:docChgLst>
    <pc:chgData name="Ta Tien Hai" userId="46694c0c2e56dfa7" providerId="LiveId" clId="{CD017F37-AC65-4E1A-9A8D-883492C9624C}"/>
    <pc:docChg chg="undo redo custSel addSld delSld modSld">
      <pc:chgData name="Ta Tien Hai" userId="46694c0c2e56dfa7" providerId="LiveId" clId="{CD017F37-AC65-4E1A-9A8D-883492C9624C}" dt="2022-05-18T04:29:01.914" v="8066" actId="20577"/>
      <pc:docMkLst>
        <pc:docMk/>
      </pc:docMkLst>
      <pc:sldChg chg="modSp mod">
        <pc:chgData name="Ta Tien Hai" userId="46694c0c2e56dfa7" providerId="LiveId" clId="{CD017F37-AC65-4E1A-9A8D-883492C9624C}" dt="2022-05-18T02:40:51.993" v="2988" actId="113"/>
        <pc:sldMkLst>
          <pc:docMk/>
          <pc:sldMk cId="3139681172" sldId="257"/>
        </pc:sldMkLst>
        <pc:spChg chg="mod">
          <ac:chgData name="Ta Tien Hai" userId="46694c0c2e56dfa7" providerId="LiveId" clId="{CD017F37-AC65-4E1A-9A8D-883492C9624C}" dt="2022-05-18T02:40:51.993" v="2988" actId="113"/>
          <ac:spMkLst>
            <pc:docMk/>
            <pc:sldMk cId="3139681172" sldId="257"/>
            <ac:spMk id="5" creationId="{09FC422D-C590-4546-A610-C5B81B3A5334}"/>
          </ac:spMkLst>
        </pc:spChg>
      </pc:sldChg>
      <pc:sldChg chg="delSp modSp mod">
        <pc:chgData name="Ta Tien Hai" userId="46694c0c2e56dfa7" providerId="LiveId" clId="{CD017F37-AC65-4E1A-9A8D-883492C9624C}" dt="2022-05-18T02:25:00.659" v="675" actId="478"/>
        <pc:sldMkLst>
          <pc:docMk/>
          <pc:sldMk cId="3659641148" sldId="259"/>
        </pc:sldMkLst>
        <pc:spChg chg="del mod">
          <ac:chgData name="Ta Tien Hai" userId="46694c0c2e56dfa7" providerId="LiveId" clId="{CD017F37-AC65-4E1A-9A8D-883492C9624C}" dt="2022-05-18T02:25:00.659" v="675" actId="478"/>
          <ac:spMkLst>
            <pc:docMk/>
            <pc:sldMk cId="3659641148" sldId="259"/>
            <ac:spMk id="21" creationId="{12EAD5B1-521C-45E9-88CA-629A18039A9C}"/>
          </ac:spMkLst>
        </pc:spChg>
      </pc:sldChg>
      <pc:sldChg chg="addSp delSp modSp del mod delAnim modAnim modShow">
        <pc:chgData name="Ta Tien Hai" userId="46694c0c2e56dfa7" providerId="LiveId" clId="{CD017F37-AC65-4E1A-9A8D-883492C9624C}" dt="2022-05-18T04:27:20.923" v="8003" actId="2696"/>
        <pc:sldMkLst>
          <pc:docMk/>
          <pc:sldMk cId="4267886468" sldId="260"/>
        </pc:sldMkLst>
        <pc:spChg chg="add del mod">
          <ac:chgData name="Ta Tien Hai" userId="46694c0c2e56dfa7" providerId="LiveId" clId="{CD017F37-AC65-4E1A-9A8D-883492C9624C}" dt="2022-05-18T03:49:30.124" v="6789"/>
          <ac:spMkLst>
            <pc:docMk/>
            <pc:sldMk cId="4267886468" sldId="260"/>
            <ac:spMk id="2" creationId="{0DEC7003-CA47-5F86-5C34-0EF3FCE58582}"/>
          </ac:spMkLst>
        </pc:spChg>
        <pc:spChg chg="add mod">
          <ac:chgData name="Ta Tien Hai" userId="46694c0c2e56dfa7" providerId="LiveId" clId="{CD017F37-AC65-4E1A-9A8D-883492C9624C}" dt="2022-05-18T03:53:12.964" v="7138" actId="20577"/>
          <ac:spMkLst>
            <pc:docMk/>
            <pc:sldMk cId="4267886468" sldId="260"/>
            <ac:spMk id="3" creationId="{864C4B70-9D20-46E9-EFCF-04B47FA60825}"/>
          </ac:spMkLst>
        </pc:spChg>
        <pc:spChg chg="mod">
          <ac:chgData name="Ta Tien Hai" userId="46694c0c2e56dfa7" providerId="LiveId" clId="{CD017F37-AC65-4E1A-9A8D-883492C9624C}" dt="2022-05-18T03:48:11.180" v="6779" actId="1076"/>
          <ac:spMkLst>
            <pc:docMk/>
            <pc:sldMk cId="4267886468" sldId="260"/>
            <ac:spMk id="4" creationId="{6153A5D8-3B98-4BE7-8334-478BB8EE0C12}"/>
          </ac:spMkLst>
        </pc:spChg>
        <pc:spChg chg="del mod">
          <ac:chgData name="Ta Tien Hai" userId="46694c0c2e56dfa7" providerId="LiveId" clId="{CD017F37-AC65-4E1A-9A8D-883492C9624C}" dt="2022-05-18T03:49:04.373" v="6781" actId="478"/>
          <ac:spMkLst>
            <pc:docMk/>
            <pc:sldMk cId="4267886468" sldId="260"/>
            <ac:spMk id="6" creationId="{5495792E-BEB6-420E-8DA4-EB674E429EEB}"/>
          </ac:spMkLst>
        </pc:spChg>
        <pc:spChg chg="add mod">
          <ac:chgData name="Ta Tien Hai" userId="46694c0c2e56dfa7" providerId="LiveId" clId="{CD017F37-AC65-4E1A-9A8D-883492C9624C}" dt="2022-05-18T04:06:04.196" v="7690" actId="1076"/>
          <ac:spMkLst>
            <pc:docMk/>
            <pc:sldMk cId="4267886468" sldId="260"/>
            <ac:spMk id="9" creationId="{44A423CF-9120-4B65-D39C-5AE9D4C61A98}"/>
          </ac:spMkLst>
        </pc:spChg>
        <pc:picChg chg="add mod">
          <ac:chgData name="Ta Tien Hai" userId="46694c0c2e56dfa7" providerId="LiveId" clId="{CD017F37-AC65-4E1A-9A8D-883492C9624C}" dt="2022-05-18T03:53:16.083" v="7139" actId="1076"/>
          <ac:picMkLst>
            <pc:docMk/>
            <pc:sldMk cId="4267886468" sldId="260"/>
            <ac:picMk id="7" creationId="{97CF0AFA-C315-9238-5EBE-0A1E1D3B162D}"/>
          </ac:picMkLst>
        </pc:picChg>
        <pc:picChg chg="add mod">
          <ac:chgData name="Ta Tien Hai" userId="46694c0c2e56dfa7" providerId="LiveId" clId="{CD017F37-AC65-4E1A-9A8D-883492C9624C}" dt="2022-05-18T03:52:58.164" v="7135"/>
          <ac:picMkLst>
            <pc:docMk/>
            <pc:sldMk cId="4267886468" sldId="260"/>
            <ac:picMk id="8" creationId="{40C76A74-5498-E8CF-073C-005FACD16F86}"/>
          </ac:picMkLst>
        </pc:picChg>
      </pc:sldChg>
      <pc:sldChg chg="modSp mod modAnim">
        <pc:chgData name="Ta Tien Hai" userId="46694c0c2e56dfa7" providerId="LiveId" clId="{CD017F37-AC65-4E1A-9A8D-883492C9624C}" dt="2022-05-18T02:24:31.628" v="673" actId="1076"/>
        <pc:sldMkLst>
          <pc:docMk/>
          <pc:sldMk cId="2346832042" sldId="261"/>
        </pc:sldMkLst>
        <pc:spChg chg="mod">
          <ac:chgData name="Ta Tien Hai" userId="46694c0c2e56dfa7" providerId="LiveId" clId="{CD017F37-AC65-4E1A-9A8D-883492C9624C}" dt="2022-05-18T02:23:44.934" v="667" actId="2710"/>
          <ac:spMkLst>
            <pc:docMk/>
            <pc:sldMk cId="2346832042" sldId="261"/>
            <ac:spMk id="12" creationId="{A08488A1-18E7-453B-A8A3-66F36F2118CE}"/>
          </ac:spMkLst>
        </pc:spChg>
        <pc:spChg chg="mod">
          <ac:chgData name="Ta Tien Hai" userId="46694c0c2e56dfa7" providerId="LiveId" clId="{CD017F37-AC65-4E1A-9A8D-883492C9624C}" dt="2022-05-18T02:24:31.628" v="673" actId="1076"/>
          <ac:spMkLst>
            <pc:docMk/>
            <pc:sldMk cId="2346832042" sldId="261"/>
            <ac:spMk id="13" creationId="{17BBEF93-D50B-4E13-A351-80C17A44F04C}"/>
          </ac:spMkLst>
        </pc:spChg>
        <pc:spChg chg="mod">
          <ac:chgData name="Ta Tien Hai" userId="46694c0c2e56dfa7" providerId="LiveId" clId="{CD017F37-AC65-4E1A-9A8D-883492C9624C}" dt="2022-05-18T02:24:12.468" v="671" actId="1076"/>
          <ac:spMkLst>
            <pc:docMk/>
            <pc:sldMk cId="2346832042" sldId="261"/>
            <ac:spMk id="23" creationId="{BA4BC84A-19A1-4CC1-BCD2-93F60E7504BA}"/>
          </ac:spMkLst>
        </pc:spChg>
      </pc:sldChg>
      <pc:sldChg chg="addSp delSp modSp mod delAnim modAnim">
        <pc:chgData name="Ta Tien Hai" userId="46694c0c2e56dfa7" providerId="LiveId" clId="{CD017F37-AC65-4E1A-9A8D-883492C9624C}" dt="2022-05-18T03:01:18.288" v="3549" actId="1076"/>
        <pc:sldMkLst>
          <pc:docMk/>
          <pc:sldMk cId="359066175" sldId="262"/>
        </pc:sldMkLst>
        <pc:spChg chg="add del mod">
          <ac:chgData name="Ta Tien Hai" userId="46694c0c2e56dfa7" providerId="LiveId" clId="{CD017F37-AC65-4E1A-9A8D-883492C9624C}" dt="2022-05-18T02:59:46.477" v="3450" actId="478"/>
          <ac:spMkLst>
            <pc:docMk/>
            <pc:sldMk cId="359066175" sldId="262"/>
            <ac:spMk id="3" creationId="{15A49508-B947-2AE3-6F48-E2EFC4BF99B7}"/>
          </ac:spMkLst>
        </pc:spChg>
        <pc:spChg chg="mod">
          <ac:chgData name="Ta Tien Hai" userId="46694c0c2e56dfa7" providerId="LiveId" clId="{CD017F37-AC65-4E1A-9A8D-883492C9624C}" dt="2022-05-18T02:56:55.510" v="3313" actId="1076"/>
          <ac:spMkLst>
            <pc:docMk/>
            <pc:sldMk cId="359066175" sldId="262"/>
            <ac:spMk id="7" creationId="{AE880D46-5EAE-45C7-BE76-5AF3DE03E5BF}"/>
          </ac:spMkLst>
        </pc:spChg>
        <pc:spChg chg="mod">
          <ac:chgData name="Ta Tien Hai" userId="46694c0c2e56dfa7" providerId="LiveId" clId="{CD017F37-AC65-4E1A-9A8D-883492C9624C}" dt="2022-05-18T02:59:25.342" v="3445" actId="20577"/>
          <ac:spMkLst>
            <pc:docMk/>
            <pc:sldMk cId="359066175" sldId="262"/>
            <ac:spMk id="11" creationId="{D1AA76D7-703B-430D-8643-F79CEA4E7BA8}"/>
          </ac:spMkLst>
        </pc:spChg>
        <pc:spChg chg="del">
          <ac:chgData name="Ta Tien Hai" userId="46694c0c2e56dfa7" providerId="LiveId" clId="{CD017F37-AC65-4E1A-9A8D-883492C9624C}" dt="2022-05-18T02:59:44.197" v="3449" actId="478"/>
          <ac:spMkLst>
            <pc:docMk/>
            <pc:sldMk cId="359066175" sldId="262"/>
            <ac:spMk id="12" creationId="{1BE4FF4A-BAA5-4B25-ACE6-07A823BC9BE0}"/>
          </ac:spMkLst>
        </pc:spChg>
        <pc:spChg chg="mod">
          <ac:chgData name="Ta Tien Hai" userId="46694c0c2e56dfa7" providerId="LiveId" clId="{CD017F37-AC65-4E1A-9A8D-883492C9624C}" dt="2022-05-18T03:01:18.288" v="3549" actId="1076"/>
          <ac:spMkLst>
            <pc:docMk/>
            <pc:sldMk cId="359066175" sldId="262"/>
            <ac:spMk id="14" creationId="{F4F1E6C2-1D39-471C-ABC2-A396A3C50843}"/>
          </ac:spMkLst>
        </pc:spChg>
        <pc:spChg chg="mod">
          <ac:chgData name="Ta Tien Hai" userId="46694c0c2e56dfa7" providerId="LiveId" clId="{CD017F37-AC65-4E1A-9A8D-883492C9624C}" dt="2022-05-18T03:00:42.572" v="3452" actId="1076"/>
          <ac:spMkLst>
            <pc:docMk/>
            <pc:sldMk cId="359066175" sldId="262"/>
            <ac:spMk id="19" creationId="{8EBFEB92-F82F-43BF-A831-3B291C6E664B}"/>
          </ac:spMkLst>
        </pc:spChg>
        <pc:spChg chg="del mod">
          <ac:chgData name="Ta Tien Hai" userId="46694c0c2e56dfa7" providerId="LiveId" clId="{CD017F37-AC65-4E1A-9A8D-883492C9624C}" dt="2022-05-18T02:59:42.528" v="3448" actId="478"/>
          <ac:spMkLst>
            <pc:docMk/>
            <pc:sldMk cId="359066175" sldId="262"/>
            <ac:spMk id="46" creationId="{C7379318-C34B-436A-9194-2CBEF159F218}"/>
          </ac:spMkLst>
        </pc:spChg>
        <pc:spChg chg="mod">
          <ac:chgData name="Ta Tien Hai" userId="46694c0c2e56dfa7" providerId="LiveId" clId="{CD017F37-AC65-4E1A-9A8D-883492C9624C}" dt="2022-05-18T03:00:46.031" v="3453" actId="1076"/>
          <ac:spMkLst>
            <pc:docMk/>
            <pc:sldMk cId="359066175" sldId="262"/>
            <ac:spMk id="47" creationId="{E0F9F217-46EA-40EA-BBBA-919B95416305}"/>
          </ac:spMkLst>
        </pc:spChg>
        <pc:spChg chg="del">
          <ac:chgData name="Ta Tien Hai" userId="46694c0c2e56dfa7" providerId="LiveId" clId="{CD017F37-AC65-4E1A-9A8D-883492C9624C}" dt="2022-05-18T02:59:41.705" v="3446" actId="478"/>
          <ac:spMkLst>
            <pc:docMk/>
            <pc:sldMk cId="359066175" sldId="262"/>
            <ac:spMk id="53" creationId="{0FE76BA9-7F4E-44FF-8B0D-DC2012974E17}"/>
          </ac:spMkLst>
        </pc:spChg>
      </pc:sldChg>
      <pc:sldChg chg="modSp mod">
        <pc:chgData name="Ta Tien Hai" userId="46694c0c2e56dfa7" providerId="LiveId" clId="{CD017F37-AC65-4E1A-9A8D-883492C9624C}" dt="2022-05-18T02:47:26.789" v="3196" actId="1076"/>
        <pc:sldMkLst>
          <pc:docMk/>
          <pc:sldMk cId="1032840191" sldId="263"/>
        </pc:sldMkLst>
        <pc:picChg chg="mod">
          <ac:chgData name="Ta Tien Hai" userId="46694c0c2e56dfa7" providerId="LiveId" clId="{CD017F37-AC65-4E1A-9A8D-883492C9624C}" dt="2022-05-18T02:47:26.789" v="3196" actId="1076"/>
          <ac:picMkLst>
            <pc:docMk/>
            <pc:sldMk cId="1032840191" sldId="263"/>
            <ac:picMk id="6" creationId="{28D30D74-9921-4836-9A97-EC2C77724C0A}"/>
          </ac:picMkLst>
        </pc:picChg>
      </pc:sldChg>
      <pc:sldChg chg="modSp mod">
        <pc:chgData name="Ta Tien Hai" userId="46694c0c2e56dfa7" providerId="LiveId" clId="{CD017F37-AC65-4E1A-9A8D-883492C9624C}" dt="2022-05-18T02:14:50.241" v="235" actId="20577"/>
        <pc:sldMkLst>
          <pc:docMk/>
          <pc:sldMk cId="4141672098" sldId="265"/>
        </pc:sldMkLst>
        <pc:spChg chg="mod">
          <ac:chgData name="Ta Tien Hai" userId="46694c0c2e56dfa7" providerId="LiveId" clId="{CD017F37-AC65-4E1A-9A8D-883492C9624C}" dt="2022-05-18T02:14:50.241" v="235" actId="20577"/>
          <ac:spMkLst>
            <pc:docMk/>
            <pc:sldMk cId="4141672098" sldId="265"/>
            <ac:spMk id="21" creationId="{2789D09E-0B11-4977-9774-34BB82DBCFA2}"/>
          </ac:spMkLst>
        </pc:spChg>
        <pc:spChg chg="mod">
          <ac:chgData name="Ta Tien Hai" userId="46694c0c2e56dfa7" providerId="LiveId" clId="{CD017F37-AC65-4E1A-9A8D-883492C9624C}" dt="2022-05-18T02:14:27.641" v="176" actId="20577"/>
          <ac:spMkLst>
            <pc:docMk/>
            <pc:sldMk cId="4141672098" sldId="265"/>
            <ac:spMk id="32" creationId="{0515F868-5C4B-44F2-A2E0-6B58F91B773F}"/>
          </ac:spMkLst>
        </pc:spChg>
      </pc:sldChg>
      <pc:sldChg chg="addSp delSp modSp mod">
        <pc:chgData name="Ta Tien Hai" userId="46694c0c2e56dfa7" providerId="LiveId" clId="{CD017F37-AC65-4E1A-9A8D-883492C9624C}" dt="2022-05-18T02:45:10.845" v="3062" actId="14100"/>
        <pc:sldMkLst>
          <pc:docMk/>
          <pc:sldMk cId="977883660" sldId="297"/>
        </pc:sldMkLst>
        <pc:spChg chg="mod">
          <ac:chgData name="Ta Tien Hai" userId="46694c0c2e56dfa7" providerId="LiveId" clId="{CD017F37-AC65-4E1A-9A8D-883492C9624C}" dt="2022-05-18T02:45:10.845" v="3062" actId="14100"/>
          <ac:spMkLst>
            <pc:docMk/>
            <pc:sldMk cId="977883660" sldId="297"/>
            <ac:spMk id="2" creationId="{F8E86AA0-E6E2-4FCB-8A72-5BCB5C225CE6}"/>
          </ac:spMkLst>
        </pc:spChg>
        <pc:picChg chg="add del">
          <ac:chgData name="Ta Tien Hai" userId="46694c0c2e56dfa7" providerId="LiveId" clId="{CD017F37-AC65-4E1A-9A8D-883492C9624C}" dt="2022-05-18T02:41:30.340" v="2997" actId="22"/>
          <ac:picMkLst>
            <pc:docMk/>
            <pc:sldMk cId="977883660" sldId="297"/>
            <ac:picMk id="5" creationId="{AF5678BF-65F9-5514-EB8E-11C78440992B}"/>
          </ac:picMkLst>
        </pc:picChg>
      </pc:sldChg>
      <pc:sldChg chg="modSp mod">
        <pc:chgData name="Ta Tien Hai" userId="46694c0c2e56dfa7" providerId="LiveId" clId="{CD017F37-AC65-4E1A-9A8D-883492C9624C}" dt="2022-05-18T02:47:16.372" v="3193" actId="20577"/>
        <pc:sldMkLst>
          <pc:docMk/>
          <pc:sldMk cId="1609560742" sldId="298"/>
        </pc:sldMkLst>
        <pc:spChg chg="mod">
          <ac:chgData name="Ta Tien Hai" userId="46694c0c2e56dfa7" providerId="LiveId" clId="{CD017F37-AC65-4E1A-9A8D-883492C9624C}" dt="2022-05-18T02:47:16.372" v="3193" actId="20577"/>
          <ac:spMkLst>
            <pc:docMk/>
            <pc:sldMk cId="1609560742" sldId="298"/>
            <ac:spMk id="2" creationId="{48D0013D-F5D0-44A8-9FB7-B29E5EA239CD}"/>
          </ac:spMkLst>
        </pc:spChg>
      </pc:sldChg>
      <pc:sldChg chg="modSp mod">
        <pc:chgData name="Ta Tien Hai" userId="46694c0c2e56dfa7" providerId="LiveId" clId="{CD017F37-AC65-4E1A-9A8D-883492C9624C}" dt="2022-05-18T03:12:20.572" v="4992"/>
        <pc:sldMkLst>
          <pc:docMk/>
          <pc:sldMk cId="363429030" sldId="299"/>
        </pc:sldMkLst>
        <pc:spChg chg="mod">
          <ac:chgData name="Ta Tien Hai" userId="46694c0c2e56dfa7" providerId="LiveId" clId="{CD017F37-AC65-4E1A-9A8D-883492C9624C}" dt="2022-05-18T03:10:50.439" v="4981" actId="20577"/>
          <ac:spMkLst>
            <pc:docMk/>
            <pc:sldMk cId="363429030" sldId="299"/>
            <ac:spMk id="2" creationId="{C89A97FF-2827-49CE-9920-534ECC9F21FE}"/>
          </ac:spMkLst>
        </pc:spChg>
        <pc:spChg chg="mod">
          <ac:chgData name="Ta Tien Hai" userId="46694c0c2e56dfa7" providerId="LiveId" clId="{CD017F37-AC65-4E1A-9A8D-883492C9624C}" dt="2022-05-18T03:12:20.572" v="4992"/>
          <ac:spMkLst>
            <pc:docMk/>
            <pc:sldMk cId="363429030" sldId="299"/>
            <ac:spMk id="3" creationId="{C8FE0CB5-DCF9-492B-8AD7-7B6A26932BAD}"/>
          </ac:spMkLst>
        </pc:spChg>
      </pc:sldChg>
      <pc:sldChg chg="addSp modSp mod">
        <pc:chgData name="Ta Tien Hai" userId="46694c0c2e56dfa7" providerId="LiveId" clId="{CD017F37-AC65-4E1A-9A8D-883492C9624C}" dt="2022-05-18T03:41:02.457" v="6681" actId="1076"/>
        <pc:sldMkLst>
          <pc:docMk/>
          <pc:sldMk cId="2833659574" sldId="300"/>
        </pc:sldMkLst>
        <pc:spChg chg="mod">
          <ac:chgData name="Ta Tien Hai" userId="46694c0c2e56dfa7" providerId="LiveId" clId="{CD017F37-AC65-4E1A-9A8D-883492C9624C}" dt="2022-05-18T03:14:17.258" v="4995" actId="20577"/>
          <ac:spMkLst>
            <pc:docMk/>
            <pc:sldMk cId="2833659574" sldId="300"/>
            <ac:spMk id="2" creationId="{155775A7-D3DB-4300-8240-4DFD85DCAA79}"/>
          </ac:spMkLst>
        </pc:spChg>
        <pc:spChg chg="mod">
          <ac:chgData name="Ta Tien Hai" userId="46694c0c2e56dfa7" providerId="LiveId" clId="{CD017F37-AC65-4E1A-9A8D-883492C9624C}" dt="2022-05-18T03:41:02.457" v="6681" actId="1076"/>
          <ac:spMkLst>
            <pc:docMk/>
            <pc:sldMk cId="2833659574" sldId="300"/>
            <ac:spMk id="3" creationId="{64F9A74E-8A4E-4C2B-BAD6-7AFA337E18B7}"/>
          </ac:spMkLst>
        </pc:spChg>
        <pc:spChg chg="add mod">
          <ac:chgData name="Ta Tien Hai" userId="46694c0c2e56dfa7" providerId="LiveId" clId="{CD017F37-AC65-4E1A-9A8D-883492C9624C}" dt="2022-05-18T03:19:18.991" v="5389" actId="20577"/>
          <ac:spMkLst>
            <pc:docMk/>
            <pc:sldMk cId="2833659574" sldId="300"/>
            <ac:spMk id="5" creationId="{1220058C-B4B1-D482-C8AB-73386F8CD5F1}"/>
          </ac:spMkLst>
        </pc:spChg>
        <pc:picChg chg="add mod">
          <ac:chgData name="Ta Tien Hai" userId="46694c0c2e56dfa7" providerId="LiveId" clId="{CD017F37-AC65-4E1A-9A8D-883492C9624C}" dt="2022-05-18T03:14:46.837" v="4998" actId="14100"/>
          <ac:picMkLst>
            <pc:docMk/>
            <pc:sldMk cId="2833659574" sldId="300"/>
            <ac:picMk id="4" creationId="{FF136B71-9611-25E0-8C9F-9726C0F70886}"/>
          </ac:picMkLst>
        </pc:picChg>
      </pc:sldChg>
      <pc:sldChg chg="addSp delSp modSp mod">
        <pc:chgData name="Ta Tien Hai" userId="46694c0c2e56dfa7" providerId="LiveId" clId="{CD017F37-AC65-4E1A-9A8D-883492C9624C}" dt="2022-05-18T03:25:07.701" v="5894" actId="1076"/>
        <pc:sldMkLst>
          <pc:docMk/>
          <pc:sldMk cId="677596773" sldId="301"/>
        </pc:sldMkLst>
        <pc:spChg chg="del">
          <ac:chgData name="Ta Tien Hai" userId="46694c0c2e56dfa7" providerId="LiveId" clId="{CD017F37-AC65-4E1A-9A8D-883492C9624C}" dt="2022-05-18T03:19:39.567" v="5390" actId="478"/>
          <ac:spMkLst>
            <pc:docMk/>
            <pc:sldMk cId="677596773" sldId="301"/>
            <ac:spMk id="2" creationId="{0B5AB940-E98B-47A3-8B26-CF6B43038127}"/>
          </ac:spMkLst>
        </pc:spChg>
        <pc:spChg chg="mod">
          <ac:chgData name="Ta Tien Hai" userId="46694c0c2e56dfa7" providerId="LiveId" clId="{CD017F37-AC65-4E1A-9A8D-883492C9624C}" dt="2022-05-18T03:21:27.787" v="5402" actId="1076"/>
          <ac:spMkLst>
            <pc:docMk/>
            <pc:sldMk cId="677596773" sldId="301"/>
            <ac:spMk id="3" creationId="{0BF16273-A5DB-419F-9873-737884CC571D}"/>
          </ac:spMkLst>
        </pc:spChg>
        <pc:spChg chg="add del mod">
          <ac:chgData name="Ta Tien Hai" userId="46694c0c2e56dfa7" providerId="LiveId" clId="{CD017F37-AC65-4E1A-9A8D-883492C9624C}" dt="2022-05-18T03:19:48.952" v="5391"/>
          <ac:spMkLst>
            <pc:docMk/>
            <pc:sldMk cId="677596773" sldId="301"/>
            <ac:spMk id="5" creationId="{96895CCC-39A9-2892-7019-6936444A686F}"/>
          </ac:spMkLst>
        </pc:spChg>
        <pc:spChg chg="add mod">
          <ac:chgData name="Ta Tien Hai" userId="46694c0c2e56dfa7" providerId="LiveId" clId="{CD017F37-AC65-4E1A-9A8D-883492C9624C}" dt="2022-05-18T03:22:39.205" v="5625" actId="20577"/>
          <ac:spMkLst>
            <pc:docMk/>
            <pc:sldMk cId="677596773" sldId="301"/>
            <ac:spMk id="8" creationId="{36FA1A4E-65BB-2651-AEBC-C8B7AA76F0EE}"/>
          </ac:spMkLst>
        </pc:spChg>
        <pc:spChg chg="add mod">
          <ac:chgData name="Ta Tien Hai" userId="46694c0c2e56dfa7" providerId="LiveId" clId="{CD017F37-AC65-4E1A-9A8D-883492C9624C}" dt="2022-05-18T03:25:07.701" v="5894" actId="1076"/>
          <ac:spMkLst>
            <pc:docMk/>
            <pc:sldMk cId="677596773" sldId="301"/>
            <ac:spMk id="9" creationId="{1AA10DC4-283F-C881-AF26-CE77EB08D4E1}"/>
          </ac:spMkLst>
        </pc:spChg>
        <pc:picChg chg="add mod">
          <ac:chgData name="Ta Tien Hai" userId="46694c0c2e56dfa7" providerId="LiveId" clId="{CD017F37-AC65-4E1A-9A8D-883492C9624C}" dt="2022-05-18T03:19:59.464" v="5393" actId="1076"/>
          <ac:picMkLst>
            <pc:docMk/>
            <pc:sldMk cId="677596773" sldId="301"/>
            <ac:picMk id="6" creationId="{9BBD74C0-FB20-BE76-2D13-05F5664B3C6F}"/>
          </ac:picMkLst>
        </pc:picChg>
        <pc:picChg chg="add mod">
          <ac:chgData name="Ta Tien Hai" userId="46694c0c2e56dfa7" providerId="LiveId" clId="{CD017F37-AC65-4E1A-9A8D-883492C9624C}" dt="2022-05-18T03:21:05.479" v="5399" actId="1076"/>
          <ac:picMkLst>
            <pc:docMk/>
            <pc:sldMk cId="677596773" sldId="301"/>
            <ac:picMk id="7" creationId="{B802F6B7-356C-EC1E-2E6C-26E16B9A5F97}"/>
          </ac:picMkLst>
        </pc:picChg>
      </pc:sldChg>
      <pc:sldChg chg="addSp delSp modSp add del mod setBg">
        <pc:chgData name="Ta Tien Hai" userId="46694c0c2e56dfa7" providerId="LiveId" clId="{CD017F37-AC65-4E1A-9A8D-883492C9624C}" dt="2022-05-18T03:34:42.383" v="6624" actId="1076"/>
        <pc:sldMkLst>
          <pc:docMk/>
          <pc:sldMk cId="1640821780" sldId="306"/>
        </pc:sldMkLst>
        <pc:spChg chg="mod">
          <ac:chgData name="Ta Tien Hai" userId="46694c0c2e56dfa7" providerId="LiveId" clId="{CD017F37-AC65-4E1A-9A8D-883492C9624C}" dt="2022-05-18T03:27:35.771" v="5929" actId="26606"/>
          <ac:spMkLst>
            <pc:docMk/>
            <pc:sldMk cId="1640821780" sldId="306"/>
            <ac:spMk id="3" creationId="{0BF16273-A5DB-419F-9873-737884CC571D}"/>
          </ac:spMkLst>
        </pc:spChg>
        <pc:spChg chg="add del mod">
          <ac:chgData name="Ta Tien Hai" userId="46694c0c2e56dfa7" providerId="LiveId" clId="{CD017F37-AC65-4E1A-9A8D-883492C9624C}" dt="2022-05-18T03:26:03.622" v="5903" actId="478"/>
          <ac:spMkLst>
            <pc:docMk/>
            <pc:sldMk cId="1640821780" sldId="306"/>
            <ac:spMk id="4" creationId="{1BBEAD99-1FD2-2A78-D634-BFD730E13F74}"/>
          </ac:spMkLst>
        </pc:spChg>
        <pc:spChg chg="del">
          <ac:chgData name="Ta Tien Hai" userId="46694c0c2e56dfa7" providerId="LiveId" clId="{CD017F37-AC65-4E1A-9A8D-883492C9624C}" dt="2022-05-18T03:26:34.005" v="5910" actId="478"/>
          <ac:spMkLst>
            <pc:docMk/>
            <pc:sldMk cId="1640821780" sldId="306"/>
            <ac:spMk id="8" creationId="{36FA1A4E-65BB-2651-AEBC-C8B7AA76F0EE}"/>
          </ac:spMkLst>
        </pc:spChg>
        <pc:spChg chg="del">
          <ac:chgData name="Ta Tien Hai" userId="46694c0c2e56dfa7" providerId="LiveId" clId="{CD017F37-AC65-4E1A-9A8D-883492C9624C}" dt="2022-05-18T03:26:37.382" v="5911" actId="478"/>
          <ac:spMkLst>
            <pc:docMk/>
            <pc:sldMk cId="1640821780" sldId="306"/>
            <ac:spMk id="9" creationId="{1AA10DC4-283F-C881-AF26-CE77EB08D4E1}"/>
          </ac:spMkLst>
        </pc:spChg>
        <pc:spChg chg="add del mod">
          <ac:chgData name="Ta Tien Hai" userId="46694c0c2e56dfa7" providerId="LiveId" clId="{CD017F37-AC65-4E1A-9A8D-883492C9624C}" dt="2022-05-18T03:26:19.233" v="5906" actId="478"/>
          <ac:spMkLst>
            <pc:docMk/>
            <pc:sldMk cId="1640821780" sldId="306"/>
            <ac:spMk id="12" creationId="{8E49EC82-0383-8A91-8673-C39D5DD47D50}"/>
          </ac:spMkLst>
        </pc:spChg>
        <pc:spChg chg="add del mod">
          <ac:chgData name="Ta Tien Hai" userId="46694c0c2e56dfa7" providerId="LiveId" clId="{CD017F37-AC65-4E1A-9A8D-883492C9624C}" dt="2022-05-18T03:27:13.404" v="5927"/>
          <ac:spMkLst>
            <pc:docMk/>
            <pc:sldMk cId="1640821780" sldId="306"/>
            <ac:spMk id="14" creationId="{0C19D3B7-80E2-C265-F42E-04E852C8655F}"/>
          </ac:spMkLst>
        </pc:spChg>
        <pc:spChg chg="add mod">
          <ac:chgData name="Ta Tien Hai" userId="46694c0c2e56dfa7" providerId="LiveId" clId="{CD017F37-AC65-4E1A-9A8D-883492C9624C}" dt="2022-05-18T03:34:37.809" v="6623" actId="1076"/>
          <ac:spMkLst>
            <pc:docMk/>
            <pc:sldMk cId="1640821780" sldId="306"/>
            <ac:spMk id="19" creationId="{883D5CEA-709D-A755-7A6A-8CE89EA6B0E1}"/>
          </ac:spMkLst>
        </pc:spChg>
        <pc:spChg chg="add">
          <ac:chgData name="Ta Tien Hai" userId="46694c0c2e56dfa7" providerId="LiveId" clId="{CD017F37-AC65-4E1A-9A8D-883492C9624C}" dt="2022-05-18T03:27:35.771" v="5929" actId="26606"/>
          <ac:spMkLst>
            <pc:docMk/>
            <pc:sldMk cId="1640821780" sldId="306"/>
            <ac:spMk id="23" creationId="{7316481C-0A49-4796-812B-0D64F063B720}"/>
          </ac:spMkLst>
        </pc:spChg>
        <pc:spChg chg="add">
          <ac:chgData name="Ta Tien Hai" userId="46694c0c2e56dfa7" providerId="LiveId" clId="{CD017F37-AC65-4E1A-9A8D-883492C9624C}" dt="2022-05-18T03:27:35.771" v="5929" actId="26606"/>
          <ac:spMkLst>
            <pc:docMk/>
            <pc:sldMk cId="1640821780" sldId="306"/>
            <ac:spMk id="25" creationId="{A5271697-90F1-4A23-8EF2-0179F2EAFACB}"/>
          </ac:spMkLst>
        </pc:spChg>
        <pc:spChg chg="add mod">
          <ac:chgData name="Ta Tien Hai" userId="46694c0c2e56dfa7" providerId="LiveId" clId="{CD017F37-AC65-4E1A-9A8D-883492C9624C}" dt="2022-05-18T03:31:52.483" v="6238" actId="14100"/>
          <ac:spMkLst>
            <pc:docMk/>
            <pc:sldMk cId="1640821780" sldId="306"/>
            <ac:spMk id="48" creationId="{0198C01C-3009-DC6C-C7D2-0343579A41BA}"/>
          </ac:spMkLst>
        </pc:spChg>
        <pc:spChg chg="add">
          <ac:chgData name="Ta Tien Hai" userId="46694c0c2e56dfa7" providerId="LiveId" clId="{CD017F37-AC65-4E1A-9A8D-883492C9624C}" dt="2022-05-18T03:27:35.771" v="5929" actId="26606"/>
          <ac:spMkLst>
            <pc:docMk/>
            <pc:sldMk cId="1640821780" sldId="306"/>
            <ac:spMk id="49" creationId="{D9F5512A-48E1-4C07-B75E-3CCC517B6804}"/>
          </ac:spMkLst>
        </pc:spChg>
        <pc:spChg chg="add del mod">
          <ac:chgData name="Ta Tien Hai" userId="46694c0c2e56dfa7" providerId="LiveId" clId="{CD017F37-AC65-4E1A-9A8D-883492C9624C}" dt="2022-05-18T03:32:20.689" v="6246"/>
          <ac:spMkLst>
            <pc:docMk/>
            <pc:sldMk cId="1640821780" sldId="306"/>
            <ac:spMk id="50" creationId="{AC96A9D1-41F9-A2FB-1BD1-F8D1C59AD70D}"/>
          </ac:spMkLst>
        </pc:spChg>
        <pc:spChg chg="add mod">
          <ac:chgData name="Ta Tien Hai" userId="46694c0c2e56dfa7" providerId="LiveId" clId="{CD017F37-AC65-4E1A-9A8D-883492C9624C}" dt="2022-05-18T03:34:19.966" v="6620" actId="20577"/>
          <ac:spMkLst>
            <pc:docMk/>
            <pc:sldMk cId="1640821780" sldId="306"/>
            <ac:spMk id="52" creationId="{52D5820F-0B0C-D438-F210-05E1231731F0}"/>
          </ac:spMkLst>
        </pc:spChg>
        <pc:grpChg chg="add">
          <ac:chgData name="Ta Tien Hai" userId="46694c0c2e56dfa7" providerId="LiveId" clId="{CD017F37-AC65-4E1A-9A8D-883492C9624C}" dt="2022-05-18T03:27:35.771" v="5929" actId="26606"/>
          <ac:grpSpMkLst>
            <pc:docMk/>
            <pc:sldMk cId="1640821780" sldId="306"/>
            <ac:grpSpMk id="27" creationId="{1F49CE81-B2F4-47B2-9D4A-886DCE0A8404}"/>
          </ac:grpSpMkLst>
        </pc:grpChg>
        <pc:picChg chg="add del mod">
          <ac:chgData name="Ta Tien Hai" userId="46694c0c2e56dfa7" providerId="LiveId" clId="{CD017F37-AC65-4E1A-9A8D-883492C9624C}" dt="2022-05-18T03:26:43.646" v="5914" actId="478"/>
          <ac:picMkLst>
            <pc:docMk/>
            <pc:sldMk cId="1640821780" sldId="306"/>
            <ac:picMk id="6" creationId="{9BBD74C0-FB20-BE76-2D13-05F5664B3C6F}"/>
          </ac:picMkLst>
        </pc:picChg>
        <pc:picChg chg="del mod ord">
          <ac:chgData name="Ta Tien Hai" userId="46694c0c2e56dfa7" providerId="LiveId" clId="{CD017F37-AC65-4E1A-9A8D-883492C9624C}" dt="2022-05-18T03:32:20.688" v="6244" actId="478"/>
          <ac:picMkLst>
            <pc:docMk/>
            <pc:sldMk cId="1640821780" sldId="306"/>
            <ac:picMk id="7" creationId="{B802F6B7-356C-EC1E-2E6C-26E16B9A5F97}"/>
          </ac:picMkLst>
        </pc:picChg>
        <pc:picChg chg="add mod">
          <ac:chgData name="Ta Tien Hai" userId="46694c0c2e56dfa7" providerId="LiveId" clId="{CD017F37-AC65-4E1A-9A8D-883492C9624C}" dt="2022-05-18T03:26:01.999" v="5902"/>
          <ac:picMkLst>
            <pc:docMk/>
            <pc:sldMk cId="1640821780" sldId="306"/>
            <ac:picMk id="10" creationId="{DE5F3664-464C-8A19-8D72-F239D80EF047}"/>
          </ac:picMkLst>
        </pc:picChg>
        <pc:picChg chg="add mod">
          <ac:chgData name="Ta Tien Hai" userId="46694c0c2e56dfa7" providerId="LiveId" clId="{CD017F37-AC65-4E1A-9A8D-883492C9624C}" dt="2022-05-18T03:26:19.447" v="5907"/>
          <ac:picMkLst>
            <pc:docMk/>
            <pc:sldMk cId="1640821780" sldId="306"/>
            <ac:picMk id="11" creationId="{BC3877D6-FFA3-AD1C-CD0C-ED18009603E4}"/>
          </ac:picMkLst>
        </pc:picChg>
        <pc:picChg chg="add del mod">
          <ac:chgData name="Ta Tien Hai" userId="46694c0c2e56dfa7" providerId="LiveId" clId="{CD017F37-AC65-4E1A-9A8D-883492C9624C}" dt="2022-05-18T03:27:07.017" v="5925"/>
          <ac:picMkLst>
            <pc:docMk/>
            <pc:sldMk cId="1640821780" sldId="306"/>
            <ac:picMk id="15" creationId="{20551AD9-B559-71B1-A95E-68D8F94D5F39}"/>
          </ac:picMkLst>
        </pc:picChg>
        <pc:picChg chg="add mod">
          <ac:chgData name="Ta Tien Hai" userId="46694c0c2e56dfa7" providerId="LiveId" clId="{CD017F37-AC65-4E1A-9A8D-883492C9624C}" dt="2022-05-18T03:27:06.488" v="5924"/>
          <ac:picMkLst>
            <pc:docMk/>
            <pc:sldMk cId="1640821780" sldId="306"/>
            <ac:picMk id="16" creationId="{003892A5-7EF7-EE98-8980-C804AAC0E507}"/>
          </ac:picMkLst>
        </pc:picChg>
        <pc:picChg chg="add mod">
          <ac:chgData name="Ta Tien Hai" userId="46694c0c2e56dfa7" providerId="LiveId" clId="{CD017F37-AC65-4E1A-9A8D-883492C9624C}" dt="2022-05-18T03:29:33.731" v="6105" actId="14100"/>
          <ac:picMkLst>
            <pc:docMk/>
            <pc:sldMk cId="1640821780" sldId="306"/>
            <ac:picMk id="17" creationId="{384EF24C-BF36-D2A3-300D-A2BD8AED5B5E}"/>
          </ac:picMkLst>
        </pc:picChg>
        <pc:picChg chg="add mod">
          <ac:chgData name="Ta Tien Hai" userId="46694c0c2e56dfa7" providerId="LiveId" clId="{CD017F37-AC65-4E1A-9A8D-883492C9624C}" dt="2022-05-18T03:34:42.383" v="6624" actId="1076"/>
          <ac:picMkLst>
            <pc:docMk/>
            <pc:sldMk cId="1640821780" sldId="306"/>
            <ac:picMk id="18" creationId="{C66B3C99-236E-1CB8-5004-A4F8D654D948}"/>
          </ac:picMkLst>
        </pc:picChg>
        <pc:picChg chg="add mod">
          <ac:chgData name="Ta Tien Hai" userId="46694c0c2e56dfa7" providerId="LiveId" clId="{CD017F37-AC65-4E1A-9A8D-883492C9624C}" dt="2022-05-18T03:34:21.532" v="6621" actId="1076"/>
          <ac:picMkLst>
            <pc:docMk/>
            <pc:sldMk cId="1640821780" sldId="306"/>
            <ac:picMk id="51" creationId="{BDD6CABB-6644-2AF0-A0AB-8C4FBB9EE118}"/>
          </ac:picMkLst>
        </pc:picChg>
      </pc:sldChg>
      <pc:sldChg chg="addSp delSp modSp add mod setBg modClrScheme chgLayout">
        <pc:chgData name="Ta Tien Hai" userId="46694c0c2e56dfa7" providerId="LiveId" clId="{CD017F37-AC65-4E1A-9A8D-883492C9624C}" dt="2022-05-18T04:29:01.914" v="8066" actId="20577"/>
        <pc:sldMkLst>
          <pc:docMk/>
          <pc:sldMk cId="3645734635" sldId="307"/>
        </pc:sldMkLst>
        <pc:spChg chg="add del mod ord">
          <ac:chgData name="Ta Tien Hai" userId="46694c0c2e56dfa7" providerId="LiveId" clId="{CD017F37-AC65-4E1A-9A8D-883492C9624C}" dt="2022-05-18T04:15:46.488" v="7851" actId="478"/>
          <ac:spMkLst>
            <pc:docMk/>
            <pc:sldMk cId="3645734635" sldId="307"/>
            <ac:spMk id="2" creationId="{14A37475-C0AE-E3A3-10A6-F6DCB17389A3}"/>
          </ac:spMkLst>
        </pc:spChg>
        <pc:spChg chg="mod">
          <ac:chgData name="Ta Tien Hai" userId="46694c0c2e56dfa7" providerId="LiveId" clId="{CD017F37-AC65-4E1A-9A8D-883492C9624C}" dt="2022-05-18T04:29:01.914" v="8066" actId="20577"/>
          <ac:spMkLst>
            <pc:docMk/>
            <pc:sldMk cId="3645734635" sldId="307"/>
            <ac:spMk id="3" creationId="{864C4B70-9D20-46E9-EFCF-04B47FA60825}"/>
          </ac:spMkLst>
        </pc:spChg>
        <pc:spChg chg="mod ord">
          <ac:chgData name="Ta Tien Hai" userId="46694c0c2e56dfa7" providerId="LiveId" clId="{CD017F37-AC65-4E1A-9A8D-883492C9624C}" dt="2022-05-18T04:15:37.547" v="7848" actId="700"/>
          <ac:spMkLst>
            <pc:docMk/>
            <pc:sldMk cId="3645734635" sldId="307"/>
            <ac:spMk id="4" creationId="{6153A5D8-3B98-4BE7-8334-478BB8EE0C12}"/>
          </ac:spMkLst>
        </pc:spChg>
        <pc:spChg chg="add del mod ord">
          <ac:chgData name="Ta Tien Hai" userId="46694c0c2e56dfa7" providerId="LiveId" clId="{CD017F37-AC65-4E1A-9A8D-883492C9624C}" dt="2022-05-18T04:15:48.191" v="7853" actId="478"/>
          <ac:spMkLst>
            <pc:docMk/>
            <pc:sldMk cId="3645734635" sldId="307"/>
            <ac:spMk id="5" creationId="{8B61B50A-BE37-4DD3-2D63-341649326AD2}"/>
          </ac:spMkLst>
        </pc:spChg>
        <pc:spChg chg="add del mod ord">
          <ac:chgData name="Ta Tien Hai" userId="46694c0c2e56dfa7" providerId="LiveId" clId="{CD017F37-AC65-4E1A-9A8D-883492C9624C}" dt="2022-05-18T04:15:44.324" v="7850" actId="478"/>
          <ac:spMkLst>
            <pc:docMk/>
            <pc:sldMk cId="3645734635" sldId="307"/>
            <ac:spMk id="6" creationId="{852FCF41-F341-52DA-E970-B3DA40C30655}"/>
          </ac:spMkLst>
        </pc:spChg>
        <pc:spChg chg="add del mod ord">
          <ac:chgData name="Ta Tien Hai" userId="46694c0c2e56dfa7" providerId="LiveId" clId="{CD017F37-AC65-4E1A-9A8D-883492C9624C}" dt="2022-05-18T04:15:47.380" v="7852" actId="478"/>
          <ac:spMkLst>
            <pc:docMk/>
            <pc:sldMk cId="3645734635" sldId="307"/>
            <ac:spMk id="8" creationId="{1D15E6DE-C5B5-FFB7-0A7D-7E47F2C194C7}"/>
          </ac:spMkLst>
        </pc:spChg>
        <pc:spChg chg="del mod">
          <ac:chgData name="Ta Tien Hai" userId="46694c0c2e56dfa7" providerId="LiveId" clId="{CD017F37-AC65-4E1A-9A8D-883492C9624C}" dt="2022-05-18T04:10:14.263" v="7694" actId="478"/>
          <ac:spMkLst>
            <pc:docMk/>
            <pc:sldMk cId="3645734635" sldId="307"/>
            <ac:spMk id="9" creationId="{44A423CF-9120-4B65-D39C-5AE9D4C61A98}"/>
          </ac:spMkLst>
        </pc:spChg>
        <pc:picChg chg="del">
          <ac:chgData name="Ta Tien Hai" userId="46694c0c2e56dfa7" providerId="LiveId" clId="{CD017F37-AC65-4E1A-9A8D-883492C9624C}" dt="2022-05-18T04:10:03.656" v="7691" actId="478"/>
          <ac:picMkLst>
            <pc:docMk/>
            <pc:sldMk cId="3645734635" sldId="307"/>
            <ac:picMk id="7" creationId="{97CF0AFA-C315-9238-5EBE-0A1E1D3B162D}"/>
          </ac:picMkLst>
        </pc:picChg>
        <pc:picChg chg="add del mod">
          <ac:chgData name="Ta Tien Hai" userId="46694c0c2e56dfa7" providerId="LiveId" clId="{CD017F37-AC65-4E1A-9A8D-883492C9624C}" dt="2022-05-18T04:20:58.236" v="7913" actId="478"/>
          <ac:picMkLst>
            <pc:docMk/>
            <pc:sldMk cId="3645734635" sldId="307"/>
            <ac:picMk id="11" creationId="{9A240C0A-9905-53AA-9CEC-584EBED42557}"/>
          </ac:picMkLst>
        </pc:picChg>
        <pc:picChg chg="add del mod">
          <ac:chgData name="Ta Tien Hai" userId="46694c0c2e56dfa7" providerId="LiveId" clId="{CD017F37-AC65-4E1A-9A8D-883492C9624C}" dt="2022-05-18T04:20:42.367" v="7911" actId="478"/>
          <ac:picMkLst>
            <pc:docMk/>
            <pc:sldMk cId="3645734635" sldId="307"/>
            <ac:picMk id="12" creationId="{C4B260EF-1AF2-3862-EBE4-DDD51CC0DCC6}"/>
          </ac:picMkLst>
        </pc:picChg>
      </pc:sldChg>
      <pc:sldChg chg="new del">
        <pc:chgData name="Ta Tien Hai" userId="46694c0c2e56dfa7" providerId="LiveId" clId="{CD017F37-AC65-4E1A-9A8D-883492C9624C}" dt="2022-05-18T04:00:22.188" v="7687" actId="47"/>
        <pc:sldMkLst>
          <pc:docMk/>
          <pc:sldMk cId="3934335759"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9E3E546-B60C-492A-8D16-A59B0770EA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95CABD8-57B8-43EE-96EA-D870770C81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F6F6D-2262-467B-9F31-363FEF7BC48A}" type="datetimeFigureOut">
              <a:rPr lang="es-ES" smtClean="0"/>
              <a:t>19/05/2022</a:t>
            </a:fld>
            <a:endParaRPr lang="es-ES"/>
          </a:p>
        </p:txBody>
      </p:sp>
      <p:sp>
        <p:nvSpPr>
          <p:cNvPr id="4" name="Marcador de pie de página 3">
            <a:extLst>
              <a:ext uri="{FF2B5EF4-FFF2-40B4-BE49-F238E27FC236}">
                <a16:creationId xmlns:a16="http://schemas.microsoft.com/office/drawing/2014/main" id="{904550E2-F10A-4D8C-9D69-003BBEFCA3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B2B0F7-1C7A-4CBF-BF35-9A7B96BB3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868494-18A3-460E-B1EE-C7C4A533F12A}" type="slidenum">
              <a:rPr lang="es-ES" smtClean="0"/>
              <a:t>‹#›</a:t>
            </a:fld>
            <a:endParaRPr lang="es-ES"/>
          </a:p>
        </p:txBody>
      </p:sp>
    </p:spTree>
    <p:extLst>
      <p:ext uri="{BB962C8B-B14F-4D97-AF65-F5344CB8AC3E}">
        <p14:creationId xmlns:p14="http://schemas.microsoft.com/office/powerpoint/2010/main" val="138480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7DF6A-D5E5-488E-9109-7EC3FCA8962B}" type="datetimeFigureOut">
              <a:rPr lang="es-ES" smtClean="0"/>
              <a:t>19/05/2022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714E7-2CE9-457A-95A6-BFA02A45C721}" type="slidenum">
              <a:rPr lang="es-ES" smtClean="0"/>
              <a:t>‹#›</a:t>
            </a:fld>
            <a:endParaRPr lang="es-ES"/>
          </a:p>
        </p:txBody>
      </p:sp>
    </p:spTree>
    <p:extLst>
      <p:ext uri="{BB962C8B-B14F-4D97-AF65-F5344CB8AC3E}">
        <p14:creationId xmlns:p14="http://schemas.microsoft.com/office/powerpoint/2010/main" val="363563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864D9E1-2A4F-4031-9A4B-0354AA75EECA}"/>
              </a:ext>
            </a:extLst>
          </p:cNvPr>
          <p:cNvSpPr/>
          <p:nvPr userDrawn="1"/>
        </p:nvSpPr>
        <p:spPr>
          <a:xfrm>
            <a:off x="6271260" y="0"/>
            <a:ext cx="2872740" cy="5143500"/>
          </a:xfrm>
          <a:prstGeom prst="rect">
            <a:avLst/>
          </a:prstGeom>
          <a:solidFill>
            <a:srgbClr val="A3D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ctrTitle" hasCustomPrompt="1"/>
          </p:nvPr>
        </p:nvSpPr>
        <p:spPr>
          <a:xfrm>
            <a:off x="723900" y="653608"/>
            <a:ext cx="4878000" cy="3009600"/>
          </a:xfrm>
        </p:spPr>
        <p:txBody>
          <a:bodyPr anchor="ctr">
            <a:noAutofit/>
          </a:bodyPr>
          <a:lstStyle>
            <a:lvl1pPr algn="l">
              <a:defRPr sz="4800"/>
            </a:lvl1pPr>
          </a:lstStyle>
          <a:p>
            <a:r>
              <a:rPr lang="en-US" dirty="0"/>
              <a:t>CLICK TO EDIT MASTER TITLE STYLE</a:t>
            </a:r>
          </a:p>
        </p:txBody>
      </p:sp>
      <p:sp>
        <p:nvSpPr>
          <p:cNvPr id="3" name="Subtitle 2"/>
          <p:cNvSpPr>
            <a:spLocks noGrp="1"/>
          </p:cNvSpPr>
          <p:nvPr>
            <p:ph type="subTitle" idx="1" hasCustomPrompt="1"/>
          </p:nvPr>
        </p:nvSpPr>
        <p:spPr>
          <a:xfrm>
            <a:off x="723899" y="3562240"/>
            <a:ext cx="4878000" cy="378000"/>
          </a:xfrm>
        </p:spPr>
        <p:txBody>
          <a:bodyPr anchor="ctr">
            <a:normAutofit/>
          </a:bodyPr>
          <a:lstStyle>
            <a:lvl1pPr marL="0" indent="0" algn="l">
              <a:buNone/>
              <a:defRPr sz="1600" b="0">
                <a:latin typeface="Montserrat" panose="00000500000000000000"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lvl1pPr>
              <a:defRPr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490526C-D60D-4B14-8F43-F1B8B54F75FC}"/>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E355E7D4-C74C-4848-A027-E775BFECD14C}"/>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723900" y="552449"/>
            <a:ext cx="7696200" cy="432000"/>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
        <p:nvSpPr>
          <p:cNvPr id="3" name="Content Placeholder 2"/>
          <p:cNvSpPr>
            <a:spLocks noGrp="1"/>
          </p:cNvSpPr>
          <p:nvPr>
            <p:ph idx="1" hasCustomPrompt="1"/>
          </p:nvPr>
        </p:nvSpPr>
        <p:spPr>
          <a:xfrm>
            <a:off x="723900" y="2406828"/>
            <a:ext cx="7696200" cy="2184224"/>
          </a:xfrm>
        </p:spPr>
        <p:txBody>
          <a:bodyPr anchor="ctr">
            <a:normAutofit/>
          </a:bodyPr>
          <a:lstStyle>
            <a:lvl1pPr marL="285750" indent="-285750">
              <a:spcBef>
                <a:spcPts val="0"/>
              </a:spcBef>
              <a:buFont typeface="Arial" panose="020B0604020202020204" pitchFamily="34" charset="0"/>
              <a:buChar char="•"/>
              <a:defRPr sz="14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9" name="Content Placeholder 3">
            <a:extLst>
              <a:ext uri="{FF2B5EF4-FFF2-40B4-BE49-F238E27FC236}">
                <a16:creationId xmlns:a16="http://schemas.microsoft.com/office/drawing/2014/main" id="{0490B421-C816-4E55-A4CC-1C8849D91A3B}"/>
              </a:ext>
            </a:extLst>
          </p:cNvPr>
          <p:cNvSpPr>
            <a:spLocks noGrp="1"/>
          </p:cNvSpPr>
          <p:nvPr>
            <p:ph sz="half" idx="2" hasCustomPrompt="1"/>
          </p:nvPr>
        </p:nvSpPr>
        <p:spPr>
          <a:xfrm>
            <a:off x="723900" y="1282834"/>
            <a:ext cx="5994334" cy="1076602"/>
          </a:xfrm>
        </p:spPr>
        <p:txBody>
          <a:bodyPr anchor="ctr">
            <a:normAutofit/>
          </a:bodyPr>
          <a:lstStyle>
            <a:lvl1pPr marL="0" indent="0">
              <a:buNone/>
              <a:defRPr sz="14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spTree>
    <p:extLst>
      <p:ext uri="{BB962C8B-B14F-4D97-AF65-F5344CB8AC3E}">
        <p14:creationId xmlns:p14="http://schemas.microsoft.com/office/powerpoint/2010/main" val="2686439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44EBFA0-46B6-4893-8D00-D339F577D223}"/>
              </a:ext>
            </a:extLst>
          </p:cNvPr>
          <p:cNvSpPr/>
          <p:nvPr userDrawn="1"/>
        </p:nvSpPr>
        <p:spPr>
          <a:xfrm rot="16200000">
            <a:off x="6203631" y="2216468"/>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3">
            <a:extLst>
              <a:ext uri="{FF2B5EF4-FFF2-40B4-BE49-F238E27FC236}">
                <a16:creationId xmlns:a16="http://schemas.microsoft.com/office/drawing/2014/main" id="{F31921B3-F24C-4C78-964C-AF06B10C73B7}"/>
              </a:ext>
            </a:extLst>
          </p:cNvPr>
          <p:cNvCxnSpPr>
            <a:cxnSpLocks/>
          </p:cNvCxnSpPr>
          <p:nvPr userDrawn="1"/>
        </p:nvCxnSpPr>
        <p:spPr>
          <a:xfrm flipV="1">
            <a:off x="2700855" y="4591049"/>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28559AF6-F4A5-4E5A-B98F-FFBBCC023FBE}"/>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pic>
        <p:nvPicPr>
          <p:cNvPr id="5" name="Picture 4" descr="Logo&#10;&#10;Description automatically generated">
            <a:extLst>
              <a:ext uri="{FF2B5EF4-FFF2-40B4-BE49-F238E27FC236}">
                <a16:creationId xmlns:a16="http://schemas.microsoft.com/office/drawing/2014/main" id="{689CC679-4A73-4C66-8FDE-5196D64B6C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63805" cy="1241502"/>
          </a:xfrm>
          <a:prstGeom prst="rect">
            <a:avLst/>
          </a:prstGeom>
        </p:spPr>
      </p:pic>
    </p:spTree>
    <p:extLst>
      <p:ext uri="{BB962C8B-B14F-4D97-AF65-F5344CB8AC3E}">
        <p14:creationId xmlns:p14="http://schemas.microsoft.com/office/powerpoint/2010/main" val="664560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3C49DE8-F141-4074-AB71-3682D2E62103}"/>
              </a:ext>
            </a:extLst>
          </p:cNvPr>
          <p:cNvSpPr/>
          <p:nvPr userDrawn="1"/>
        </p:nvSpPr>
        <p:spPr>
          <a:xfrm rot="16200000">
            <a:off x="3989437" y="-4002775"/>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89158A42-BE1A-4BF1-8C5A-11AE47ED54BF}"/>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E604AAA2-568E-49D7-AB45-7C4A7023E709}"/>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77543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194C3A1-6E6A-4FD6-8AD0-BA5AEE9163DC}"/>
              </a:ext>
            </a:extLst>
          </p:cNvPr>
          <p:cNvSpPr/>
          <p:nvPr userDrawn="1"/>
        </p:nvSpPr>
        <p:spPr>
          <a:xfrm rot="16200000">
            <a:off x="3279455" y="-3292794"/>
            <a:ext cx="2585087"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DFFB3326-A649-403A-8726-174E6A0B3E60}"/>
              </a:ext>
            </a:extLst>
          </p:cNvPr>
          <p:cNvCxnSpPr>
            <a:cxnSpLocks/>
          </p:cNvCxnSpPr>
          <p:nvPr userDrawn="1"/>
        </p:nvCxnSpPr>
        <p:spPr>
          <a:xfrm flipV="1">
            <a:off x="723756"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00A5C77C-9605-4FAE-AC0A-22A7D3427836}"/>
              </a:ext>
            </a:extLst>
          </p:cNvPr>
          <p:cNvSpPr>
            <a:spLocks noGrp="1"/>
          </p:cNvSpPr>
          <p:nvPr>
            <p:ph type="title"/>
          </p:nvPr>
        </p:nvSpPr>
        <p:spPr>
          <a:xfrm>
            <a:off x="723900" y="785479"/>
            <a:ext cx="7696200" cy="922389"/>
          </a:xfrm>
        </p:spPr>
        <p:txBody>
          <a:bodyPr>
            <a:noAutofit/>
          </a:bodyPr>
          <a:lstStyle>
            <a:lvl1pPr algn="ctr">
              <a:defRPr sz="9000" b="1">
                <a:solidFill>
                  <a:schemeClr val="tx1"/>
                </a:solidFill>
                <a:latin typeface="Poiret One" panose="02000000000000000000" pitchFamily="2" charset="0"/>
              </a:defRPr>
            </a:lvl1pPr>
          </a:lstStyle>
          <a:p>
            <a:r>
              <a:rPr lang="en-US" dirty="0"/>
              <a:t>Click to edit Master title style</a:t>
            </a:r>
          </a:p>
        </p:txBody>
      </p:sp>
      <p:sp>
        <p:nvSpPr>
          <p:cNvPr id="6" name="Google Shape;135;p24">
            <a:extLst>
              <a:ext uri="{FF2B5EF4-FFF2-40B4-BE49-F238E27FC236}">
                <a16:creationId xmlns:a16="http://schemas.microsoft.com/office/drawing/2014/main" id="{651A2E26-AA59-4BEA-B8D5-AB7940BBE046}"/>
              </a:ext>
            </a:extLst>
          </p:cNvPr>
          <p:cNvSpPr txBox="1"/>
          <p:nvPr userDrawn="1"/>
        </p:nvSpPr>
        <p:spPr>
          <a:xfrm>
            <a:off x="2212650" y="368029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tx1"/>
                </a:solidFill>
                <a:latin typeface="Montserrat" panose="00000500000000000000" pitchFamily="50" charset="0"/>
                <a:ea typeface="Anaheim"/>
                <a:cs typeface="Anaheim"/>
                <a:sym typeface="Anaheim"/>
              </a:rPr>
              <a:t>CREDITS</a:t>
            </a:r>
            <a:r>
              <a:rPr lang="en" sz="1200">
                <a:solidFill>
                  <a:schemeClr val="tx1"/>
                </a:solidFill>
                <a:latin typeface="Montserrat" panose="00000500000000000000" pitchFamily="50" charset="0"/>
                <a:ea typeface="Anaheim"/>
                <a:cs typeface="Anaheim"/>
                <a:sym typeface="Anaheim"/>
              </a:rPr>
              <a:t>: This presentation template was created by </a:t>
            </a:r>
            <a:r>
              <a:rPr lang="en" sz="1200" b="1">
                <a:solidFill>
                  <a:schemeClr val="tx1"/>
                </a:solidFill>
                <a:uFill>
                  <a:noFill/>
                </a:uFill>
                <a:latin typeface="Montserrat" panose="00000500000000000000" pitchFamily="50" charset="0"/>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chemeClr val="tx1"/>
                </a:solidFill>
                <a:latin typeface="Montserrat" panose="00000500000000000000" pitchFamily="50" charset="0"/>
                <a:ea typeface="Anaheim"/>
                <a:cs typeface="Anaheim"/>
                <a:sym typeface="Anaheim"/>
              </a:rPr>
              <a:t>, including icons by </a:t>
            </a:r>
            <a:r>
              <a:rPr lang="en" sz="1200" b="1">
                <a:solidFill>
                  <a:schemeClr val="tx1"/>
                </a:solidFill>
                <a:uFill>
                  <a:noFill/>
                </a:uFill>
                <a:latin typeface="Montserrat" panose="00000500000000000000" pitchFamily="50" charset="0"/>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a:solidFill>
                  <a:schemeClr val="tx1"/>
                </a:solidFill>
                <a:latin typeface="Montserrat" panose="00000500000000000000" pitchFamily="50" charset="0"/>
                <a:ea typeface="Anaheim"/>
                <a:cs typeface="Anaheim"/>
                <a:sym typeface="Anaheim"/>
              </a:rPr>
              <a:t>, and infographics &amp; images by </a:t>
            </a:r>
            <a:r>
              <a:rPr lang="en" sz="1200" b="1">
                <a:solidFill>
                  <a:schemeClr val="tx1"/>
                </a:solidFill>
                <a:uFill>
                  <a:noFill/>
                </a:uFill>
                <a:latin typeface="Montserrat" panose="00000500000000000000" pitchFamily="50" charset="0"/>
                <a:ea typeface="Anaheim"/>
                <a:cs typeface="Anaheim"/>
                <a:sym typeface="Anaheim"/>
                <a:hlinkClick r:id="rId4">
                  <a:extLst>
                    <a:ext uri="{A12FA001-AC4F-418D-AE19-62706E023703}">
                      <ahyp:hlinkClr xmlns:ahyp="http://schemas.microsoft.com/office/drawing/2018/hyperlinkcolor" val="tx"/>
                    </a:ext>
                  </a:extLst>
                </a:hlinkClick>
              </a:rPr>
              <a:t>Freepik</a:t>
            </a:r>
            <a:endParaRPr sz="1200" b="1">
              <a:solidFill>
                <a:schemeClr val="tx1"/>
              </a:solidFill>
              <a:latin typeface="Montserrat" panose="00000500000000000000" pitchFamily="50" charset="0"/>
              <a:ea typeface="Anaheim"/>
              <a:cs typeface="Anaheim"/>
              <a:sym typeface="Anaheim"/>
            </a:endParaRPr>
          </a:p>
        </p:txBody>
      </p:sp>
      <p:sp>
        <p:nvSpPr>
          <p:cNvPr id="7" name="Text Placeholder 3">
            <a:extLst>
              <a:ext uri="{FF2B5EF4-FFF2-40B4-BE49-F238E27FC236}">
                <a16:creationId xmlns:a16="http://schemas.microsoft.com/office/drawing/2014/main" id="{1E841DF3-0C34-48E1-B17F-1B859283C087}"/>
              </a:ext>
            </a:extLst>
          </p:cNvPr>
          <p:cNvSpPr>
            <a:spLocks noGrp="1"/>
          </p:cNvSpPr>
          <p:nvPr>
            <p:ph type="body" sz="half" idx="2" hasCustomPrompt="1"/>
          </p:nvPr>
        </p:nvSpPr>
        <p:spPr>
          <a:xfrm>
            <a:off x="2654559" y="1650466"/>
            <a:ext cx="3837600" cy="1152972"/>
          </a:xfrm>
        </p:spPr>
        <p:txBody>
          <a:bodyPr anchor="ctr">
            <a:normAutofit/>
          </a:bodyPr>
          <a:lstStyle>
            <a:lvl1pPr marL="0" indent="0" algn="ctr">
              <a:buNone/>
              <a:defRPr sz="1400" b="0">
                <a:solidFill>
                  <a:schemeClr val="tx1"/>
                </a:solidFill>
                <a:latin typeface="Montserrat" panose="00000500000000000000" pitchFamily="50"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328501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31E7D-46E0-4FAD-AF12-F453E479AF7F}"/>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E0497A89-91C5-42B7-A41F-487DF58B37F4}"/>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735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B65DBD9-7306-4D00-83C9-98A2EAEBF9CF}"/>
              </a:ext>
            </a:extLst>
          </p:cNvPr>
          <p:cNvSpPr/>
          <p:nvPr userDrawn="1"/>
        </p:nvSpPr>
        <p:spPr>
          <a:xfrm rot="16200000">
            <a:off x="6203631" y="2216468"/>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37426D79-E3E1-45CB-BD42-8BCBD4E55B34}"/>
              </a:ext>
            </a:extLst>
          </p:cNvPr>
          <p:cNvCxnSpPr>
            <a:cxnSpLocks/>
          </p:cNvCxnSpPr>
          <p:nvPr userDrawn="1"/>
        </p:nvCxnSpPr>
        <p:spPr>
          <a:xfrm flipV="1">
            <a:off x="2700855" y="4591049"/>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72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E9B0DAE-88E0-4E04-8C3B-5988EFAD312C}"/>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hasCustomPrompt="1"/>
          </p:nvPr>
        </p:nvSpPr>
        <p:spPr>
          <a:xfrm>
            <a:off x="4572000" y="2228400"/>
            <a:ext cx="3797299" cy="1026359"/>
          </a:xfrm>
        </p:spPr>
        <p:txBody>
          <a:bodyPr anchor="ctr">
            <a:noAutofit/>
          </a:bodyPr>
          <a:lstStyle>
            <a:lvl1pPr algn="ctr">
              <a:defRPr sz="5000"/>
            </a:lvl1pPr>
          </a:lstStyle>
          <a:p>
            <a:r>
              <a:rPr lang="en-US" dirty="0"/>
              <a:t>Click to edit Master title style</a:t>
            </a:r>
          </a:p>
        </p:txBody>
      </p:sp>
      <p:sp>
        <p:nvSpPr>
          <p:cNvPr id="3" name="Text Placeholder 2"/>
          <p:cNvSpPr>
            <a:spLocks noGrp="1"/>
          </p:cNvSpPr>
          <p:nvPr>
            <p:ph type="body" idx="1" hasCustomPrompt="1"/>
          </p:nvPr>
        </p:nvSpPr>
        <p:spPr>
          <a:xfrm>
            <a:off x="4881600" y="3121200"/>
            <a:ext cx="3177540" cy="660103"/>
          </a:xfrm>
        </p:spPr>
        <p:txBody>
          <a:bodyPr anchor="ctr">
            <a:normAutofit/>
          </a:bodyPr>
          <a:lstStyle>
            <a:lvl1pPr marL="0" indent="0" algn="ctr">
              <a:buNone/>
              <a:defRPr sz="1600" b="0">
                <a:solidFill>
                  <a:schemeClr val="tx1"/>
                </a:solidFill>
                <a:latin typeface="Montserrat" panose="00000500000000000000" pitchFamily="50"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5875200" y="1310400"/>
            <a:ext cx="1187700" cy="766187"/>
          </a:xfrm>
        </p:spPr>
        <p:txBody>
          <a:bodyPr anchor="ctr">
            <a:noAutofit/>
          </a:bodyPr>
          <a:lstStyle>
            <a:lvl1pPr marL="0" indent="0" algn="ctr">
              <a:buNone/>
              <a:defRPr lang="en-US" sz="5000" b="1" kern="1200" dirty="0">
                <a:solidFill>
                  <a:schemeClr val="tx1"/>
                </a:solidFill>
                <a:latin typeface="Poiret One" panose="02000000000000000000" pitchFamily="2" charset="0"/>
                <a:ea typeface="+mn-ea"/>
                <a:cs typeface="+mn-cs"/>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7" name="Conector recto 16">
            <a:extLst>
              <a:ext uri="{FF2B5EF4-FFF2-40B4-BE49-F238E27FC236}">
                <a16:creationId xmlns:a16="http://schemas.microsoft.com/office/drawing/2014/main" id="{F1256C1C-053B-4ED1-8CD3-9B85B4BFEFE8}"/>
              </a:ext>
            </a:extLst>
          </p:cNvPr>
          <p:cNvCxnSpPr>
            <a:cxnSpLocks/>
          </p:cNvCxnSpPr>
          <p:nvPr userDrawn="1"/>
        </p:nvCxnSpPr>
        <p:spPr>
          <a:xfrm flipV="1">
            <a:off x="723756"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490526C-D60D-4B14-8F43-F1B8B54F75FC}"/>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E355E7D4-C74C-4848-A027-E775BFECD14C}"/>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3" name="Content Placeholder 2"/>
          <p:cNvSpPr>
            <a:spLocks noGrp="1"/>
          </p:cNvSpPr>
          <p:nvPr>
            <p:ph idx="1" hasCustomPrompt="1"/>
          </p:nvPr>
        </p:nvSpPr>
        <p:spPr>
          <a:xfrm>
            <a:off x="723900" y="1233489"/>
            <a:ext cx="7696200" cy="3357562"/>
          </a:xfrm>
        </p:spPr>
        <p:txBody>
          <a:bodyPr anchor="ctr">
            <a:normAutofit/>
          </a:bodyPr>
          <a:lstStyle>
            <a:lvl1pPr marL="0" indent="0" algn="l">
              <a:spcBef>
                <a:spcPts val="0"/>
              </a:spcBef>
              <a:buNone/>
              <a:defRPr sz="11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7" name="Title 1">
            <a:extLst>
              <a:ext uri="{FF2B5EF4-FFF2-40B4-BE49-F238E27FC236}">
                <a16:creationId xmlns:a16="http://schemas.microsoft.com/office/drawing/2014/main" id="{A5323437-7DAB-4E24-960F-EFA0167181FF}"/>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pic>
        <p:nvPicPr>
          <p:cNvPr id="6" name="Picture 5" descr="Logo&#10;&#10;Description automatically generated">
            <a:extLst>
              <a:ext uri="{FF2B5EF4-FFF2-40B4-BE49-F238E27FC236}">
                <a16:creationId xmlns:a16="http://schemas.microsoft.com/office/drawing/2014/main" id="{172ED823-57DC-4D1E-8CA6-6100B62F24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1766" cy="1151964"/>
          </a:xfrm>
          <a:prstGeom prst="rect">
            <a:avLst/>
          </a:prstGeom>
        </p:spPr>
      </p:pic>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4B42BB2-1921-4A47-B958-B24B46D1DBA7}"/>
              </a:ext>
            </a:extLst>
          </p:cNvPr>
          <p:cNvSpPr/>
          <p:nvPr userDrawn="1"/>
        </p:nvSpPr>
        <p:spPr>
          <a:xfrm rot="16200000">
            <a:off x="-2216470" y="2203130"/>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ontent Placeholder 2"/>
          <p:cNvSpPr>
            <a:spLocks noGrp="1"/>
          </p:cNvSpPr>
          <p:nvPr>
            <p:ph sz="half" idx="1"/>
          </p:nvPr>
        </p:nvSpPr>
        <p:spPr>
          <a:xfrm>
            <a:off x="1245600" y="3599420"/>
            <a:ext cx="2915263" cy="768803"/>
          </a:xfrm>
        </p:spPr>
        <p:txBody>
          <a:bodyPr>
            <a:noAutofit/>
          </a:bodyPr>
          <a:lstStyle>
            <a:lvl1pPr marL="0" indent="0" algn="ctr">
              <a:buNone/>
              <a:defRPr sz="1600" b="0">
                <a:solidFill>
                  <a:schemeClr val="tx1"/>
                </a:solidFill>
                <a:latin typeface="Montserrat" panose="00000500000000000000" pitchFamily="50" charset="0"/>
              </a:defRPr>
            </a:lvl1pPr>
            <a:lvl2pPr algn="ctr">
              <a:defRPr sz="1600">
                <a:solidFill>
                  <a:schemeClr val="tx1"/>
                </a:solidFill>
                <a:latin typeface="Montserrat" panose="00000500000000000000" pitchFamily="50" charset="0"/>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89476" y="3599420"/>
            <a:ext cx="2915263" cy="770400"/>
          </a:xfrm>
        </p:spPr>
        <p:txBody>
          <a:bodyPr>
            <a:noAutofit/>
          </a:bodyPr>
          <a:lstStyle>
            <a:lvl1pPr marL="0" indent="0" algn="ctr">
              <a:buNone/>
              <a:defRPr sz="1600" b="0">
                <a:solidFill>
                  <a:schemeClr val="tx1"/>
                </a:solidFill>
                <a:latin typeface="Montserrat" panose="00000500000000000000" pitchFamily="50" charset="0"/>
              </a:defRPr>
            </a:lvl1pPr>
            <a:lvl2pPr algn="ctr">
              <a:defRPr sz="1600">
                <a:solidFill>
                  <a:schemeClr val="tx1"/>
                </a:solidFill>
                <a:latin typeface="Montserrat" panose="00000500000000000000" pitchFamily="50" charset="0"/>
              </a:defRPr>
            </a:lvl2pPr>
            <a:lvl3pPr algn="ctr">
              <a:defRPr sz="1600">
                <a:solidFill>
                  <a:schemeClr val="tx1"/>
                </a:solidFill>
                <a:latin typeface="Montserrat" panose="00000500000000000000" pitchFamily="50" charset="0"/>
              </a:defRPr>
            </a:lvl3pPr>
            <a:lvl4pPr algn="ctr">
              <a:defRPr sz="1600">
                <a:solidFill>
                  <a:schemeClr val="tx1"/>
                </a:solidFill>
                <a:latin typeface="Montserrat" panose="00000500000000000000" pitchFamily="50" charset="0"/>
              </a:defRPr>
            </a:lvl4pPr>
            <a:lvl5pPr algn="ctr">
              <a:defRPr sz="1600">
                <a:solidFill>
                  <a:schemeClr val="tx1"/>
                </a:solidFill>
                <a:latin typeface="Montserrat"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245600" y="3239150"/>
            <a:ext cx="2915263" cy="392482"/>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4989476" y="3239150"/>
            <a:ext cx="2915263" cy="392482"/>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7" name="Title 1">
            <a:extLst>
              <a:ext uri="{FF2B5EF4-FFF2-40B4-BE49-F238E27FC236}">
                <a16:creationId xmlns:a16="http://schemas.microsoft.com/office/drawing/2014/main" id="{02FF346E-8764-4066-94AC-ECE6D9365A5B}"/>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cxnSp>
        <p:nvCxnSpPr>
          <p:cNvPr id="18" name="Conector recto 17">
            <a:extLst>
              <a:ext uri="{FF2B5EF4-FFF2-40B4-BE49-F238E27FC236}">
                <a16:creationId xmlns:a16="http://schemas.microsoft.com/office/drawing/2014/main" id="{54A267CD-0336-4222-9B0B-97C7BE52BBB4}"/>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pic>
        <p:nvPicPr>
          <p:cNvPr id="5" name="Picture 4" descr="Logo&#10;&#10;Description automatically generated">
            <a:extLst>
              <a:ext uri="{FF2B5EF4-FFF2-40B4-BE49-F238E27FC236}">
                <a16:creationId xmlns:a16="http://schemas.microsoft.com/office/drawing/2014/main" id="{48671B23-26B2-4C4B-831C-DAC954B4A1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13338"/>
            <a:ext cx="1048218" cy="1039250"/>
          </a:xfrm>
          <a:prstGeom prst="rect">
            <a:avLst/>
          </a:prstGeom>
        </p:spPr>
      </p:pic>
    </p:spTree>
    <p:extLst>
      <p:ext uri="{BB962C8B-B14F-4D97-AF65-F5344CB8AC3E}">
        <p14:creationId xmlns:p14="http://schemas.microsoft.com/office/powerpoint/2010/main" val="80229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44EBFA0-46B6-4893-8D00-D339F577D223}"/>
              </a:ext>
            </a:extLst>
          </p:cNvPr>
          <p:cNvSpPr/>
          <p:nvPr userDrawn="1"/>
        </p:nvSpPr>
        <p:spPr>
          <a:xfrm rot="16200000">
            <a:off x="-2216470" y="2203130"/>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3">
            <a:extLst>
              <a:ext uri="{FF2B5EF4-FFF2-40B4-BE49-F238E27FC236}">
                <a16:creationId xmlns:a16="http://schemas.microsoft.com/office/drawing/2014/main" id="{F31921B3-F24C-4C78-964C-AF06B10C73B7}"/>
              </a:ext>
            </a:extLst>
          </p:cNvPr>
          <p:cNvCxnSpPr>
            <a:cxnSpLocks/>
          </p:cNvCxnSpPr>
          <p:nvPr userDrawn="1"/>
        </p:nvCxnSpPr>
        <p:spPr>
          <a:xfrm flipV="1">
            <a:off x="723892"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2AAAC595-3CB6-4D7E-B622-9B2466152F57}"/>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83E42A68-03E8-420E-808B-76629B06DC8E}"/>
              </a:ext>
            </a:extLst>
          </p:cNvPr>
          <p:cNvSpPr/>
          <p:nvPr userDrawn="1"/>
        </p:nvSpPr>
        <p:spPr>
          <a:xfrm>
            <a:off x="0" y="3897087"/>
            <a:ext cx="9144000" cy="12464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738ADA69-12FD-45DB-89C0-8AE987800295}"/>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4" name="Content Placeholder 3">
            <a:extLst>
              <a:ext uri="{FF2B5EF4-FFF2-40B4-BE49-F238E27FC236}">
                <a16:creationId xmlns:a16="http://schemas.microsoft.com/office/drawing/2014/main" id="{768F7DF3-02F3-41BF-A060-159BA21B5D03}"/>
              </a:ext>
            </a:extLst>
          </p:cNvPr>
          <p:cNvSpPr>
            <a:spLocks noGrp="1"/>
          </p:cNvSpPr>
          <p:nvPr>
            <p:ph sz="half" idx="2" hasCustomPrompt="1"/>
          </p:nvPr>
        </p:nvSpPr>
        <p:spPr>
          <a:xfrm>
            <a:off x="723900" y="1282834"/>
            <a:ext cx="7705206" cy="450094"/>
          </a:xfrm>
        </p:spPr>
        <p:txBody>
          <a:bodyPr anchor="ctr">
            <a:normAutofit/>
          </a:bodyPr>
          <a:lstStyle>
            <a:lvl1pPr marL="0" indent="0">
              <a:buNone/>
              <a:defRPr sz="16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sp>
        <p:nvSpPr>
          <p:cNvPr id="12" name="Title 1">
            <a:extLst>
              <a:ext uri="{FF2B5EF4-FFF2-40B4-BE49-F238E27FC236}">
                <a16:creationId xmlns:a16="http://schemas.microsoft.com/office/drawing/2014/main" id="{45ED018D-B6A1-4C4F-ABCE-DD3EB2524230}"/>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
        <p:nvSpPr>
          <p:cNvPr id="9" name="Content Placeholder 3">
            <a:extLst>
              <a:ext uri="{FF2B5EF4-FFF2-40B4-BE49-F238E27FC236}">
                <a16:creationId xmlns:a16="http://schemas.microsoft.com/office/drawing/2014/main" id="{CB816F5F-3AB5-46E6-A358-35A2ACB6AF15}"/>
              </a:ext>
            </a:extLst>
          </p:cNvPr>
          <p:cNvSpPr>
            <a:spLocks noGrp="1"/>
          </p:cNvSpPr>
          <p:nvPr>
            <p:ph sz="half" idx="11" hasCustomPrompt="1"/>
          </p:nvPr>
        </p:nvSpPr>
        <p:spPr>
          <a:xfrm>
            <a:off x="723900" y="3060634"/>
            <a:ext cx="7705206" cy="501392"/>
          </a:xfrm>
        </p:spPr>
        <p:txBody>
          <a:bodyPr anchor="ctr">
            <a:normAutofit/>
          </a:bodyPr>
          <a:lstStyle>
            <a:lvl1pPr marL="0" indent="0">
              <a:buNone/>
              <a:defRPr sz="16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sp>
        <p:nvSpPr>
          <p:cNvPr id="3" name="Marcador de texto 2">
            <a:extLst>
              <a:ext uri="{FF2B5EF4-FFF2-40B4-BE49-F238E27FC236}">
                <a16:creationId xmlns:a16="http://schemas.microsoft.com/office/drawing/2014/main" id="{E64B5F9B-0445-4F64-A7B4-82CD60F95074}"/>
              </a:ext>
            </a:extLst>
          </p:cNvPr>
          <p:cNvSpPr>
            <a:spLocks noGrp="1"/>
          </p:cNvSpPr>
          <p:nvPr>
            <p:ph type="body" sz="quarter" idx="12"/>
          </p:nvPr>
        </p:nvSpPr>
        <p:spPr>
          <a:xfrm>
            <a:off x="723900" y="1733550"/>
            <a:ext cx="7696200" cy="1284288"/>
          </a:xfrm>
        </p:spPr>
        <p:txBody>
          <a:bodyPr>
            <a:noAutofit/>
          </a:bodyPr>
          <a:lstStyle>
            <a:lvl1pPr>
              <a:defRPr sz="1600" b="0">
                <a:solidFill>
                  <a:schemeClr val="tx1"/>
                </a:solidFill>
                <a:latin typeface="Montserrat" panose="00000500000000000000" pitchFamily="50" charset="0"/>
              </a:defRPr>
            </a:lvl1pPr>
            <a:lvl2pPr>
              <a:defRPr sz="1600" b="0">
                <a:solidFill>
                  <a:schemeClr val="tx1"/>
                </a:solidFill>
                <a:latin typeface="Montserrat" panose="00000500000000000000" pitchFamily="50" charset="0"/>
              </a:defRPr>
            </a:lvl2pPr>
            <a:lvl3pPr>
              <a:defRPr sz="1600" b="0">
                <a:solidFill>
                  <a:schemeClr val="tx1"/>
                </a:solidFill>
                <a:latin typeface="Montserrat" panose="00000500000000000000" pitchFamily="50" charset="0"/>
              </a:defRPr>
            </a:lvl3pPr>
            <a:lvl4pPr>
              <a:defRPr sz="1600" b="0">
                <a:solidFill>
                  <a:schemeClr val="tx1"/>
                </a:solidFill>
                <a:latin typeface="Montserrat" panose="00000500000000000000" pitchFamily="50" charset="0"/>
              </a:defRPr>
            </a:lvl4pPr>
            <a:lvl5pPr>
              <a:defRPr sz="1600" b="0">
                <a:solidFill>
                  <a:schemeClr val="tx1"/>
                </a:solidFill>
                <a:latin typeface="Montserrat" panose="00000500000000000000" pitchFamily="50"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5" name="Picture 4" descr="Logo&#10;&#10;Description automatically generated">
            <a:extLst>
              <a:ext uri="{FF2B5EF4-FFF2-40B4-BE49-F238E27FC236}">
                <a16:creationId xmlns:a16="http://schemas.microsoft.com/office/drawing/2014/main" id="{BCC2C1DD-900A-472E-8DD0-DB07047820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233"/>
            <a:ext cx="1122556" cy="1079021"/>
          </a:xfrm>
          <a:prstGeom prst="rect">
            <a:avLst/>
          </a:prstGeom>
        </p:spPr>
      </p:pic>
    </p:spTree>
    <p:extLst>
      <p:ext uri="{BB962C8B-B14F-4D97-AF65-F5344CB8AC3E}">
        <p14:creationId xmlns:p14="http://schemas.microsoft.com/office/powerpoint/2010/main" val="190746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defRPr b="1">
                <a:latin typeface="Poiret One" panose="02000000000000000000" pitchFamily="2" charset="0"/>
                <a:cs typeface="Poppins" panose="00000500000000000000" pitchFamily="50" charset="0"/>
              </a:defRPr>
            </a:lvl1p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5" name="Rectángulo 3">
            <a:extLst>
              <a:ext uri="{FF2B5EF4-FFF2-40B4-BE49-F238E27FC236}">
                <a16:creationId xmlns:a16="http://schemas.microsoft.com/office/drawing/2014/main" id="{2CC5DEF2-471C-44A2-8740-C2D0EB3257F7}"/>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itle 1">
            <a:extLst>
              <a:ext uri="{FF2B5EF4-FFF2-40B4-BE49-F238E27FC236}">
                <a16:creationId xmlns:a16="http://schemas.microsoft.com/office/drawing/2014/main" id="{E18CE39D-8A98-4B5A-8C7B-9E9210E70059}"/>
              </a:ext>
            </a:extLst>
          </p:cNvPr>
          <p:cNvSpPr>
            <a:spLocks noGrp="1"/>
          </p:cNvSpPr>
          <p:nvPr>
            <p:ph type="title"/>
          </p:nvPr>
        </p:nvSpPr>
        <p:spPr>
          <a:xfrm>
            <a:off x="723900" y="552449"/>
            <a:ext cx="7696200" cy="432000"/>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CA7AD295-11B3-4DBD-83ED-1361E6D683A5}"/>
              </a:ext>
            </a:extLst>
          </p:cNvPr>
          <p:cNvSpPr>
            <a:spLocks noGrp="1"/>
          </p:cNvSpPr>
          <p:nvPr>
            <p:ph idx="1" hasCustomPrompt="1"/>
          </p:nvPr>
        </p:nvSpPr>
        <p:spPr>
          <a:xfrm>
            <a:off x="723900" y="2406828"/>
            <a:ext cx="7696200" cy="2184224"/>
          </a:xfrm>
        </p:spPr>
        <p:txBody>
          <a:bodyPr anchor="ctr">
            <a:normAutofit/>
          </a:bodyPr>
          <a:lstStyle>
            <a:lvl1pPr marL="285750" indent="-285750">
              <a:spcBef>
                <a:spcPts val="0"/>
              </a:spcBef>
              <a:buFont typeface="Arial" panose="020B0604020202020204" pitchFamily="34" charset="0"/>
              <a:buChar char="•"/>
              <a:defRPr sz="14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8" name="Content Placeholder 3">
            <a:extLst>
              <a:ext uri="{FF2B5EF4-FFF2-40B4-BE49-F238E27FC236}">
                <a16:creationId xmlns:a16="http://schemas.microsoft.com/office/drawing/2014/main" id="{7BEF84CC-BF56-4C47-B129-9BCB2A4E2D1E}"/>
              </a:ext>
            </a:extLst>
          </p:cNvPr>
          <p:cNvSpPr>
            <a:spLocks noGrp="1"/>
          </p:cNvSpPr>
          <p:nvPr>
            <p:ph sz="half" idx="2" hasCustomPrompt="1"/>
          </p:nvPr>
        </p:nvSpPr>
        <p:spPr>
          <a:xfrm>
            <a:off x="723900" y="1282834"/>
            <a:ext cx="5994334" cy="1076602"/>
          </a:xfrm>
        </p:spPr>
        <p:txBody>
          <a:bodyPr anchor="ctr">
            <a:normAutofit/>
          </a:bodyPr>
          <a:lstStyle>
            <a:lvl1pPr marL="0" indent="0">
              <a:buNone/>
              <a:defRPr sz="14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cxnSp>
        <p:nvCxnSpPr>
          <p:cNvPr id="9" name="Conector recto 4">
            <a:extLst>
              <a:ext uri="{FF2B5EF4-FFF2-40B4-BE49-F238E27FC236}">
                <a16:creationId xmlns:a16="http://schemas.microsoft.com/office/drawing/2014/main" id="{EECDF328-3D16-46F8-8C28-4BFB1768D2B1}"/>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580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64B4CD4-2C5C-4DA5-BF61-CF7C5547558E}"/>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B2CFB794-51EC-4E40-BD37-E64E93CCD5C1}"/>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hasCustomPrompt="1"/>
          </p:nvPr>
        </p:nvSpPr>
        <p:spPr>
          <a:xfrm>
            <a:off x="723900" y="973393"/>
            <a:ext cx="3124200" cy="1550425"/>
          </a:xfrm>
        </p:spPr>
        <p:txBody>
          <a:bodyPr anchor="ctr">
            <a:noAutofit/>
          </a:bodyPr>
          <a:lstStyle>
            <a:lvl1pPr algn="l">
              <a:defRPr sz="3000" b="1">
                <a:solidFill>
                  <a:schemeClr val="tx1"/>
                </a:solidFill>
                <a:latin typeface="Poiret One" panose="02000000000000000000" pitchFamily="2" charset="0"/>
              </a:defRPr>
            </a:lvl1pPr>
          </a:lstStyle>
          <a:p>
            <a:r>
              <a:rPr lang="en-US" dirty="0"/>
              <a:t>Click to edit Master title style</a:t>
            </a:r>
          </a:p>
        </p:txBody>
      </p:sp>
      <p:sp>
        <p:nvSpPr>
          <p:cNvPr id="4" name="Text Placeholder 3"/>
          <p:cNvSpPr>
            <a:spLocks noGrp="1"/>
          </p:cNvSpPr>
          <p:nvPr>
            <p:ph type="body" sz="half" idx="2"/>
          </p:nvPr>
        </p:nvSpPr>
        <p:spPr>
          <a:xfrm>
            <a:off x="723900" y="2713238"/>
            <a:ext cx="3124200" cy="1121342"/>
          </a:xfrm>
        </p:spPr>
        <p:txBody>
          <a:bodyPr>
            <a:normAutofit/>
          </a:bodyPr>
          <a:lstStyle>
            <a:lvl1pPr marL="0" indent="0" algn="l">
              <a:buNone/>
              <a:defRPr sz="1600" b="0">
                <a:solidFill>
                  <a:schemeClr val="tx1"/>
                </a:solidFill>
                <a:latin typeface="Montserrat" panose="00000500000000000000" pitchFamily="50"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pic>
        <p:nvPicPr>
          <p:cNvPr id="7" name="Picture 6" descr="Logo&#10;&#10;Description automatically generated">
            <a:extLst>
              <a:ext uri="{FF2B5EF4-FFF2-40B4-BE49-F238E27FC236}">
                <a16:creationId xmlns:a16="http://schemas.microsoft.com/office/drawing/2014/main" id="{89763D26-04CB-4702-8E07-49E802029A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893"/>
            <a:ext cx="1196898" cy="1121342"/>
          </a:xfrm>
          <a:prstGeom prst="rect">
            <a:avLst/>
          </a:prstGeom>
        </p:spPr>
      </p:pic>
    </p:spTree>
    <p:extLst>
      <p:ext uri="{BB962C8B-B14F-4D97-AF65-F5344CB8AC3E}">
        <p14:creationId xmlns:p14="http://schemas.microsoft.com/office/powerpoint/2010/main" val="150437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5/19/2022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88" r:id="rId12"/>
    <p:sldLayoutId id="2147483682" r:id="rId13"/>
    <p:sldLayoutId id="2147483683" r:id="rId14"/>
    <p:sldLayoutId id="2147483678" r:id="rId15"/>
    <p:sldLayoutId id="2147483686" r:id="rId16"/>
    <p:sldLayoutId id="2147483687" r:id="rId17"/>
  </p:sldLayoutIdLst>
  <p:txStyles>
    <p:titleStyle>
      <a:lvl1pPr algn="ctr" defTabSz="685800" rtl="0" eaLnBrk="1" latinLnBrk="0" hangingPunct="1">
        <a:lnSpc>
          <a:spcPct val="90000"/>
        </a:lnSpc>
        <a:spcBef>
          <a:spcPct val="0"/>
        </a:spcBef>
        <a:buNone/>
        <a:defRPr sz="2200" b="1" kern="1200">
          <a:solidFill>
            <a:schemeClr val="tx1"/>
          </a:solidFill>
          <a:latin typeface="Poiret One"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200" b="1" kern="1200">
          <a:solidFill>
            <a:schemeClr val="tx1"/>
          </a:solidFill>
          <a:latin typeface="Poiret One" panose="020000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clipart&#10;&#10;Description automatically generated">
            <a:extLst>
              <a:ext uri="{FF2B5EF4-FFF2-40B4-BE49-F238E27FC236}">
                <a16:creationId xmlns:a16="http://schemas.microsoft.com/office/drawing/2014/main" id="{B6F691DA-8957-4C74-B1D4-67F994B817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0026" y="922345"/>
            <a:ext cx="1367893" cy="1323955"/>
          </a:xfrm>
          <a:prstGeom prst="rect">
            <a:avLst/>
          </a:prstGeom>
          <a:noFill/>
          <a:ln>
            <a:noFill/>
          </a:ln>
        </p:spPr>
      </p:pic>
      <p:sp>
        <p:nvSpPr>
          <p:cNvPr id="21" name="TextBox 20">
            <a:extLst>
              <a:ext uri="{FF2B5EF4-FFF2-40B4-BE49-F238E27FC236}">
                <a16:creationId xmlns:a16="http://schemas.microsoft.com/office/drawing/2014/main" id="{2789D09E-0B11-4977-9774-34BB82DBCFA2}"/>
              </a:ext>
            </a:extLst>
          </p:cNvPr>
          <p:cNvSpPr txBox="1"/>
          <p:nvPr/>
        </p:nvSpPr>
        <p:spPr>
          <a:xfrm>
            <a:off x="4361936" y="3619962"/>
            <a:ext cx="4572000" cy="830997"/>
          </a:xfrm>
          <a:prstGeom prst="rect">
            <a:avLst/>
          </a:prstGeom>
          <a:noFill/>
        </p:spPr>
        <p:txBody>
          <a:bodyPr wrap="square">
            <a:spAutoFit/>
          </a:bodyPr>
          <a:lstStyle/>
          <a:p>
            <a:r>
              <a:rPr lang="en-US" sz="1200" i="1" dirty="0" err="1">
                <a:solidFill>
                  <a:schemeClr val="tx1"/>
                </a:solidFill>
              </a:rPr>
              <a:t>Sinh</a:t>
            </a:r>
            <a:r>
              <a:rPr lang="en-US" sz="1200" i="1">
                <a:solidFill>
                  <a:schemeClr val="tx1"/>
                </a:solidFill>
              </a:rPr>
              <a:t> </a:t>
            </a:r>
            <a:r>
              <a:rPr lang="en-US" sz="1200" i="1" err="1">
                <a:solidFill>
                  <a:schemeClr val="tx1"/>
                </a:solidFill>
              </a:rPr>
              <a:t>viên</a:t>
            </a:r>
            <a:r>
              <a:rPr lang="en-US" sz="1200" i="1">
                <a:solidFill>
                  <a:schemeClr val="tx1"/>
                </a:solidFill>
              </a:rPr>
              <a:t>:         </a:t>
            </a:r>
            <a:r>
              <a:rPr lang="en-US" sz="1200" i="1" err="1">
                <a:solidFill>
                  <a:schemeClr val="tx1"/>
                </a:solidFill>
              </a:rPr>
              <a:t>Tạ</a:t>
            </a:r>
            <a:r>
              <a:rPr lang="en-US" sz="1200" i="1">
                <a:solidFill>
                  <a:schemeClr val="tx1"/>
                </a:solidFill>
              </a:rPr>
              <a:t> </a:t>
            </a:r>
            <a:r>
              <a:rPr lang="en-US" sz="1200" i="1" err="1">
                <a:solidFill>
                  <a:schemeClr val="tx1"/>
                </a:solidFill>
              </a:rPr>
              <a:t>Tiến</a:t>
            </a:r>
            <a:r>
              <a:rPr lang="en-US" sz="1200" i="1">
                <a:solidFill>
                  <a:schemeClr val="tx1"/>
                </a:solidFill>
              </a:rPr>
              <a:t> </a:t>
            </a:r>
            <a:r>
              <a:rPr lang="en-US" sz="1200" i="1" err="1">
                <a:solidFill>
                  <a:schemeClr val="tx1"/>
                </a:solidFill>
              </a:rPr>
              <a:t>Hải</a:t>
            </a:r>
            <a:endParaRPr lang="en-US" sz="1200" i="1">
              <a:solidFill>
                <a:schemeClr val="tx1"/>
              </a:solidFill>
            </a:endParaRPr>
          </a:p>
          <a:p>
            <a:r>
              <a:rPr lang="en-US" sz="1200" i="1" err="1">
                <a:solidFill>
                  <a:schemeClr val="tx1"/>
                </a:solidFill>
              </a:rPr>
              <a:t>Mã</a:t>
            </a:r>
            <a:r>
              <a:rPr lang="en-US" sz="1200" i="1">
                <a:solidFill>
                  <a:schemeClr val="tx1"/>
                </a:solidFill>
              </a:rPr>
              <a:t> </a:t>
            </a:r>
            <a:r>
              <a:rPr lang="en-US" sz="1200" i="1" err="1">
                <a:solidFill>
                  <a:schemeClr val="tx1"/>
                </a:solidFill>
              </a:rPr>
              <a:t>sinh</a:t>
            </a:r>
            <a:r>
              <a:rPr lang="en-US" sz="1200" i="1">
                <a:solidFill>
                  <a:schemeClr val="tx1"/>
                </a:solidFill>
              </a:rPr>
              <a:t> </a:t>
            </a:r>
            <a:r>
              <a:rPr lang="en-US" sz="1200" i="1" err="1">
                <a:solidFill>
                  <a:schemeClr val="tx1"/>
                </a:solidFill>
              </a:rPr>
              <a:t>viên</a:t>
            </a:r>
            <a:r>
              <a:rPr lang="en-US" sz="1200" i="1">
                <a:solidFill>
                  <a:schemeClr val="tx1"/>
                </a:solidFill>
              </a:rPr>
              <a:t>:  11181451</a:t>
            </a:r>
          </a:p>
          <a:p>
            <a:r>
              <a:rPr lang="en-US" sz="1200" i="1" err="1">
                <a:solidFill>
                  <a:schemeClr val="tx1"/>
                </a:solidFill>
              </a:rPr>
              <a:t>Lớp</a:t>
            </a:r>
            <a:r>
              <a:rPr lang="en-US" sz="1200" i="1">
                <a:solidFill>
                  <a:schemeClr val="tx1"/>
                </a:solidFill>
              </a:rPr>
              <a:t>:                  </a:t>
            </a:r>
            <a:r>
              <a:rPr lang="en-US" sz="1200" i="1" err="1"/>
              <a:t>Toán</a:t>
            </a:r>
            <a:r>
              <a:rPr lang="en-US" sz="1200" i="1"/>
              <a:t> </a:t>
            </a:r>
            <a:r>
              <a:rPr lang="en-US" sz="1200" i="1" err="1"/>
              <a:t>tài</a:t>
            </a:r>
            <a:r>
              <a:rPr lang="en-US" sz="1200" i="1"/>
              <a:t> </a:t>
            </a:r>
            <a:r>
              <a:rPr lang="en-US" sz="1200" i="1" err="1"/>
              <a:t>chính</a:t>
            </a:r>
            <a:r>
              <a:rPr lang="en-US" sz="1200" i="1"/>
              <a:t> 60</a:t>
            </a:r>
            <a:endParaRPr lang="en-US" sz="1200" i="1">
              <a:solidFill>
                <a:schemeClr val="tx1"/>
              </a:solidFill>
            </a:endParaRPr>
          </a:p>
          <a:p>
            <a:r>
              <a:rPr lang="en-US" sz="1200" i="1">
                <a:solidFill>
                  <a:schemeClr val="tx1"/>
                </a:solidFill>
              </a:rPr>
              <a:t>GVHD:              GS.TS. </a:t>
            </a:r>
            <a:r>
              <a:rPr lang="en-US" sz="1200" i="1" err="1"/>
              <a:t>Nguyễn</a:t>
            </a:r>
            <a:r>
              <a:rPr lang="en-US" sz="1200" i="1"/>
              <a:t> Quang Dong</a:t>
            </a:r>
            <a:endParaRPr lang="en-US" sz="1200" i="1">
              <a:solidFill>
                <a:schemeClr val="tx1"/>
              </a:solidFill>
            </a:endParaRPr>
          </a:p>
        </p:txBody>
      </p:sp>
      <p:sp>
        <p:nvSpPr>
          <p:cNvPr id="30" name="TextBox 29">
            <a:extLst>
              <a:ext uri="{FF2B5EF4-FFF2-40B4-BE49-F238E27FC236}">
                <a16:creationId xmlns:a16="http://schemas.microsoft.com/office/drawing/2014/main" id="{686875A0-18F0-49DC-835D-52E7318BC70B}"/>
              </a:ext>
            </a:extLst>
          </p:cNvPr>
          <p:cNvSpPr txBox="1"/>
          <p:nvPr/>
        </p:nvSpPr>
        <p:spPr>
          <a:xfrm>
            <a:off x="2007973" y="42492"/>
            <a:ext cx="4572000" cy="830997"/>
          </a:xfrm>
          <a:prstGeom prst="rect">
            <a:avLst/>
          </a:prstGeom>
          <a:noFill/>
        </p:spPr>
        <p:txBody>
          <a:bodyPr wrap="square">
            <a:spAutoFit/>
          </a:bodyPr>
          <a:lstStyle/>
          <a:p>
            <a:pPr algn="ctr"/>
            <a:r>
              <a:rPr lang="en-US" sz="1600" b="1">
                <a:effectLst/>
                <a:latin typeface="Montserrat" panose="00000500000000000000" pitchFamily="2" charset="0"/>
                <a:ea typeface="Calibri" panose="020F0502020204030204" pitchFamily="34" charset="0"/>
              </a:rPr>
              <a:t>TRƯỜNG ĐẠI HỌC KINH TẾ QUỐC DÂN</a:t>
            </a:r>
          </a:p>
          <a:p>
            <a:pPr algn="ctr"/>
            <a:r>
              <a:rPr lang="en-US" sz="1600" b="1">
                <a:latin typeface="Montserrat" panose="00000500000000000000" pitchFamily="2" charset="0"/>
              </a:rPr>
              <a:t>KHOA TOÁN KINH TẾ</a:t>
            </a:r>
          </a:p>
          <a:p>
            <a:pPr algn="ctr"/>
            <a:r>
              <a:rPr lang="en-US" sz="1600" b="1">
                <a:latin typeface="Montserrat" panose="00000500000000000000" pitchFamily="2" charset="0"/>
              </a:rPr>
              <a:t>------oo0oo------</a:t>
            </a:r>
            <a:endParaRPr lang="en-US" sz="1600">
              <a:latin typeface="Montserrat" panose="00000500000000000000" pitchFamily="2" charset="0"/>
            </a:endParaRPr>
          </a:p>
        </p:txBody>
      </p:sp>
      <p:sp>
        <p:nvSpPr>
          <p:cNvPr id="32" name="TextBox 31">
            <a:extLst>
              <a:ext uri="{FF2B5EF4-FFF2-40B4-BE49-F238E27FC236}">
                <a16:creationId xmlns:a16="http://schemas.microsoft.com/office/drawing/2014/main" id="{0515F868-5C4B-44F2-A2E0-6B58F91B773F}"/>
              </a:ext>
            </a:extLst>
          </p:cNvPr>
          <p:cNvSpPr txBox="1"/>
          <p:nvPr/>
        </p:nvSpPr>
        <p:spPr>
          <a:xfrm>
            <a:off x="993265" y="2295156"/>
            <a:ext cx="6737341" cy="1180580"/>
          </a:xfrm>
          <a:prstGeom prst="rect">
            <a:avLst/>
          </a:prstGeom>
          <a:noFill/>
        </p:spPr>
        <p:txBody>
          <a:bodyPr wrap="square">
            <a:spAutoFit/>
          </a:bodyPr>
          <a:lstStyle/>
          <a:p>
            <a:pPr marL="0" marR="0" algn="ctr">
              <a:lnSpc>
                <a:spcPct val="130000"/>
              </a:lnSpc>
              <a:spcBef>
                <a:spcPts val="600"/>
              </a:spcBef>
              <a:spcAft>
                <a:spcPts val="600"/>
              </a:spcAft>
            </a:pPr>
            <a:r>
              <a:rPr lang="en-US" sz="1600" b="1">
                <a:effectLst/>
                <a:latin typeface="Montserrat" panose="00000500000000000000" pitchFamily="2" charset="0"/>
                <a:ea typeface="Calibri" panose="020F0502020204030204" pitchFamily="34" charset="0"/>
                <a:cs typeface="Times New Roman" panose="02020603050405020304" pitchFamily="18" charset="0"/>
              </a:rPr>
              <a:t>CHUYÊN ĐỀ THỰC TẬP</a:t>
            </a:r>
            <a:endParaRPr lang="en-US" sz="1600">
              <a:effectLst/>
              <a:latin typeface="Montserrat" panose="00000500000000000000" pitchFamily="2" charset="0"/>
              <a:ea typeface="Calibri" panose="020F0502020204030204" pitchFamily="34" charset="0"/>
              <a:cs typeface="Times New Roman" panose="02020603050405020304" pitchFamily="18" charset="0"/>
            </a:endParaRPr>
          </a:p>
          <a:p>
            <a:pPr marL="0" marR="0" indent="450215" algn="ctr">
              <a:lnSpc>
                <a:spcPct val="130000"/>
              </a:lnSpc>
              <a:spcBef>
                <a:spcPts val="600"/>
              </a:spcBef>
              <a:spcAft>
                <a:spcPts val="600"/>
              </a:spcAft>
            </a:pPr>
            <a:r>
              <a:rPr lang="en-US" sz="1600" b="1" i="1" err="1">
                <a:latin typeface="Montserrat" panose="00000500000000000000" pitchFamily="2" charset="0"/>
                <a:ea typeface="Calibri" panose="020F0502020204030204" pitchFamily="34" charset="0"/>
                <a:cs typeface="Times New Roman" panose="02020603050405020304" pitchFamily="18" charset="0"/>
              </a:rPr>
              <a:t>Đề</a:t>
            </a:r>
            <a:r>
              <a:rPr lang="en-US" sz="1600" b="1" i="1">
                <a:latin typeface="Montserrat" panose="00000500000000000000" pitchFamily="2" charset="0"/>
                <a:ea typeface="Calibri" panose="020F0502020204030204" pitchFamily="34" charset="0"/>
                <a:cs typeface="Times New Roman" panose="02020603050405020304" pitchFamily="18" charset="0"/>
              </a:rPr>
              <a:t> </a:t>
            </a:r>
            <a:r>
              <a:rPr lang="en-US" sz="1600" b="1" i="1" err="1">
                <a:latin typeface="Montserrat" panose="00000500000000000000" pitchFamily="2" charset="0"/>
                <a:ea typeface="Calibri" panose="020F0502020204030204" pitchFamily="34" charset="0"/>
                <a:cs typeface="Times New Roman" panose="02020603050405020304" pitchFamily="18" charset="0"/>
              </a:rPr>
              <a:t>tài</a:t>
            </a:r>
            <a:r>
              <a:rPr lang="en-US" sz="1600" b="1" i="1">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Phân</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tích</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tác</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động</a:t>
            </a:r>
            <a:r>
              <a:rPr lang="en-US" sz="1600" b="1" i="1">
                <a:effectLst/>
                <a:latin typeface="Montserrat" panose="00000500000000000000" pitchFamily="2" charset="0"/>
                <a:ea typeface="Calibri" panose="020F0502020204030204" pitchFamily="34" charset="0"/>
                <a:cs typeface="Times New Roman" panose="02020603050405020304" pitchFamily="18" charset="0"/>
              </a:rPr>
              <a:t> qua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lại</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của</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chỉ</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số</a:t>
            </a:r>
            <a:r>
              <a:rPr lang="en-US" sz="1600" b="1" i="1">
                <a:effectLst/>
                <a:latin typeface="Montserrat" panose="00000500000000000000" pitchFamily="2" charset="0"/>
                <a:ea typeface="Calibri" panose="020F0502020204030204" pitchFamily="34" charset="0"/>
                <a:cs typeface="Times New Roman" panose="02020603050405020304" pitchFamily="18" charset="0"/>
              </a:rPr>
              <a:t> VN-INDEX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và</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một</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số</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biến</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vĩ</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mô</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bằng</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mô</a:t>
            </a:r>
            <a:r>
              <a:rPr lang="en-US" sz="1600" b="1" i="1">
                <a:effectLst/>
                <a:latin typeface="Montserrat" panose="00000500000000000000" pitchFamily="2" charset="0"/>
                <a:ea typeface="Calibri" panose="020F0502020204030204" pitchFamily="34" charset="0"/>
                <a:cs typeface="Times New Roman" panose="02020603050405020304" pitchFamily="18" charset="0"/>
              </a:rPr>
              <a:t> </a:t>
            </a:r>
            <a:r>
              <a:rPr lang="en-US" sz="1600" b="1" i="1" err="1">
                <a:effectLst/>
                <a:latin typeface="Montserrat" panose="00000500000000000000" pitchFamily="2" charset="0"/>
                <a:ea typeface="Calibri" panose="020F0502020204030204" pitchFamily="34" charset="0"/>
                <a:cs typeface="Times New Roman" panose="02020603050405020304" pitchFamily="18" charset="0"/>
              </a:rPr>
              <a:t>hình</a:t>
            </a:r>
            <a:r>
              <a:rPr lang="en-US" sz="1600" b="1" i="1">
                <a:effectLst/>
                <a:latin typeface="Montserrat" panose="00000500000000000000" pitchFamily="2" charset="0"/>
                <a:ea typeface="Calibri" panose="020F0502020204030204" pitchFamily="34" charset="0"/>
                <a:cs typeface="Times New Roman" panose="02020603050405020304" pitchFamily="18" charset="0"/>
              </a:rPr>
              <a:t> VECM”</a:t>
            </a:r>
            <a:endParaRPr lang="en-US" sz="1600" i="1">
              <a:effectLst/>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672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F16273-A5DB-419F-9873-737884CC571D}"/>
              </a:ext>
            </a:extLst>
          </p:cNvPr>
          <p:cNvSpPr>
            <a:spLocks noGrp="1"/>
          </p:cNvSpPr>
          <p:nvPr>
            <p:ph type="title"/>
          </p:nvPr>
        </p:nvSpPr>
        <p:spPr>
          <a:xfrm>
            <a:off x="1194738" y="407172"/>
            <a:ext cx="8029943" cy="396363"/>
          </a:xfrm>
        </p:spPr>
        <p:txBody>
          <a:bodyPr>
            <a:noAutofit/>
          </a:bodyPr>
          <a:lstStyle/>
          <a:p>
            <a:r>
              <a:rPr lang="en-US" sz="2300" b="1" spc="-110">
                <a:latin typeface="Montserrat" panose="00000500000000000000" pitchFamily="2" charset="0"/>
              </a:rPr>
              <a:t>2.1 Sự biến động của VN-INDEX và các biến vĩ mô</a:t>
            </a:r>
            <a:endParaRPr lang="en-US" sz="2300" b="1">
              <a:latin typeface="Montserrat" panose="00000500000000000000" pitchFamily="2" charset="0"/>
            </a:endParaRPr>
          </a:p>
        </p:txBody>
      </p:sp>
      <p:pic>
        <p:nvPicPr>
          <p:cNvPr id="6" name="Content Placeholder 5" descr="Chart, line chart, histogram&#10;&#10;Description automatically generated">
            <a:extLst>
              <a:ext uri="{FF2B5EF4-FFF2-40B4-BE49-F238E27FC236}">
                <a16:creationId xmlns:a16="http://schemas.microsoft.com/office/drawing/2014/main" id="{9BBD74C0-FB20-BE76-2D13-05F5664B3C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301" y="1597974"/>
            <a:ext cx="3488273" cy="2153630"/>
          </a:xfrm>
          <a:prstGeom prst="rect">
            <a:avLst/>
          </a:prstGeom>
          <a:ln>
            <a:noFill/>
          </a:ln>
        </p:spPr>
      </p:pic>
      <p:pic>
        <p:nvPicPr>
          <p:cNvPr id="7" name="Picture 6" descr="Chart, histogram&#10;&#10;Description automatically generated">
            <a:extLst>
              <a:ext uri="{FF2B5EF4-FFF2-40B4-BE49-F238E27FC236}">
                <a16:creationId xmlns:a16="http://schemas.microsoft.com/office/drawing/2014/main" id="{B802F6B7-356C-EC1E-2E6C-26E16B9A5F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2838" y="1597974"/>
            <a:ext cx="3488273" cy="2153630"/>
          </a:xfrm>
          <a:prstGeom prst="rect">
            <a:avLst/>
          </a:prstGeom>
          <a:ln>
            <a:noFill/>
          </a:ln>
        </p:spPr>
      </p:pic>
      <p:sp>
        <p:nvSpPr>
          <p:cNvPr id="8" name="TextBox 7">
            <a:extLst>
              <a:ext uri="{FF2B5EF4-FFF2-40B4-BE49-F238E27FC236}">
                <a16:creationId xmlns:a16="http://schemas.microsoft.com/office/drawing/2014/main" id="{36FA1A4E-65BB-2651-AEBC-C8B7AA76F0EE}"/>
              </a:ext>
            </a:extLst>
          </p:cNvPr>
          <p:cNvSpPr txBox="1"/>
          <p:nvPr/>
        </p:nvSpPr>
        <p:spPr>
          <a:xfrm>
            <a:off x="709301" y="3751604"/>
            <a:ext cx="3795464" cy="461665"/>
          </a:xfrm>
          <a:prstGeom prst="rect">
            <a:avLst/>
          </a:prstGeom>
          <a:noFill/>
        </p:spPr>
        <p:txBody>
          <a:bodyPr wrap="square" rtlCol="0">
            <a:spAutoFit/>
          </a:bodyPr>
          <a:lstStyle/>
          <a:p>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chứng</a:t>
            </a:r>
            <a:r>
              <a:rPr lang="en-US" sz="1200">
                <a:latin typeface="Montserrat" panose="00000500000000000000" pitchFamily="2" charset="0"/>
              </a:rPr>
              <a:t> </a:t>
            </a:r>
            <a:r>
              <a:rPr lang="en-US" sz="1200" err="1">
                <a:latin typeface="Montserrat" panose="00000500000000000000" pitchFamily="2" charset="0"/>
              </a:rPr>
              <a:t>khoán</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sự</a:t>
            </a:r>
            <a:r>
              <a:rPr lang="en-US" sz="1200">
                <a:latin typeface="Montserrat" panose="00000500000000000000" pitchFamily="2" charset="0"/>
              </a:rPr>
              <a:t> </a:t>
            </a:r>
            <a:r>
              <a:rPr lang="en-US" sz="1200" err="1">
                <a:latin typeface="Montserrat" panose="00000500000000000000" pitchFamily="2" charset="0"/>
              </a:rPr>
              <a:t>tăng</a:t>
            </a:r>
            <a:r>
              <a:rPr lang="en-US" sz="1200">
                <a:latin typeface="Montserrat" panose="00000500000000000000" pitchFamily="2" charset="0"/>
              </a:rPr>
              <a:t> </a:t>
            </a:r>
            <a:r>
              <a:rPr lang="en-US" sz="1200" err="1">
                <a:latin typeface="Montserrat" panose="00000500000000000000" pitchFamily="2" charset="0"/>
              </a:rPr>
              <a:t>trưởng</a:t>
            </a:r>
            <a:r>
              <a:rPr lang="en-US" sz="1200">
                <a:latin typeface="Montserrat" panose="00000500000000000000" pitchFamily="2" charset="0"/>
              </a:rPr>
              <a:t> </a:t>
            </a:r>
            <a:r>
              <a:rPr lang="en-US" sz="1200" err="1">
                <a:latin typeface="Montserrat" panose="00000500000000000000" pitchFamily="2" charset="0"/>
              </a:rPr>
              <a:t>mạnh</a:t>
            </a:r>
            <a:r>
              <a:rPr lang="en-US" sz="1200">
                <a:latin typeface="Montserrat" panose="00000500000000000000" pitchFamily="2" charset="0"/>
              </a:rPr>
              <a:t> </a:t>
            </a:r>
            <a:r>
              <a:rPr lang="en-US" sz="1200" err="1">
                <a:latin typeface="Montserrat" panose="00000500000000000000" pitchFamily="2" charset="0"/>
              </a:rPr>
              <a:t>mẽ</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10 </a:t>
            </a:r>
            <a:r>
              <a:rPr lang="en-US" sz="1200" err="1">
                <a:latin typeface="Montserrat" panose="00000500000000000000" pitchFamily="2" charset="0"/>
              </a:rPr>
              <a:t>năm</a:t>
            </a:r>
            <a:r>
              <a:rPr lang="en-US" sz="1200">
                <a:latin typeface="Montserrat" panose="00000500000000000000" pitchFamily="2" charset="0"/>
              </a:rPr>
              <a:t> qua.</a:t>
            </a:r>
          </a:p>
        </p:txBody>
      </p:sp>
      <p:sp>
        <p:nvSpPr>
          <p:cNvPr id="9" name="TextBox 8">
            <a:extLst>
              <a:ext uri="{FF2B5EF4-FFF2-40B4-BE49-F238E27FC236}">
                <a16:creationId xmlns:a16="http://schemas.microsoft.com/office/drawing/2014/main" id="{1AA10DC4-283F-C881-AF26-CE77EB08D4E1}"/>
              </a:ext>
            </a:extLst>
          </p:cNvPr>
          <p:cNvSpPr txBox="1"/>
          <p:nvPr/>
        </p:nvSpPr>
        <p:spPr>
          <a:xfrm>
            <a:off x="5042838" y="3751604"/>
            <a:ext cx="3906179" cy="276999"/>
          </a:xfrm>
          <a:prstGeom prst="rect">
            <a:avLst/>
          </a:prstGeom>
          <a:noFill/>
        </p:spPr>
        <p:txBody>
          <a:bodyPr wrap="square" rtlCol="0">
            <a:spAutoFit/>
          </a:bodyPr>
          <a:lstStyle/>
          <a:p>
            <a:r>
              <a:rPr lang="en-US" sz="1200" err="1">
                <a:latin typeface="Montserrat" panose="00000500000000000000" pitchFamily="2" charset="0"/>
              </a:rPr>
              <a:t>Đồng</a:t>
            </a:r>
            <a:r>
              <a:rPr lang="en-US" sz="1200">
                <a:latin typeface="Montserrat" panose="00000500000000000000" pitchFamily="2" charset="0"/>
              </a:rPr>
              <a:t> </a:t>
            </a:r>
            <a:r>
              <a:rPr lang="en-US" sz="1200" err="1">
                <a:latin typeface="Montserrat" panose="00000500000000000000" pitchFamily="2" charset="0"/>
              </a:rPr>
              <a:t>nội</a:t>
            </a:r>
            <a:r>
              <a:rPr lang="en-US" sz="1200">
                <a:latin typeface="Montserrat" panose="00000500000000000000" pitchFamily="2" charset="0"/>
              </a:rPr>
              <a:t> </a:t>
            </a:r>
            <a:r>
              <a:rPr lang="en-US" sz="1200" err="1">
                <a:latin typeface="Montserrat" panose="00000500000000000000" pitchFamily="2" charset="0"/>
              </a:rPr>
              <a:t>tệ</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xu </a:t>
            </a:r>
            <a:r>
              <a:rPr lang="en-US" sz="1200" err="1">
                <a:latin typeface="Montserrat" panose="00000500000000000000" pitchFamily="2" charset="0"/>
              </a:rPr>
              <a:t>hướng</a:t>
            </a:r>
            <a:r>
              <a:rPr lang="en-US" sz="1200">
                <a:latin typeface="Montserrat" panose="00000500000000000000" pitchFamily="2" charset="0"/>
              </a:rPr>
              <a:t> </a:t>
            </a:r>
            <a:r>
              <a:rPr lang="en-US" sz="1200" err="1">
                <a:latin typeface="Montserrat" panose="00000500000000000000" pitchFamily="2" charset="0"/>
              </a:rPr>
              <a:t>mất</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theo</a:t>
            </a:r>
            <a:r>
              <a:rPr lang="en-US" sz="1200">
                <a:latin typeface="Montserrat" panose="00000500000000000000" pitchFamily="2" charset="0"/>
              </a:rPr>
              <a:t> </a:t>
            </a:r>
            <a:r>
              <a:rPr lang="en-US" sz="1200" err="1">
                <a:latin typeface="Montserrat" panose="00000500000000000000" pitchFamily="2" charset="0"/>
              </a:rPr>
              <a:t>thời</a:t>
            </a:r>
            <a:r>
              <a:rPr lang="en-US" sz="1200">
                <a:latin typeface="Montserrat" panose="00000500000000000000" pitchFamily="2" charset="0"/>
              </a:rPr>
              <a:t> </a:t>
            </a:r>
            <a:r>
              <a:rPr lang="en-US" sz="1200" err="1">
                <a:latin typeface="Montserrat" panose="00000500000000000000" pitchFamily="2" charset="0"/>
              </a:rPr>
              <a:t>gian</a:t>
            </a:r>
            <a:r>
              <a:rPr lang="en-US" sz="1200">
                <a:latin typeface="Montserrat" panose="00000500000000000000" pitchFamily="2" charset="0"/>
              </a:rPr>
              <a:t>.</a:t>
            </a:r>
          </a:p>
        </p:txBody>
      </p:sp>
      <p:sp>
        <p:nvSpPr>
          <p:cNvPr id="2" name="TextBox 1">
            <a:extLst>
              <a:ext uri="{FF2B5EF4-FFF2-40B4-BE49-F238E27FC236}">
                <a16:creationId xmlns:a16="http://schemas.microsoft.com/office/drawing/2014/main" id="{01613C3E-4A95-E8CD-1089-367822195560}"/>
              </a:ext>
            </a:extLst>
          </p:cNvPr>
          <p:cNvSpPr txBox="1"/>
          <p:nvPr/>
        </p:nvSpPr>
        <p:spPr>
          <a:xfrm>
            <a:off x="636099" y="1253396"/>
            <a:ext cx="6880808" cy="276999"/>
          </a:xfrm>
          <a:prstGeom prst="rect">
            <a:avLst/>
          </a:prstGeom>
          <a:noFill/>
        </p:spPr>
        <p:txBody>
          <a:bodyPr wrap="square">
            <a:spAutoFit/>
          </a:bodyPr>
          <a:lstStyle/>
          <a:p>
            <a:r>
              <a:rPr lang="es-ES" sz="1200" b="1">
                <a:latin typeface="Montserrat" panose="00000500000000000000" pitchFamily="2" charset="0"/>
              </a:rPr>
              <a:t>Sự biến động của VN-INDEX và các biến vĩ mô</a:t>
            </a:r>
            <a:endParaRPr lang="en-US" sz="1200" b="1">
              <a:latin typeface="Montserrat" panose="00000500000000000000" pitchFamily="2" charset="0"/>
            </a:endParaRPr>
          </a:p>
        </p:txBody>
      </p:sp>
    </p:spTree>
    <p:extLst>
      <p:ext uri="{BB962C8B-B14F-4D97-AF65-F5344CB8AC3E}">
        <p14:creationId xmlns:p14="http://schemas.microsoft.com/office/powerpoint/2010/main" val="67759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F16273-A5DB-419F-9873-737884CC571D}"/>
              </a:ext>
            </a:extLst>
          </p:cNvPr>
          <p:cNvSpPr>
            <a:spLocks noGrp="1"/>
          </p:cNvSpPr>
          <p:nvPr>
            <p:ph type="title"/>
          </p:nvPr>
        </p:nvSpPr>
        <p:spPr>
          <a:xfrm>
            <a:off x="1205362" y="773958"/>
            <a:ext cx="3103673" cy="614886"/>
          </a:xfrm>
        </p:spPr>
        <p:txBody>
          <a:bodyPr vert="horz" lIns="91440" tIns="45720" rIns="91440" bIns="45720" rtlCol="0" anchor="b">
            <a:noAutofit/>
          </a:bodyPr>
          <a:lstStyle/>
          <a:p>
            <a:pPr algn="l"/>
            <a:r>
              <a:rPr lang="en-US" sz="2300" b="1" spc="-110">
                <a:latin typeface="Montserrat" panose="00000500000000000000" pitchFamily="2" charset="0"/>
              </a:rPr>
              <a:t>2.1 Sự biến động của VN-INDEX và các biến vĩ mô</a:t>
            </a:r>
            <a:endParaRPr lang="en-US" sz="2300" b="1">
              <a:latin typeface="Montserrat" panose="00000500000000000000" pitchFamily="2" charset="0"/>
            </a:endParaRPr>
          </a:p>
        </p:txBody>
      </p:sp>
      <p:sp>
        <p:nvSpPr>
          <p:cNvPr id="25" name="Rectangle 2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5228" cy="2425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54864"/>
            <a:ext cx="884223" cy="174721"/>
            <a:chOff x="7763256" y="73152"/>
            <a:chExt cx="1178966" cy="232963"/>
          </a:xfrm>
        </p:grpSpPr>
        <p:sp>
          <p:nvSpPr>
            <p:cNvPr id="28"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Content Placeholder 16" descr="A picture containing graphical user interface&#10;&#10;Description automatically generated">
            <a:extLst>
              <a:ext uri="{FF2B5EF4-FFF2-40B4-BE49-F238E27FC236}">
                <a16:creationId xmlns:a16="http://schemas.microsoft.com/office/drawing/2014/main" id="{384EF24C-BF36-D2A3-300D-A2BD8AED5B5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02931" y="128571"/>
            <a:ext cx="3852727" cy="1844667"/>
          </a:xfrm>
          <a:prstGeom prst="rect">
            <a:avLst/>
          </a:prstGeom>
        </p:spPr>
      </p:pic>
      <p:sp>
        <p:nvSpPr>
          <p:cNvPr id="49" name="Rectangle 4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5488"/>
            <a:ext cx="455228" cy="27180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hart, line chart&#10;&#10;Description automatically generated">
            <a:extLst>
              <a:ext uri="{FF2B5EF4-FFF2-40B4-BE49-F238E27FC236}">
                <a16:creationId xmlns:a16="http://schemas.microsoft.com/office/drawing/2014/main" id="{C66B3C99-236E-1CB8-5004-A4F8D654D9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921" y="2102127"/>
            <a:ext cx="3384822" cy="2267415"/>
          </a:xfrm>
          <a:prstGeom prst="rect">
            <a:avLst/>
          </a:prstGeom>
        </p:spPr>
      </p:pic>
      <p:sp>
        <p:nvSpPr>
          <p:cNvPr id="19" name="TextBox 18">
            <a:extLst>
              <a:ext uri="{FF2B5EF4-FFF2-40B4-BE49-F238E27FC236}">
                <a16:creationId xmlns:a16="http://schemas.microsoft.com/office/drawing/2014/main" id="{883D5CEA-709D-A755-7A6A-8CE89EA6B0E1}"/>
              </a:ext>
            </a:extLst>
          </p:cNvPr>
          <p:cNvSpPr txBox="1"/>
          <p:nvPr/>
        </p:nvSpPr>
        <p:spPr>
          <a:xfrm>
            <a:off x="836668" y="4377533"/>
            <a:ext cx="3627756" cy="461665"/>
          </a:xfrm>
          <a:prstGeom prst="rect">
            <a:avLst/>
          </a:prstGeom>
          <a:noFill/>
        </p:spPr>
        <p:txBody>
          <a:bodyPr wrap="square" rtlCol="0">
            <a:spAutoFit/>
          </a:bodyPr>
          <a:lstStyle/>
          <a:p>
            <a:r>
              <a:rPr lang="en-US" sz="1200" err="1">
                <a:latin typeface="Montserrat" panose="00000500000000000000" pitchFamily="2" charset="0"/>
              </a:rPr>
              <a:t>Cung</a:t>
            </a:r>
            <a:r>
              <a:rPr lang="en-US" sz="1200">
                <a:latin typeface="Montserrat" panose="00000500000000000000" pitchFamily="2" charset="0"/>
              </a:rPr>
              <a:t> </a:t>
            </a:r>
            <a:r>
              <a:rPr lang="en-US" sz="1200" err="1">
                <a:latin typeface="Montserrat" panose="00000500000000000000" pitchFamily="2" charset="0"/>
              </a:rPr>
              <a:t>tiền</a:t>
            </a:r>
            <a:r>
              <a:rPr lang="en-US" sz="1200">
                <a:latin typeface="Montserrat" panose="00000500000000000000" pitchFamily="2" charset="0"/>
              </a:rPr>
              <a:t> </a:t>
            </a:r>
            <a:r>
              <a:rPr lang="en-US" sz="1200" err="1">
                <a:latin typeface="Montserrat" panose="00000500000000000000" pitchFamily="2" charset="0"/>
              </a:rPr>
              <a:t>đã</a:t>
            </a:r>
            <a:r>
              <a:rPr lang="en-US" sz="1200">
                <a:latin typeface="Montserrat" panose="00000500000000000000" pitchFamily="2" charset="0"/>
              </a:rPr>
              <a:t> </a:t>
            </a:r>
            <a:r>
              <a:rPr lang="en-US" sz="1200" err="1">
                <a:latin typeface="Montserrat" panose="00000500000000000000" pitchFamily="2" charset="0"/>
              </a:rPr>
              <a:t>tăng</a:t>
            </a:r>
            <a:r>
              <a:rPr lang="en-US" sz="1200">
                <a:latin typeface="Montserrat" panose="00000500000000000000" pitchFamily="2" charset="0"/>
              </a:rPr>
              <a:t> </a:t>
            </a:r>
            <a:r>
              <a:rPr lang="en-US" sz="1200" err="1">
                <a:latin typeface="Montserrat" panose="00000500000000000000" pitchFamily="2" charset="0"/>
              </a:rPr>
              <a:t>rất</a:t>
            </a:r>
            <a:r>
              <a:rPr lang="en-US" sz="1200">
                <a:latin typeface="Montserrat" panose="00000500000000000000" pitchFamily="2" charset="0"/>
              </a:rPr>
              <a:t> </a:t>
            </a:r>
            <a:r>
              <a:rPr lang="en-US" sz="1200" err="1">
                <a:latin typeface="Montserrat" panose="00000500000000000000" pitchFamily="2" charset="0"/>
              </a:rPr>
              <a:t>mạnh</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a:t>
            </a:r>
            <a:r>
              <a:rPr lang="en-US" sz="1200" err="1">
                <a:latin typeface="Montserrat" panose="00000500000000000000" pitchFamily="2" charset="0"/>
              </a:rPr>
              <a:t>thời</a:t>
            </a:r>
            <a:r>
              <a:rPr lang="en-US" sz="1200">
                <a:latin typeface="Montserrat" panose="00000500000000000000" pitchFamily="2" charset="0"/>
              </a:rPr>
              <a:t> </a:t>
            </a:r>
            <a:r>
              <a:rPr lang="en-US" sz="1200" err="1">
                <a:latin typeface="Montserrat" panose="00000500000000000000" pitchFamily="2" charset="0"/>
              </a:rPr>
              <a:t>gian</a:t>
            </a:r>
            <a:r>
              <a:rPr lang="en-US" sz="1200">
                <a:latin typeface="Montserrat" panose="00000500000000000000" pitchFamily="2" charset="0"/>
              </a:rPr>
              <a:t> qua </a:t>
            </a:r>
            <a:r>
              <a:rPr lang="en-US" sz="1200" err="1">
                <a:latin typeface="Montserrat" panose="00000500000000000000" pitchFamily="2" charset="0"/>
              </a:rPr>
              <a:t>và</a:t>
            </a:r>
            <a:r>
              <a:rPr lang="en-US" sz="1200">
                <a:latin typeface="Montserrat" panose="00000500000000000000" pitchFamily="2" charset="0"/>
              </a:rPr>
              <a:t> </a:t>
            </a:r>
            <a:r>
              <a:rPr lang="en-US" sz="1200" err="1">
                <a:latin typeface="Montserrat" panose="00000500000000000000" pitchFamily="2" charset="0"/>
              </a:rPr>
              <a:t>chưa</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dấu</a:t>
            </a:r>
            <a:r>
              <a:rPr lang="en-US" sz="1200">
                <a:latin typeface="Montserrat" panose="00000500000000000000" pitchFamily="2" charset="0"/>
              </a:rPr>
              <a:t> </a:t>
            </a:r>
            <a:r>
              <a:rPr lang="en-US" sz="1200" err="1">
                <a:latin typeface="Montserrat" panose="00000500000000000000" pitchFamily="2" charset="0"/>
              </a:rPr>
              <a:t>hiệu</a:t>
            </a:r>
            <a:r>
              <a:rPr lang="en-US" sz="1200">
                <a:latin typeface="Montserrat" panose="00000500000000000000" pitchFamily="2" charset="0"/>
              </a:rPr>
              <a:t> </a:t>
            </a:r>
            <a:r>
              <a:rPr lang="en-US" sz="1200" err="1">
                <a:latin typeface="Montserrat" panose="00000500000000000000" pitchFamily="2" charset="0"/>
              </a:rPr>
              <a:t>dừng</a:t>
            </a:r>
            <a:r>
              <a:rPr lang="en-US" sz="1200">
                <a:latin typeface="Montserrat" panose="00000500000000000000" pitchFamily="2" charset="0"/>
              </a:rPr>
              <a:t> </a:t>
            </a:r>
            <a:r>
              <a:rPr lang="en-US" sz="1200" err="1">
                <a:latin typeface="Montserrat" panose="00000500000000000000" pitchFamily="2" charset="0"/>
              </a:rPr>
              <a:t>lại</a:t>
            </a:r>
            <a:endParaRPr lang="en-US" sz="1200">
              <a:latin typeface="Montserrat" panose="00000500000000000000" pitchFamily="2" charset="0"/>
            </a:endParaRPr>
          </a:p>
        </p:txBody>
      </p:sp>
      <p:sp>
        <p:nvSpPr>
          <p:cNvPr id="48" name="TextBox 47">
            <a:extLst>
              <a:ext uri="{FF2B5EF4-FFF2-40B4-BE49-F238E27FC236}">
                <a16:creationId xmlns:a16="http://schemas.microsoft.com/office/drawing/2014/main" id="{0198C01C-3009-DC6C-C7D2-0343579A41BA}"/>
              </a:ext>
            </a:extLst>
          </p:cNvPr>
          <p:cNvSpPr txBox="1"/>
          <p:nvPr/>
        </p:nvSpPr>
        <p:spPr>
          <a:xfrm>
            <a:off x="4566068" y="1933045"/>
            <a:ext cx="4577932" cy="276999"/>
          </a:xfrm>
          <a:prstGeom prst="rect">
            <a:avLst/>
          </a:prstGeom>
          <a:noFill/>
        </p:spPr>
        <p:txBody>
          <a:bodyPr wrap="square" rtlCol="0">
            <a:spAutoFit/>
          </a:bodyPr>
          <a:lstStyle/>
          <a:p>
            <a:r>
              <a:rPr lang="en-US" sz="1200" err="1">
                <a:latin typeface="Montserrat" panose="00000500000000000000" pitchFamily="2" charset="0"/>
              </a:rPr>
              <a:t>Cán</a:t>
            </a:r>
            <a:r>
              <a:rPr lang="en-US" sz="1200">
                <a:latin typeface="Montserrat" panose="00000500000000000000" pitchFamily="2" charset="0"/>
              </a:rPr>
              <a:t> </a:t>
            </a:r>
            <a:r>
              <a:rPr lang="en-US" sz="1200" err="1">
                <a:latin typeface="Montserrat" panose="00000500000000000000" pitchFamily="2" charset="0"/>
              </a:rPr>
              <a:t>cân</a:t>
            </a:r>
            <a:r>
              <a:rPr lang="en-US" sz="1200">
                <a:latin typeface="Montserrat" panose="00000500000000000000" pitchFamily="2" charset="0"/>
              </a:rPr>
              <a:t> </a:t>
            </a:r>
            <a:r>
              <a:rPr lang="en-US" sz="1200" err="1">
                <a:latin typeface="Montserrat" panose="00000500000000000000" pitchFamily="2" charset="0"/>
              </a:rPr>
              <a:t>thương</a:t>
            </a:r>
            <a:r>
              <a:rPr lang="en-US" sz="1200">
                <a:latin typeface="Montserrat" panose="00000500000000000000" pitchFamily="2" charset="0"/>
              </a:rPr>
              <a:t> </a:t>
            </a:r>
            <a:r>
              <a:rPr lang="en-US" sz="1200" err="1">
                <a:latin typeface="Montserrat" panose="00000500000000000000" pitchFamily="2" charset="0"/>
              </a:rPr>
              <a:t>mại</a:t>
            </a:r>
            <a:r>
              <a:rPr lang="en-US" sz="1200">
                <a:latin typeface="Montserrat" panose="00000500000000000000" pitchFamily="2" charset="0"/>
              </a:rPr>
              <a:t> </a:t>
            </a:r>
            <a:r>
              <a:rPr lang="en-US" sz="1200" err="1">
                <a:latin typeface="Montserrat" panose="00000500000000000000" pitchFamily="2" charset="0"/>
              </a:rPr>
              <a:t>đầy</a:t>
            </a:r>
            <a:r>
              <a:rPr lang="en-US" sz="1200">
                <a:latin typeface="Montserrat" panose="00000500000000000000" pitchFamily="2" charset="0"/>
              </a:rPr>
              <a:t> </a:t>
            </a:r>
            <a:r>
              <a:rPr lang="en-US" sz="1200" err="1">
                <a:latin typeface="Montserrat" panose="00000500000000000000" pitchFamily="2" charset="0"/>
              </a:rPr>
              <a:t>bất</a:t>
            </a:r>
            <a:r>
              <a:rPr lang="en-US" sz="1200">
                <a:latin typeface="Montserrat" panose="00000500000000000000" pitchFamily="2" charset="0"/>
              </a:rPr>
              <a:t> </a:t>
            </a:r>
            <a:r>
              <a:rPr lang="en-US" sz="1200" err="1">
                <a:latin typeface="Montserrat" panose="00000500000000000000" pitchFamily="2" charset="0"/>
              </a:rPr>
              <a:t>ổn</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10 </a:t>
            </a:r>
            <a:r>
              <a:rPr lang="en-US" sz="1200" err="1">
                <a:latin typeface="Montserrat" panose="00000500000000000000" pitchFamily="2" charset="0"/>
              </a:rPr>
              <a:t>năm</a:t>
            </a:r>
            <a:r>
              <a:rPr lang="en-US" sz="1200">
                <a:latin typeface="Montserrat" panose="00000500000000000000" pitchFamily="2" charset="0"/>
              </a:rPr>
              <a:t> </a:t>
            </a:r>
            <a:r>
              <a:rPr lang="en-US" sz="1200" err="1">
                <a:latin typeface="Montserrat" panose="00000500000000000000" pitchFamily="2" charset="0"/>
              </a:rPr>
              <a:t>trở</a:t>
            </a:r>
            <a:r>
              <a:rPr lang="en-US" sz="1200">
                <a:latin typeface="Montserrat" panose="00000500000000000000" pitchFamily="2" charset="0"/>
              </a:rPr>
              <a:t> </a:t>
            </a:r>
            <a:r>
              <a:rPr lang="en-US" sz="1200" err="1">
                <a:latin typeface="Montserrat" panose="00000500000000000000" pitchFamily="2" charset="0"/>
              </a:rPr>
              <a:t>lại</a:t>
            </a:r>
            <a:r>
              <a:rPr lang="en-US" sz="1200">
                <a:latin typeface="Montserrat" panose="00000500000000000000" pitchFamily="2" charset="0"/>
              </a:rPr>
              <a:t> </a:t>
            </a:r>
            <a:r>
              <a:rPr lang="en-US" sz="1200" err="1">
                <a:latin typeface="Montserrat" panose="00000500000000000000" pitchFamily="2" charset="0"/>
              </a:rPr>
              <a:t>đây</a:t>
            </a:r>
            <a:endParaRPr lang="en-US" sz="1200">
              <a:latin typeface="Montserrat" panose="00000500000000000000" pitchFamily="2" charset="0"/>
            </a:endParaRPr>
          </a:p>
        </p:txBody>
      </p:sp>
      <p:pic>
        <p:nvPicPr>
          <p:cNvPr id="51" name="Picture 50" descr="Chart&#10;&#10;Description automatically generated">
            <a:extLst>
              <a:ext uri="{FF2B5EF4-FFF2-40B4-BE49-F238E27FC236}">
                <a16:creationId xmlns:a16="http://schemas.microsoft.com/office/drawing/2014/main" id="{BDD6CABB-6644-2AF0-A0AB-8C4FBB9EE1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5479" y="2291457"/>
            <a:ext cx="3840314" cy="2060695"/>
          </a:xfrm>
          <a:prstGeom prst="rect">
            <a:avLst/>
          </a:prstGeom>
          <a:ln>
            <a:noFill/>
          </a:ln>
        </p:spPr>
      </p:pic>
      <p:sp>
        <p:nvSpPr>
          <p:cNvPr id="52" name="TextBox 51">
            <a:extLst>
              <a:ext uri="{FF2B5EF4-FFF2-40B4-BE49-F238E27FC236}">
                <a16:creationId xmlns:a16="http://schemas.microsoft.com/office/drawing/2014/main" id="{52D5820F-0B0C-D438-F210-05E1231731F0}"/>
              </a:ext>
            </a:extLst>
          </p:cNvPr>
          <p:cNvSpPr txBox="1"/>
          <p:nvPr/>
        </p:nvSpPr>
        <p:spPr>
          <a:xfrm>
            <a:off x="4602931" y="4418176"/>
            <a:ext cx="4460387" cy="461665"/>
          </a:xfrm>
          <a:prstGeom prst="rect">
            <a:avLst/>
          </a:prstGeom>
          <a:noFill/>
        </p:spPr>
        <p:txBody>
          <a:bodyPr wrap="square" rtlCol="0">
            <a:spAutoFit/>
          </a:bodyPr>
          <a:lstStyle/>
          <a:p>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tiêu</a:t>
            </a:r>
            <a:r>
              <a:rPr lang="en-US" sz="1200">
                <a:latin typeface="Montserrat" panose="00000500000000000000" pitchFamily="2" charset="0"/>
              </a:rPr>
              <a:t> </a:t>
            </a:r>
            <a:r>
              <a:rPr lang="en-US" sz="1200" err="1">
                <a:latin typeface="Montserrat" panose="00000500000000000000" pitchFamily="2" charset="0"/>
              </a:rPr>
              <a:t>dùng</a:t>
            </a:r>
            <a:r>
              <a:rPr lang="en-US" sz="1200">
                <a:latin typeface="Montserrat" panose="00000500000000000000" pitchFamily="2" charset="0"/>
              </a:rPr>
              <a:t> </a:t>
            </a:r>
            <a:r>
              <a:rPr lang="en-US" sz="1200" err="1">
                <a:latin typeface="Montserrat" panose="00000500000000000000" pitchFamily="2" charset="0"/>
              </a:rPr>
              <a:t>biến</a:t>
            </a:r>
            <a:r>
              <a:rPr lang="en-US" sz="1200">
                <a:latin typeface="Montserrat" panose="00000500000000000000" pitchFamily="2" charset="0"/>
              </a:rPr>
              <a:t> </a:t>
            </a:r>
            <a:r>
              <a:rPr lang="en-US" sz="1200" err="1">
                <a:latin typeface="Montserrat" panose="00000500000000000000" pitchFamily="2" charset="0"/>
              </a:rPr>
              <a:t>động</a:t>
            </a:r>
            <a:r>
              <a:rPr lang="en-US" sz="1200">
                <a:latin typeface="Montserrat" panose="00000500000000000000" pitchFamily="2" charset="0"/>
              </a:rPr>
              <a:t> </a:t>
            </a:r>
            <a:r>
              <a:rPr lang="en-US" sz="1200" err="1">
                <a:latin typeface="Montserrat" panose="00000500000000000000" pitchFamily="2" charset="0"/>
              </a:rPr>
              <a:t>nhiều</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a:t>
            </a:r>
            <a:r>
              <a:rPr lang="en-US" sz="1200" err="1">
                <a:latin typeface="Montserrat" panose="00000500000000000000" pitchFamily="2" charset="0"/>
              </a:rPr>
              <a:t>khoảng</a:t>
            </a:r>
            <a:r>
              <a:rPr lang="en-US" sz="1200">
                <a:latin typeface="Montserrat" panose="00000500000000000000" pitchFamily="2" charset="0"/>
              </a:rPr>
              <a:t> </a:t>
            </a:r>
            <a:r>
              <a:rPr lang="en-US" sz="1200" err="1">
                <a:latin typeface="Montserrat" panose="00000500000000000000" pitchFamily="2" charset="0"/>
              </a:rPr>
              <a:t>thời</a:t>
            </a:r>
            <a:r>
              <a:rPr lang="en-US" sz="1200">
                <a:latin typeface="Montserrat" panose="00000500000000000000" pitchFamily="2" charset="0"/>
              </a:rPr>
              <a:t> </a:t>
            </a:r>
            <a:r>
              <a:rPr lang="en-US" sz="1200" err="1">
                <a:latin typeface="Montserrat" panose="00000500000000000000" pitchFamily="2" charset="0"/>
              </a:rPr>
              <a:t>gian</a:t>
            </a:r>
            <a:r>
              <a:rPr lang="en-US" sz="1200">
                <a:latin typeface="Montserrat" panose="00000500000000000000" pitchFamily="2" charset="0"/>
              </a:rPr>
              <a:t> </a:t>
            </a:r>
            <a:r>
              <a:rPr lang="en-US" sz="1200" err="1">
                <a:latin typeface="Montserrat" panose="00000500000000000000" pitchFamily="2" charset="0"/>
              </a:rPr>
              <a:t>từ</a:t>
            </a:r>
            <a:r>
              <a:rPr lang="en-US" sz="1200">
                <a:latin typeface="Montserrat" panose="00000500000000000000" pitchFamily="2" charset="0"/>
              </a:rPr>
              <a:t> </a:t>
            </a:r>
            <a:r>
              <a:rPr lang="en-US" sz="1200" err="1">
                <a:latin typeface="Montserrat" panose="00000500000000000000" pitchFamily="2" charset="0"/>
              </a:rPr>
              <a:t>tháng</a:t>
            </a:r>
            <a:r>
              <a:rPr lang="en-US" sz="1200">
                <a:latin typeface="Montserrat" panose="00000500000000000000" pitchFamily="2" charset="0"/>
              </a:rPr>
              <a:t> 4/2012 </a:t>
            </a:r>
            <a:r>
              <a:rPr lang="en-US" sz="1200" err="1">
                <a:latin typeface="Montserrat" panose="00000500000000000000" pitchFamily="2" charset="0"/>
              </a:rPr>
              <a:t>đến</a:t>
            </a:r>
            <a:r>
              <a:rPr lang="en-US" sz="1200">
                <a:latin typeface="Montserrat" panose="00000500000000000000" pitchFamily="2" charset="0"/>
              </a:rPr>
              <a:t> </a:t>
            </a:r>
            <a:r>
              <a:rPr lang="en-US" sz="1200" err="1">
                <a:latin typeface="Montserrat" panose="00000500000000000000" pitchFamily="2" charset="0"/>
              </a:rPr>
              <a:t>tháng</a:t>
            </a:r>
            <a:r>
              <a:rPr lang="en-US" sz="1200">
                <a:latin typeface="Montserrat" panose="00000500000000000000" pitchFamily="2" charset="0"/>
              </a:rPr>
              <a:t> 12/2021</a:t>
            </a:r>
          </a:p>
        </p:txBody>
      </p:sp>
      <p:sp>
        <p:nvSpPr>
          <p:cNvPr id="50" name="TextBox 49">
            <a:extLst>
              <a:ext uri="{FF2B5EF4-FFF2-40B4-BE49-F238E27FC236}">
                <a16:creationId xmlns:a16="http://schemas.microsoft.com/office/drawing/2014/main" id="{1D851537-9C68-8C14-8306-CFD05365C592}"/>
              </a:ext>
            </a:extLst>
          </p:cNvPr>
          <p:cNvSpPr txBox="1"/>
          <p:nvPr/>
        </p:nvSpPr>
        <p:spPr>
          <a:xfrm>
            <a:off x="1169578" y="1483487"/>
            <a:ext cx="3175240" cy="461665"/>
          </a:xfrm>
          <a:prstGeom prst="rect">
            <a:avLst/>
          </a:prstGeom>
          <a:noFill/>
        </p:spPr>
        <p:txBody>
          <a:bodyPr wrap="square">
            <a:spAutoFit/>
          </a:bodyPr>
          <a:lstStyle/>
          <a:p>
            <a:r>
              <a:rPr lang="es-ES" sz="1200" b="1">
                <a:latin typeface="Montserrat" panose="00000500000000000000" pitchFamily="2" charset="0"/>
              </a:rPr>
              <a:t>Sự biến động của VN-INDEX và các biến vĩ mô</a:t>
            </a:r>
            <a:endParaRPr lang="en-US" sz="1200" b="1">
              <a:latin typeface="Montserrat" panose="00000500000000000000" pitchFamily="2" charset="0"/>
            </a:endParaRPr>
          </a:p>
        </p:txBody>
      </p:sp>
      <p:pic>
        <p:nvPicPr>
          <p:cNvPr id="4" name="Picture 3" descr="Logo&#10;&#10;Description automatically generated">
            <a:extLst>
              <a:ext uri="{FF2B5EF4-FFF2-40B4-BE49-F238E27FC236}">
                <a16:creationId xmlns:a16="http://schemas.microsoft.com/office/drawing/2014/main" id="{217DFAC6-71AC-4BFD-B4EC-773C529F23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655"/>
            <a:ext cx="1213457" cy="1204443"/>
          </a:xfrm>
          <a:prstGeom prst="rect">
            <a:avLst/>
          </a:prstGeom>
        </p:spPr>
      </p:pic>
    </p:spTree>
    <p:extLst>
      <p:ext uri="{BB962C8B-B14F-4D97-AF65-F5344CB8AC3E}">
        <p14:creationId xmlns:p14="http://schemas.microsoft.com/office/powerpoint/2010/main" val="1640821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ipse 19">
            <a:extLst>
              <a:ext uri="{FF2B5EF4-FFF2-40B4-BE49-F238E27FC236}">
                <a16:creationId xmlns:a16="http://schemas.microsoft.com/office/drawing/2014/main" id="{96309D64-E0D3-4349-88CB-CC32523E2E5B}"/>
              </a:ext>
            </a:extLst>
          </p:cNvPr>
          <p:cNvSpPr/>
          <p:nvPr/>
        </p:nvSpPr>
        <p:spPr>
          <a:xfrm>
            <a:off x="6211842" y="155694"/>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1147482" y="350981"/>
            <a:ext cx="7996518" cy="396363"/>
          </a:xfrm>
          <a:ln>
            <a:noFill/>
          </a:ln>
        </p:spPr>
        <p:txBody>
          <a:bodyPr>
            <a:noAutofit/>
          </a:bodyPr>
          <a:lstStyle/>
          <a:p>
            <a:r>
              <a:rPr lang="en-US" sz="2300" spc="-100">
                <a:latin typeface="Montserrat" panose="00000500000000000000" pitchFamily="2" charset="0"/>
              </a:rPr>
              <a:t>2.2 Một </a:t>
            </a:r>
            <a:r>
              <a:rPr lang="en-US" sz="2300" spc="-100" err="1">
                <a:latin typeface="Montserrat" panose="00000500000000000000" pitchFamily="2" charset="0"/>
              </a:rPr>
              <a:t>số</a:t>
            </a:r>
            <a:r>
              <a:rPr lang="en-US" sz="2300" spc="-100">
                <a:latin typeface="Montserrat" panose="00000500000000000000" pitchFamily="2" charset="0"/>
              </a:rPr>
              <a:t> </a:t>
            </a:r>
            <a:r>
              <a:rPr lang="en-US" sz="2300" spc="-100" err="1">
                <a:latin typeface="Montserrat" panose="00000500000000000000" pitchFamily="2" charset="0"/>
              </a:rPr>
              <a:t>lý</a:t>
            </a:r>
            <a:r>
              <a:rPr lang="en-US" sz="2300" spc="-100">
                <a:latin typeface="Montserrat" panose="00000500000000000000" pitchFamily="2" charset="0"/>
              </a:rPr>
              <a:t> </a:t>
            </a:r>
            <a:r>
              <a:rPr lang="en-US" sz="2300" spc="-100" err="1">
                <a:latin typeface="Montserrat" panose="00000500000000000000" pitchFamily="2" charset="0"/>
              </a:rPr>
              <a:t>thuyết</a:t>
            </a:r>
            <a:r>
              <a:rPr lang="en-US" sz="2300" spc="-100">
                <a:latin typeface="Montserrat" panose="00000500000000000000" pitchFamily="2" charset="0"/>
              </a:rPr>
              <a:t> </a:t>
            </a:r>
            <a:r>
              <a:rPr lang="en-US" sz="2300" spc="-100" err="1">
                <a:latin typeface="Montserrat" panose="00000500000000000000" pitchFamily="2" charset="0"/>
              </a:rPr>
              <a:t>cơ</a:t>
            </a:r>
            <a:r>
              <a:rPr lang="en-US" sz="2300" spc="-100">
                <a:latin typeface="Montserrat" panose="00000500000000000000" pitchFamily="2" charset="0"/>
              </a:rPr>
              <a:t> </a:t>
            </a:r>
            <a:r>
              <a:rPr lang="en-US" sz="2300" spc="-100" err="1">
                <a:latin typeface="Montserrat" panose="00000500000000000000" pitchFamily="2" charset="0"/>
              </a:rPr>
              <a:t>bản</a:t>
            </a:r>
            <a:r>
              <a:rPr lang="en-US" sz="2300" spc="-100">
                <a:latin typeface="Montserrat" panose="00000500000000000000" pitchFamily="2" charset="0"/>
              </a:rPr>
              <a:t> </a:t>
            </a:r>
            <a:r>
              <a:rPr lang="en-US" sz="2300" spc="-100" err="1">
                <a:latin typeface="Montserrat" panose="00000500000000000000" pitchFamily="2" charset="0"/>
              </a:rPr>
              <a:t>của</a:t>
            </a:r>
            <a:r>
              <a:rPr lang="en-US" sz="2300" spc="-100">
                <a:latin typeface="Montserrat" panose="00000500000000000000" pitchFamily="2" charset="0"/>
              </a:rPr>
              <a:t> </a:t>
            </a:r>
            <a:r>
              <a:rPr lang="en-US" sz="2300" spc="-100" err="1">
                <a:latin typeface="Montserrat" panose="00000500000000000000" pitchFamily="2" charset="0"/>
              </a:rPr>
              <a:t>mô</a:t>
            </a:r>
            <a:r>
              <a:rPr lang="en-US" sz="2300" spc="-100">
                <a:latin typeface="Montserrat" panose="00000500000000000000" pitchFamily="2" charset="0"/>
              </a:rPr>
              <a:t> </a:t>
            </a:r>
            <a:r>
              <a:rPr lang="en-US" sz="2300" spc="-100" err="1">
                <a:latin typeface="Montserrat" panose="00000500000000000000" pitchFamily="2" charset="0"/>
              </a:rPr>
              <a:t>hình</a:t>
            </a:r>
            <a:r>
              <a:rPr lang="en-US" sz="2300" spc="-100">
                <a:latin typeface="Montserrat" panose="00000500000000000000" pitchFamily="2" charset="0"/>
              </a:rPr>
              <a:t> </a:t>
            </a:r>
            <a:r>
              <a:rPr lang="en-US" sz="2300" spc="-100" err="1">
                <a:latin typeface="Montserrat" panose="00000500000000000000" pitchFamily="2" charset="0"/>
              </a:rPr>
              <a:t>nghiên</a:t>
            </a:r>
            <a:r>
              <a:rPr lang="en-US" sz="2300" spc="-100">
                <a:latin typeface="Montserrat" panose="00000500000000000000" pitchFamily="2" charset="0"/>
              </a:rPr>
              <a:t> </a:t>
            </a:r>
            <a:r>
              <a:rPr lang="en-US" sz="2300" spc="-100" err="1">
                <a:latin typeface="Montserrat" panose="00000500000000000000" pitchFamily="2" charset="0"/>
              </a:rPr>
              <a:t>cứu</a:t>
            </a:r>
            <a:endParaRPr lang="en-US" sz="2300" spc="-100">
              <a:latin typeface="Montserrat" panose="00000500000000000000" pitchFamily="2"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4C4B70-9D20-46E9-EFCF-04B47FA60825}"/>
                  </a:ext>
                </a:extLst>
              </p:cNvPr>
              <p:cNvSpPr txBox="1"/>
              <p:nvPr/>
            </p:nvSpPr>
            <p:spPr>
              <a:xfrm>
                <a:off x="1035424" y="1030765"/>
                <a:ext cx="7996518" cy="4326056"/>
              </a:xfrm>
              <a:prstGeom prst="rect">
                <a:avLst/>
              </a:prstGeom>
              <a:noFill/>
            </p:spPr>
            <p:txBody>
              <a:bodyPr wrap="square" rtlCol="0">
                <a:spAutoFit/>
              </a:bodyPr>
              <a:lstStyle/>
              <a:p>
                <a:pPr>
                  <a:lnSpc>
                    <a:spcPct val="150000"/>
                  </a:lnSpc>
                </a:pPr>
                <a:r>
                  <a:rPr lang="en-US" sz="1200" b="1">
                    <a:latin typeface="Montserrat" panose="00000500000000000000" pitchFamily="2" charset="0"/>
                    <a:cs typeface="Calibri" panose="020F0502020204030204" pitchFamily="34" charset="0"/>
                  </a:rPr>
                  <a:t>Chuỗi </a:t>
                </a:r>
                <a:r>
                  <a:rPr lang="en-US" sz="1200" b="1" err="1">
                    <a:latin typeface="Montserrat" panose="00000500000000000000" pitchFamily="2" charset="0"/>
                    <a:cs typeface="Calibri" panose="020F0502020204030204" pitchFamily="34" charset="0"/>
                  </a:rPr>
                  <a:t>thời</a:t>
                </a:r>
                <a:r>
                  <a:rPr lang="en-US" sz="1200" b="1">
                    <a:latin typeface="Montserrat" panose="00000500000000000000" pitchFamily="2" charset="0"/>
                    <a:cs typeface="Calibri" panose="020F0502020204030204" pitchFamily="34" charset="0"/>
                  </a:rPr>
                  <a:t> </a:t>
                </a:r>
                <a:r>
                  <a:rPr lang="en-US" sz="1200" b="1" err="1">
                    <a:latin typeface="Montserrat" panose="00000500000000000000" pitchFamily="2" charset="0"/>
                    <a:cs typeface="Calibri" panose="020F0502020204030204" pitchFamily="34" charset="0"/>
                  </a:rPr>
                  <a:t>gian</a:t>
                </a:r>
                <a:r>
                  <a:rPr lang="en-US" sz="1200" b="1">
                    <a:latin typeface="Montserrat" panose="00000500000000000000" pitchFamily="2" charset="0"/>
                    <a:cs typeface="Calibri" panose="020F0502020204030204" pitchFamily="34" charset="0"/>
                  </a:rPr>
                  <a:t> dừng</a:t>
                </a:r>
              </a:p>
              <a:p>
                <a:pPr marL="285750" indent="-285750">
                  <a:lnSpc>
                    <a:spcPct val="150000"/>
                  </a:lnSpc>
                  <a:buFont typeface="Arial" panose="020B0604020202020204" pitchFamily="34" charset="0"/>
                  <a:buChar char="•"/>
                </a:pPr>
                <a:r>
                  <a:rPr lang="en-US" sz="1200" err="1">
                    <a:latin typeface="Montserrat" panose="00000500000000000000" pitchFamily="2" charset="0"/>
                    <a:cs typeface="Calibri" panose="020F0502020204030204" pitchFamily="34" charset="0"/>
                  </a:rPr>
                  <a:t>Chuỗi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thời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gian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được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gọi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là</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dừng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nếu</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kỳ</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vọng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phương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sai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và</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hiệp</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phương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sai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không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đổi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theo</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thời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gian</a:t>
                </a:r>
                <a:r>
                  <a:rPr lang="en-US" sz="1200">
                    <a:latin typeface="Montserrat" panose="00000500000000000000" pitchFamily="2" charset="0"/>
                    <a:cs typeface="Calibri" panose="020F0502020204030204" pitchFamily="34" charset="0"/>
                  </a:rPr>
                  <a:t>.</a:t>
                </a:r>
              </a:p>
              <a:p>
                <a:pPr marL="285750" indent="-285750">
                  <a:lnSpc>
                    <a:spcPct val="150000"/>
                  </a:lnSpc>
                  <a:buFont typeface="Arial" panose="020B0604020202020204" pitchFamily="34" charset="0"/>
                  <a:buChar char="•"/>
                </a:pPr>
                <a:r>
                  <a:rPr lang="en-US" sz="1200">
                    <a:latin typeface="Montserrat" panose="00000500000000000000" pitchFamily="2" charset="0"/>
                    <a:cs typeface="Calibri" panose="020F0502020204030204" pitchFamily="34" charset="0"/>
                  </a:rPr>
                  <a:t>Khi </a:t>
                </a:r>
                <a:r>
                  <a:rPr lang="en-US" sz="1200" err="1">
                    <a:latin typeface="Montserrat" panose="00000500000000000000" pitchFamily="2" charset="0"/>
                    <a:cs typeface="Calibri" panose="020F0502020204030204" pitchFamily="34" charset="0"/>
                  </a:rPr>
                  <a:t>ước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lượng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mô</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hình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với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biến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độc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lập</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là</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chuỗi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thời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gian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không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dừng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sẽ</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thu</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được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kết</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quả</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giả</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mạo</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Vì</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vậy</a:t>
                </a:r>
                <a:r>
                  <a:rPr lang="en-US" sz="1200">
                    <a:latin typeface="Montserrat" panose="00000500000000000000" pitchFamily="2" charset="0"/>
                    <a:cs typeface="Calibri" panose="020F0502020204030204" pitchFamily="34" charset="0"/>
                  </a:rPr>
                  <a:t> ta </a:t>
                </a:r>
                <a:r>
                  <a:rPr lang="en-US" sz="1200" err="1">
                    <a:latin typeface="Montserrat" panose="00000500000000000000" pitchFamily="2" charset="0"/>
                    <a:cs typeface="Calibri" panose="020F0502020204030204" pitchFamily="34" charset="0"/>
                  </a:rPr>
                  <a:t>cần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nhận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biết</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tính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dừng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của</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chuỗi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trước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khi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tiến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hành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ước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lượng</a:t>
                </a:r>
                <a:r>
                  <a:rPr lang="en-US" sz="1200">
                    <a:latin typeface="Montserrat" panose="00000500000000000000" pitchFamily="2" charset="0"/>
                    <a:cs typeface="Calibri" panose="020F0502020204030204" pitchFamily="34" charset="0"/>
                  </a:rPr>
                  <a:t>.</a:t>
                </a:r>
              </a:p>
              <a:p>
                <a:pPr>
                  <a:lnSpc>
                    <a:spcPct val="150000"/>
                  </a:lnSpc>
                </a:pPr>
                <a:r>
                  <a:rPr lang="vi-VN" sz="1200" b="1">
                    <a:effectLst/>
                    <a:latin typeface="Montserrat" panose="00000500000000000000" pitchFamily="2" charset="0"/>
                    <a:ea typeface="Calibri" panose="020F0502020204030204" pitchFamily="34" charset="0"/>
                    <a:cs typeface="Calibri" panose="020F0502020204030204" pitchFamily="34" charset="0"/>
                  </a:rPr>
                  <a:t>Mô hình VAR</a:t>
                </a:r>
                <a:r>
                  <a:rPr lang="en-US" sz="1200">
                    <a:effectLst/>
                    <a:latin typeface="Montserrat" panose="00000500000000000000" pitchFamily="2" charset="0"/>
                    <a:ea typeface="Calibri" panose="020F0502020204030204" pitchFamily="34" charset="0"/>
                    <a:cs typeface="Calibri" panose="020F0502020204030204" pitchFamily="34" charset="0"/>
                  </a:rPr>
                  <a:t>:</a:t>
                </a:r>
                <a:r>
                  <a:rPr lang="vi-VN" sz="1200">
                    <a:effectLst/>
                    <a:latin typeface="Montserrat" panose="00000500000000000000" pitchFamily="2" charset="0"/>
                    <a:ea typeface="Calibri" panose="020F0502020204030204" pitchFamily="34" charset="0"/>
                    <a:cs typeface="Calibri" panose="020F0502020204030204" pitchFamily="34" charset="0"/>
                  </a:rPr>
                  <a:t> là mô hình vector các biến số tự hồi quy. Mỗi biến số phụ thuộc tuyến tính vào các</a:t>
                </a:r>
                <a:r>
                  <a:rPr lang="vi-VN" sz="1200">
                    <a:solidFill>
                      <a:srgbClr val="FFFFFF"/>
                    </a:solidFill>
                    <a:effectLst/>
                    <a:latin typeface="Montserrat" panose="00000500000000000000" pitchFamily="2" charset="0"/>
                    <a:ea typeface="Times New Roman" panose="02020603050405020304" pitchFamily="18" charset="0"/>
                    <a:cs typeface="Calibri" panose="020F0502020204030204" pitchFamily="34" charset="0"/>
                  </a:rPr>
                  <a:t> </a:t>
                </a:r>
                <a:r>
                  <a:rPr lang="vi-VN" sz="1200">
                    <a:effectLst/>
                    <a:latin typeface="Montserrat" panose="00000500000000000000" pitchFamily="2" charset="0"/>
                    <a:ea typeface="Calibri" panose="020F0502020204030204" pitchFamily="34" charset="0"/>
                    <a:cs typeface="Calibri" panose="020F0502020204030204" pitchFamily="34" charset="0"/>
                  </a:rPr>
                  <a:t>giá trị trễ của các biến số trong mô hình. </a:t>
                </a:r>
                <a:endParaRPr lang="en-US" sz="1200" i="1">
                  <a:effectLst/>
                  <a:latin typeface="Montserrat" panose="00000500000000000000" pitchFamily="2" charset="0"/>
                  <a:cs typeface="Calibri" panose="020F0502020204030204" pitchFamily="34" charset="0"/>
                </a:endParaRPr>
              </a:p>
              <a:p>
                <a:pPr algn="ctr">
                  <a:lnSpc>
                    <a:spcPct val="150000"/>
                  </a:lnSpc>
                </a:pPr>
                <a14:m>
                  <m:oMath xmlns:m="http://schemas.openxmlformats.org/officeDocument/2006/math">
                    <m:sSub>
                      <m:sSubPr>
                        <m:ctrlPr>
                          <a:rPr lang="en-US" sz="1200" i="1" smtClean="0">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200">
                    <a:effectLst/>
                    <a:latin typeface="Montserrat" panose="00000500000000000000" pitchFamily="2" charset="0"/>
                    <a:ea typeface="Times New Roman" panose="02020603050405020304" pitchFamily="18" charset="0"/>
                    <a:cs typeface="Calibri" panose="020F0502020204030204" pitchFamily="34" charset="0"/>
                  </a:rPr>
                  <a:t>	</a:t>
                </a:r>
              </a:p>
              <a:p>
                <a:pPr marL="285750" indent="-285750">
                  <a:lnSpc>
                    <a:spcPct val="150000"/>
                  </a:lnSpc>
                  <a:buFont typeface="Arial" panose="020B0604020202020204" pitchFamily="34" charset="0"/>
                  <a:buChar char="•"/>
                </a:pPr>
                <a:r>
                  <a:rPr lang="vi-VN" sz="1200">
                    <a:effectLst/>
                    <a:latin typeface="Montserrat" panose="00000500000000000000" pitchFamily="2" charset="0"/>
                    <a:ea typeface="Calibri" panose="020F0502020204030204" pitchFamily="34" charset="0"/>
                    <a:cs typeface="Calibri" panose="020F0502020204030204" pitchFamily="34" charset="0"/>
                  </a:rPr>
                  <a:t>Chuỗi thời gian trong phân tích </a:t>
                </a:r>
                <a:r>
                  <a:rPr lang="en-US" sz="1200">
                    <a:effectLst/>
                    <a:latin typeface="Montserrat" panose="00000500000000000000" pitchFamily="2" charset="0"/>
                    <a:ea typeface="Calibri" panose="020F0502020204030204" pitchFamily="34" charset="0"/>
                    <a:cs typeface="Calibri" panose="020F0502020204030204" pitchFamily="34" charset="0"/>
                  </a:rPr>
                  <a:t>VAR </a:t>
                </a:r>
                <a:r>
                  <a:rPr lang="en-US" sz="1200" err="1">
                    <a:effectLst/>
                    <a:latin typeface="Montserrat" panose="00000500000000000000" pitchFamily="2" charset="0"/>
                    <a:ea typeface="Calibri" panose="020F0502020204030204" pitchFamily="34" charset="0"/>
                    <a:cs typeface="Calibri" panose="020F0502020204030204" pitchFamily="34" charset="0"/>
                  </a:rPr>
                  <a:t>phải</a:t>
                </a:r>
                <a:r>
                  <a:rPr lang="en-US" sz="1200">
                    <a:effectLst/>
                    <a:latin typeface="Montserrat" panose="00000500000000000000" pitchFamily="2" charset="0"/>
                    <a:ea typeface="Calibri" panose="020F0502020204030204" pitchFamily="34" charset="0"/>
                    <a:cs typeface="Calibri" panose="020F0502020204030204" pitchFamily="34" charset="0"/>
                  </a:rPr>
                  <a:t> </a:t>
                </a:r>
                <a:r>
                  <a:rPr lang="en-US" sz="1200" err="1">
                    <a:effectLst/>
                    <a:latin typeface="Montserrat" panose="00000500000000000000" pitchFamily="2" charset="0"/>
                    <a:ea typeface="Calibri" panose="020F0502020204030204" pitchFamily="34" charset="0"/>
                    <a:cs typeface="Calibri" panose="020F0502020204030204" pitchFamily="34" charset="0"/>
                  </a:rPr>
                  <a:t>là</a:t>
                </a:r>
                <a:r>
                  <a:rPr lang="en-US" sz="1200">
                    <a:effectLst/>
                    <a:latin typeface="Montserrat" panose="00000500000000000000" pitchFamily="2" charset="0"/>
                    <a:ea typeface="Calibri" panose="020F0502020204030204" pitchFamily="34" charset="0"/>
                    <a:cs typeface="Calibri" panose="020F0502020204030204" pitchFamily="34" charset="0"/>
                  </a:rPr>
                  <a:t> </a:t>
                </a:r>
                <a:r>
                  <a:rPr lang="en-US" sz="1200" err="1">
                    <a:effectLst/>
                    <a:latin typeface="Montserrat" panose="00000500000000000000" pitchFamily="2" charset="0"/>
                    <a:ea typeface="Calibri" panose="020F0502020204030204" pitchFamily="34" charset="0"/>
                    <a:cs typeface="Calibri" panose="020F0502020204030204" pitchFamily="34" charset="0"/>
                  </a:rPr>
                  <a:t>các</a:t>
                </a:r>
                <a:r>
                  <a:rPr lang="vi-VN" sz="1200">
                    <a:effectLst/>
                    <a:latin typeface="Montserrat" panose="00000500000000000000" pitchFamily="2" charset="0"/>
                    <a:ea typeface="Calibri" panose="020F0502020204030204" pitchFamily="34" charset="0"/>
                    <a:cs typeface="Calibri" panose="020F0502020204030204" pitchFamily="34" charset="0"/>
                  </a:rPr>
                  <a:t> chuỗi dừng.</a:t>
                </a:r>
                <a:endParaRPr lang="en-US" sz="1200">
                  <a:latin typeface="Montserrat" panose="00000500000000000000" pitchFamily="2" charset="0"/>
                  <a:cs typeface="Calibri" panose="020F0502020204030204" pitchFamily="34" charset="0"/>
                </a:endParaRPr>
              </a:p>
              <a:p>
                <a:pPr>
                  <a:lnSpc>
                    <a:spcPct val="150000"/>
                  </a:lnSpc>
                </a:pPr>
                <a:r>
                  <a:rPr lang="en-US" sz="1200" b="1">
                    <a:latin typeface="Montserrat" panose="00000500000000000000" pitchFamily="2" charset="0"/>
                    <a:cs typeface="Calibri" panose="020F0502020204030204" pitchFamily="34" charset="0"/>
                  </a:rPr>
                  <a:t>Mô hình VECM </a:t>
                </a:r>
                <a:r>
                  <a:rPr lang="en-US" sz="1200">
                    <a:latin typeface="Montserrat" panose="00000500000000000000" pitchFamily="2" charset="0"/>
                    <a:cs typeface="Calibri" panose="020F0502020204030204" pitchFamily="34" charset="0"/>
                  </a:rPr>
                  <a:t>- </a:t>
                </a:r>
                <a:r>
                  <a:rPr lang="en-US" sz="1200">
                    <a:effectLst/>
                    <a:latin typeface="Montserrat" panose="00000500000000000000" pitchFamily="2" charset="0"/>
                    <a:ea typeface="Times New Roman" panose="02020603050405020304" pitchFamily="18" charset="0"/>
                    <a:cs typeface="Times New Roman" panose="02020603050405020304" pitchFamily="18" charset="0"/>
                  </a:rPr>
                  <a:t>mô hình có khả năng hồi quy các chuỗi thời gian không dừng nhưng có tồn tại quan hệ đồng liên kết để mô tả ảnh hưởng lẫn nhau của chúng trong quá khứ.</a:t>
                </a:r>
                <a:endParaRPr lang="en-US" sz="1200">
                  <a:latin typeface="Montserrat" panose="00000500000000000000" pitchFamily="2" charset="0"/>
                  <a:cs typeface="Calibri" panose="020F050202020403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1200" i="1">
                              <a:effectLst/>
                              <a:latin typeface="Cambria Math" panose="020405030504060302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𝐿</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p>
                        <m:sSupPr>
                          <m:ctrlPr>
                            <a:rPr lang="en-US" sz="1200" i="1">
                              <a:effectLst/>
                              <a:latin typeface="Cambria Math" panose="02040503050406030204" pitchFamily="18" charset="0"/>
                            </a:rPr>
                          </m:ctrlPr>
                        </m:sSup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𝐿</m:t>
                          </m:r>
                        </m:e>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m:oMathPara>
                </a14:m>
                <a:endParaRPr lang="en-US" sz="1200" dirty="0">
                  <a:latin typeface="Montserrat" panose="00000500000000000000" pitchFamily="2" charset="0"/>
                  <a:cs typeface="Calibri" panose="020F0502020204030204" pitchFamily="34" charset="0"/>
                </a:endParaRPr>
              </a:p>
              <a:p>
                <a:pPr marL="285750" indent="-285750">
                  <a:lnSpc>
                    <a:spcPct val="150000"/>
                  </a:lnSpc>
                  <a:buFont typeface="Arial" panose="020B0604020202020204" pitchFamily="34" charset="0"/>
                  <a:buChar char="•"/>
                </a:pPr>
                <a:endParaRPr lang="en-US" sz="1400">
                  <a:latin typeface="Calibri" panose="020F0502020204030204" pitchFamily="34" charset="0"/>
                  <a:cs typeface="Calibri" panose="020F0502020204030204" pitchFamily="34" charset="0"/>
                </a:endParaRPr>
              </a:p>
              <a:p>
                <a:pPr>
                  <a:lnSpc>
                    <a:spcPct val="150000"/>
                  </a:lnSpc>
                </a:pPr>
                <a:endParaRPr lang="en-US" sz="140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a:latin typeface="Calibri" panose="020F0502020204030204" pitchFamily="34" charset="0"/>
                  <a:cs typeface="Calibri" panose="020F0502020204030204" pitchFamily="34" charset="0"/>
                </a:endParaRPr>
              </a:p>
            </p:txBody>
          </p:sp>
        </mc:Choice>
        <mc:Fallback>
          <p:sp>
            <p:nvSpPr>
              <p:cNvPr id="3" name="TextBox 2">
                <a:extLst>
                  <a:ext uri="{FF2B5EF4-FFF2-40B4-BE49-F238E27FC236}">
                    <a16:creationId xmlns:a16="http://schemas.microsoft.com/office/drawing/2014/main" id="{864C4B70-9D20-46E9-EFCF-04B47FA60825}"/>
                  </a:ext>
                </a:extLst>
              </p:cNvPr>
              <p:cNvSpPr txBox="1">
                <a:spLocks noRot="1" noChangeAspect="1" noMove="1" noResize="1" noEditPoints="1" noAdjustHandles="1" noChangeArrowheads="1" noChangeShapeType="1" noTextEdit="1"/>
              </p:cNvSpPr>
              <p:nvPr/>
            </p:nvSpPr>
            <p:spPr>
              <a:xfrm>
                <a:off x="1035424" y="1030765"/>
                <a:ext cx="7996518" cy="4326056"/>
              </a:xfrm>
              <a:prstGeom prst="rect">
                <a:avLst/>
              </a:prstGeom>
              <a:blipFill>
                <a:blip r:embed="rId2"/>
                <a:stretch>
                  <a:fillRect l="-76" r="-76"/>
                </a:stretch>
              </a:blipFill>
            </p:spPr>
            <p:txBody>
              <a:bodyPr/>
              <a:lstStyle/>
              <a:p>
                <a:r>
                  <a:rPr lang="en-US">
                    <a:noFill/>
                  </a:rPr>
                  <a:t> </a:t>
                </a:r>
              </a:p>
            </p:txBody>
          </p:sp>
        </mc:Fallback>
      </mc:AlternateContent>
    </p:spTree>
    <p:extLst>
      <p:ext uri="{BB962C8B-B14F-4D97-AF65-F5344CB8AC3E}">
        <p14:creationId xmlns:p14="http://schemas.microsoft.com/office/powerpoint/2010/main" val="3645734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A6894E-ABFA-46B4-B42A-32D05F58C344}"/>
              </a:ext>
            </a:extLst>
          </p:cNvPr>
          <p:cNvSpPr>
            <a:spLocks noGrp="1"/>
          </p:cNvSpPr>
          <p:nvPr>
            <p:ph type="title"/>
          </p:nvPr>
        </p:nvSpPr>
        <p:spPr>
          <a:xfrm>
            <a:off x="1088807" y="310689"/>
            <a:ext cx="7907275" cy="396363"/>
          </a:xfrm>
        </p:spPr>
        <p:txBody>
          <a:bodyPr>
            <a:noAutofit/>
          </a:bodyPr>
          <a:lstStyle/>
          <a:p>
            <a:r>
              <a:rPr lang="en-US" sz="2300" spc="-100">
                <a:latin typeface="Montserrat" panose="00000500000000000000" pitchFamily="2" charset="0"/>
              </a:rPr>
              <a:t>2.2 Một số lý thuyết cơ bản của mô hình nghiên cứu</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878BD6-6337-A934-307B-0879792AC499}"/>
                  </a:ext>
                </a:extLst>
              </p:cNvPr>
              <p:cNvSpPr txBox="1"/>
              <p:nvPr/>
            </p:nvSpPr>
            <p:spPr>
              <a:xfrm>
                <a:off x="753035" y="826994"/>
                <a:ext cx="8243047" cy="3770263"/>
              </a:xfrm>
              <a:prstGeom prst="rect">
                <a:avLst/>
              </a:prstGeom>
              <a:noFill/>
            </p:spPr>
            <p:txBody>
              <a:bodyPr wrap="square" rtlCol="0">
                <a:spAutoFit/>
              </a:bodyPr>
              <a:lstStyle/>
              <a:p>
                <a:pPr marL="0" marR="0" indent="457200" algn="just">
                  <a:lnSpc>
                    <a:spcPct val="150000"/>
                  </a:lnSpc>
                  <a:spcBef>
                    <a:spcPts val="0"/>
                  </a:spcBef>
                  <a:spcAft>
                    <a:spcPts val="600"/>
                  </a:spcAft>
                </a:pPr>
                <a:r>
                  <a:rPr lang="vi-VN" sz="1200" b="1">
                    <a:effectLst/>
                    <a:latin typeface="Montserrat" panose="00000500000000000000" pitchFamily="2" charset="0"/>
                    <a:ea typeface="Calibri" panose="020F0502020204030204" pitchFamily="34" charset="0"/>
                    <a:cs typeface="Calibri" panose="020F0502020204030204" pitchFamily="34" charset="0"/>
                  </a:rPr>
                  <a:t>Các bước thực hiện ước lượng mô hình</a:t>
                </a:r>
                <a:endParaRPr lang="en-US" sz="1200" b="1">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1:</a:t>
                </a:r>
                <a:r>
                  <a:rPr lang="vi-VN" sz="1200">
                    <a:effectLst/>
                    <a:latin typeface="Montserrat" panose="00000500000000000000" pitchFamily="2" charset="0"/>
                    <a:ea typeface="Calibri" panose="020F0502020204030204" pitchFamily="34" charset="0"/>
                    <a:cs typeface="Calibri" panose="020F0502020204030204" pitchFamily="34" charset="0"/>
                  </a:rPr>
                  <a:t> </a:t>
                </a:r>
                <a:r>
                  <a:rPr lang="en-US" sz="1200">
                    <a:effectLst/>
                    <a:latin typeface="Montserrat" panose="00000500000000000000" pitchFamily="2" charset="0"/>
                    <a:ea typeface="Calibri" panose="020F0502020204030204" pitchFamily="34" charset="0"/>
                    <a:cs typeface="Calibri" panose="020F0502020204030204" pitchFamily="34" charset="0"/>
                  </a:rPr>
                  <a:t>Nhận </a:t>
                </a:r>
                <a:r>
                  <a:rPr lang="vi-VN" sz="1200">
                    <a:effectLst/>
                    <a:latin typeface="Montserrat" panose="00000500000000000000" pitchFamily="2" charset="0"/>
                    <a:ea typeface="Calibri" panose="020F0502020204030204" pitchFamily="34" charset="0"/>
                    <a:cs typeface="Calibri" panose="020F0502020204030204" pitchFamily="34" charset="0"/>
                  </a:rPr>
                  <a:t>xét về các đặc trưng của một chuỗi thời gian: tính dừng, tính xu thế, </a:t>
                </a:r>
                <a:r>
                  <a:rPr lang="en-US" sz="1200">
                    <a:effectLst/>
                    <a:latin typeface="Montserrat" panose="00000500000000000000" pitchFamily="2" charset="0"/>
                    <a:ea typeface="Calibri" panose="020F0502020204030204" pitchFamily="34" charset="0"/>
                    <a:cs typeface="Calibri" panose="020F0502020204030204" pitchFamily="34" charset="0"/>
                  </a:rPr>
                  <a:t>yếu tố</a:t>
                </a:r>
                <a:r>
                  <a:rPr lang="vi-VN" sz="1200">
                    <a:effectLst/>
                    <a:latin typeface="Montserrat" panose="00000500000000000000" pitchFamily="2" charset="0"/>
                    <a:ea typeface="Calibri" panose="020F0502020204030204" pitchFamily="34" charset="0"/>
                    <a:cs typeface="Calibri" panose="020F0502020204030204" pitchFamily="34" charset="0"/>
                  </a:rPr>
                  <a:t> thời vụ.</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2:</a:t>
                </a:r>
                <a:r>
                  <a:rPr lang="vi-VN" sz="1200">
                    <a:effectLst/>
                    <a:latin typeface="Montserrat" panose="00000500000000000000" pitchFamily="2" charset="0"/>
                    <a:ea typeface="Calibri" panose="020F0502020204030204" pitchFamily="34" charset="0"/>
                    <a:cs typeface="Calibri" panose="020F0502020204030204" pitchFamily="34" charset="0"/>
                  </a:rPr>
                  <a:t> Kiểm định tính dừng của chuỗi.</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3:</a:t>
                </a:r>
                <a:r>
                  <a:rPr lang="vi-VN" sz="1200">
                    <a:effectLst/>
                    <a:latin typeface="Montserrat" panose="00000500000000000000" pitchFamily="2" charset="0"/>
                    <a:ea typeface="Calibri" panose="020F0502020204030204" pitchFamily="34" charset="0"/>
                    <a:cs typeface="Calibri" panose="020F0502020204030204" pitchFamily="34" charset="0"/>
                  </a:rPr>
                  <a:t> Tìm độ dài tối ưu của trễ (</a:t>
                </a:r>
                <a14:m>
                  <m:oMath xmlns:m="http://schemas.openxmlformats.org/officeDocument/2006/math">
                    <m:r>
                      <a:rPr lang="vi-VN" sz="12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sz="1200">
                    <a:effectLst/>
                    <a:latin typeface="Montserrat" panose="00000500000000000000" pitchFamily="2" charset="0"/>
                    <a:ea typeface="Calibri" panose="020F0502020204030204" pitchFamily="34" charset="0"/>
                    <a:cs typeface="Calibri" panose="020F0502020204030204" pitchFamily="34" charset="0"/>
                  </a:rPr>
                  <a:t>).</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4:</a:t>
                </a:r>
                <a:r>
                  <a:rPr lang="vi-VN" sz="1200">
                    <a:effectLst/>
                    <a:latin typeface="Montserrat" panose="00000500000000000000" pitchFamily="2" charset="0"/>
                    <a:ea typeface="Calibri" panose="020F0502020204030204" pitchFamily="34" charset="0"/>
                    <a:cs typeface="Calibri" panose="020F0502020204030204" pitchFamily="34" charset="0"/>
                  </a:rPr>
                  <a:t> Ước lượng mô hình </a:t>
                </a:r>
                <a14:m>
                  <m:oMath xmlns:m="http://schemas.openxmlformats.org/officeDocument/2006/math">
                    <m:r>
                      <a:rPr lang="vi-VN" sz="1200" i="1">
                        <a:effectLst/>
                        <a:latin typeface="Cambria Math" panose="02040503050406030204" pitchFamily="18" charset="0"/>
                        <a:ea typeface="Calibri" panose="020F0502020204030204" pitchFamily="34" charset="0"/>
                        <a:cs typeface="Times New Roman" panose="02020603050405020304" pitchFamily="18" charset="0"/>
                      </a:rPr>
                      <m:t>𝑉𝐸𝐶𝑀</m:t>
                    </m:r>
                    <m:r>
                      <a:rPr lang="vi-VN" sz="1200" i="1">
                        <a:effectLst/>
                        <a:latin typeface="Cambria Math" panose="02040503050406030204" pitchFamily="18" charset="0"/>
                        <a:ea typeface="Calibri" panose="020F0502020204030204" pitchFamily="34" charset="0"/>
                        <a:cs typeface="Times New Roman" panose="02020603050405020304" pitchFamily="18" charset="0"/>
                      </a:rPr>
                      <m:t>(</m:t>
                    </m:r>
                    <m:r>
                      <a:rPr lang="vi-VN" sz="1200" i="1">
                        <a:effectLst/>
                        <a:latin typeface="Cambria Math" panose="02040503050406030204" pitchFamily="18" charset="0"/>
                        <a:ea typeface="Calibri" panose="020F0502020204030204" pitchFamily="34" charset="0"/>
                        <a:cs typeface="Times New Roman" panose="02020603050405020304" pitchFamily="18" charset="0"/>
                      </a:rPr>
                      <m:t>𝑝</m:t>
                    </m:r>
                    <m:r>
                      <a:rPr lang="vi-VN" sz="1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200">
                    <a:effectLst/>
                    <a:latin typeface="Montserrat" panose="00000500000000000000" pitchFamily="2" charset="0"/>
                    <a:ea typeface="Calibri" panose="020F0502020204030204" pitchFamily="34" charset="0"/>
                    <a:cs typeface="Calibri" panose="020F0502020204030204" pitchFamily="34" charset="0"/>
                  </a:rPr>
                  <a:t> với bậc </a:t>
                </a:r>
                <a14:m>
                  <m:oMath xmlns:m="http://schemas.openxmlformats.org/officeDocument/2006/math">
                    <m:r>
                      <a:rPr lang="vi-VN" sz="12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sz="1200">
                    <a:effectLst/>
                    <a:latin typeface="Montserrat" panose="00000500000000000000" pitchFamily="2" charset="0"/>
                    <a:ea typeface="Calibri" panose="020F0502020204030204" pitchFamily="34" charset="0"/>
                    <a:cs typeface="Calibri" panose="020F0502020204030204" pitchFamily="34" charset="0"/>
                  </a:rPr>
                  <a:t> vừa tìm được.</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5:</a:t>
                </a:r>
                <a:r>
                  <a:rPr lang="vi-VN" sz="1200">
                    <a:effectLst/>
                    <a:latin typeface="Montserrat" panose="00000500000000000000" pitchFamily="2" charset="0"/>
                    <a:ea typeface="Calibri" panose="020F0502020204030204" pitchFamily="34" charset="0"/>
                    <a:cs typeface="Calibri" panose="020F0502020204030204" pitchFamily="34" charset="0"/>
                  </a:rPr>
                  <a:t> Kiểm định các phần dư u, nếu phần dư không phải nhiễu trắng thì </a:t>
                </a:r>
                <a:r>
                  <a:rPr lang="en-US" sz="1200">
                    <a:effectLst/>
                    <a:latin typeface="Montserrat" panose="00000500000000000000" pitchFamily="2" charset="0"/>
                    <a:ea typeface="Calibri" panose="020F0502020204030204" pitchFamily="34" charset="0"/>
                    <a:cs typeface="Calibri" panose="020F0502020204030204" pitchFamily="34" charset="0"/>
                  </a:rPr>
                  <a:t>thực hiện</a:t>
                </a:r>
                <a:r>
                  <a:rPr lang="vi-VN" sz="1200">
                    <a:effectLst/>
                    <a:latin typeface="Montserrat" panose="00000500000000000000" pitchFamily="2" charset="0"/>
                    <a:ea typeface="Calibri" panose="020F0502020204030204" pitchFamily="34" charset="0"/>
                    <a:cs typeface="Calibri" panose="020F0502020204030204" pitchFamily="34" charset="0"/>
                  </a:rPr>
                  <a:t> lại bước 3 hoặc tiến hành thêm biến vào mô hình và quay lại bước 1, nếu là nhiễu trắng </a:t>
                </a:r>
                <a:r>
                  <a:rPr lang="en-US" sz="1200">
                    <a:effectLst/>
                    <a:latin typeface="Montserrat" panose="00000500000000000000" pitchFamily="2" charset="0"/>
                    <a:ea typeface="Calibri" panose="020F0502020204030204" pitchFamily="34" charset="0"/>
                    <a:cs typeface="Calibri" panose="020F0502020204030204" pitchFamily="34" charset="0"/>
                  </a:rPr>
                  <a:t>chuyển sang</a:t>
                </a:r>
                <a:r>
                  <a:rPr lang="vi-VN" sz="1200">
                    <a:effectLst/>
                    <a:latin typeface="Montserrat" panose="00000500000000000000" pitchFamily="2" charset="0"/>
                    <a:ea typeface="Calibri" panose="020F0502020204030204" pitchFamily="34" charset="0"/>
                    <a:cs typeface="Calibri" panose="020F0502020204030204" pitchFamily="34" charset="0"/>
                  </a:rPr>
                  <a:t> bước </a:t>
                </a:r>
                <a:r>
                  <a:rPr lang="en-US" sz="1200">
                    <a:effectLst/>
                    <a:latin typeface="Montserrat" panose="00000500000000000000" pitchFamily="2" charset="0"/>
                    <a:ea typeface="Calibri" panose="020F0502020204030204" pitchFamily="34" charset="0"/>
                    <a:cs typeface="Calibri" panose="020F0502020204030204" pitchFamily="34" charset="0"/>
                  </a:rPr>
                  <a:t>tiếp theo</a:t>
                </a:r>
                <a:r>
                  <a:rPr lang="vi-VN" sz="1200">
                    <a:effectLst/>
                    <a:latin typeface="Montserrat" panose="00000500000000000000" pitchFamily="2" charset="0"/>
                    <a:ea typeface="Calibri" panose="020F0502020204030204" pitchFamily="34" charset="0"/>
                    <a:cs typeface="Calibri" panose="020F0502020204030204" pitchFamily="34" charset="0"/>
                  </a:rPr>
                  <a:t>.</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en-US" sz="1200" b="1" u="sng">
                    <a:effectLst/>
                    <a:latin typeface="Montserrat" panose="00000500000000000000" pitchFamily="2" charset="0"/>
                    <a:ea typeface="Calibri" panose="020F0502020204030204" pitchFamily="34" charset="0"/>
                    <a:cs typeface="Calibri" panose="020F0502020204030204" pitchFamily="34" charset="0"/>
                  </a:rPr>
                  <a:t>Bước 6:</a:t>
                </a:r>
                <a:r>
                  <a:rPr lang="en-US" sz="1200">
                    <a:effectLst/>
                    <a:latin typeface="Montserrat" panose="00000500000000000000" pitchFamily="2" charset="0"/>
                    <a:ea typeface="Calibri" panose="020F0502020204030204" pitchFamily="34" charset="0"/>
                    <a:cs typeface="Calibri" panose="020F0502020204030204" pitchFamily="34" charset="0"/>
                  </a:rPr>
                  <a:t> Kiểm định quan hệ nhân quả Granger</a:t>
                </a: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a:t>
                </a:r>
                <a:r>
                  <a:rPr lang="en-US" sz="1200" b="1" u="sng">
                    <a:effectLst/>
                    <a:latin typeface="Montserrat" panose="00000500000000000000" pitchFamily="2" charset="0"/>
                    <a:ea typeface="Calibri" panose="020F0502020204030204" pitchFamily="34" charset="0"/>
                    <a:cs typeface="Calibri" panose="020F0502020204030204" pitchFamily="34" charset="0"/>
                  </a:rPr>
                  <a:t>7</a:t>
                </a:r>
                <a:r>
                  <a:rPr lang="vi-VN" sz="1200" b="1" u="sng">
                    <a:effectLst/>
                    <a:latin typeface="Montserrat" panose="00000500000000000000" pitchFamily="2" charset="0"/>
                    <a:ea typeface="Calibri" panose="020F0502020204030204" pitchFamily="34" charset="0"/>
                    <a:cs typeface="Calibri" panose="020F0502020204030204" pitchFamily="34" charset="0"/>
                  </a:rPr>
                  <a:t>:</a:t>
                </a:r>
                <a:r>
                  <a:rPr lang="vi-VN" sz="1200">
                    <a:effectLst/>
                    <a:latin typeface="Montserrat" panose="00000500000000000000" pitchFamily="2" charset="0"/>
                    <a:ea typeface="Calibri" panose="020F0502020204030204" pitchFamily="34" charset="0"/>
                    <a:cs typeface="Calibri" panose="020F0502020204030204" pitchFamily="34" charset="0"/>
                  </a:rPr>
                  <a:t> Xác định hàm phản ứng </a:t>
                </a:r>
                <a14:m>
                  <m:oMath xmlns:m="http://schemas.openxmlformats.org/officeDocument/2006/math">
                    <m:r>
                      <a:rPr lang="vi-VN" sz="1200" i="1">
                        <a:effectLst/>
                        <a:latin typeface="Cambria Math" panose="02040503050406030204" pitchFamily="18" charset="0"/>
                        <a:ea typeface="Calibri" panose="020F0502020204030204" pitchFamily="34" charset="0"/>
                        <a:cs typeface="Times New Roman" panose="02020603050405020304" pitchFamily="18" charset="0"/>
                      </a:rPr>
                      <m:t>𝐼𝑅𝐹</m:t>
                    </m:r>
                  </m:oMath>
                </a14:m>
                <a:r>
                  <a:rPr lang="vi-VN" sz="1200">
                    <a:effectLst/>
                    <a:latin typeface="Montserrat" panose="00000500000000000000" pitchFamily="2" charset="0"/>
                    <a:ea typeface="Calibri" panose="020F0502020204030204" pitchFamily="34" charset="0"/>
                    <a:cs typeface="Calibri" panose="020F0502020204030204" pitchFamily="34" charset="0"/>
                  </a:rPr>
                  <a:t>, phân rã phương sai Cholesky.</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600"/>
                  </a:spcAft>
                </a:pPr>
                <a:r>
                  <a:rPr lang="vi-VN" sz="1200" b="1" u="sng">
                    <a:effectLst/>
                    <a:latin typeface="Montserrat" panose="00000500000000000000" pitchFamily="2" charset="0"/>
                    <a:ea typeface="Calibri" panose="020F0502020204030204" pitchFamily="34" charset="0"/>
                    <a:cs typeface="Calibri" panose="020F0502020204030204" pitchFamily="34" charset="0"/>
                  </a:rPr>
                  <a:t>Bước </a:t>
                </a:r>
                <a:r>
                  <a:rPr lang="en-US" sz="1200" b="1" u="sng">
                    <a:effectLst/>
                    <a:latin typeface="Montserrat" panose="00000500000000000000" pitchFamily="2" charset="0"/>
                    <a:ea typeface="Calibri" panose="020F0502020204030204" pitchFamily="34" charset="0"/>
                    <a:cs typeface="Calibri" panose="020F0502020204030204" pitchFamily="34" charset="0"/>
                  </a:rPr>
                  <a:t>8</a:t>
                </a:r>
                <a:r>
                  <a:rPr lang="vi-VN" sz="1200" b="1" u="sng">
                    <a:effectLst/>
                    <a:latin typeface="Montserrat" panose="00000500000000000000" pitchFamily="2" charset="0"/>
                    <a:ea typeface="Calibri" panose="020F0502020204030204" pitchFamily="34" charset="0"/>
                    <a:cs typeface="Calibri" panose="020F0502020204030204" pitchFamily="34" charset="0"/>
                  </a:rPr>
                  <a:t>:</a:t>
                </a:r>
                <a:r>
                  <a:rPr lang="vi-VN" sz="1200" b="1">
                    <a:effectLst/>
                    <a:latin typeface="Montserrat" panose="00000500000000000000" pitchFamily="2" charset="0"/>
                    <a:ea typeface="Calibri" panose="020F0502020204030204" pitchFamily="34" charset="0"/>
                    <a:cs typeface="Calibri" panose="020F0502020204030204" pitchFamily="34" charset="0"/>
                  </a:rPr>
                  <a:t> </a:t>
                </a:r>
                <a:r>
                  <a:rPr lang="vi-VN" sz="1200">
                    <a:effectLst/>
                    <a:latin typeface="Montserrat" panose="00000500000000000000" pitchFamily="2" charset="0"/>
                    <a:ea typeface="Calibri" panose="020F0502020204030204" pitchFamily="34" charset="0"/>
                    <a:cs typeface="Calibri" panose="020F0502020204030204" pitchFamily="34" charset="0"/>
                  </a:rPr>
                  <a:t>Dự báo.</a:t>
                </a:r>
                <a:endParaRPr lang="en-US" sz="1200">
                  <a:effectLst/>
                  <a:latin typeface="Montserrat" panose="00000500000000000000" pitchFamily="2" charset="0"/>
                  <a:ea typeface="Calibri" panose="020F0502020204030204" pitchFamily="34" charset="0"/>
                  <a:cs typeface="Calibri" panose="020F0502020204030204" pitchFamily="34" charset="0"/>
                </a:endParaRPr>
              </a:p>
              <a:p>
                <a:endParaRPr lang="en-US" sz="1400"/>
              </a:p>
            </p:txBody>
          </p:sp>
        </mc:Choice>
        <mc:Fallback xmlns="">
          <p:sp>
            <p:nvSpPr>
              <p:cNvPr id="11" name="TextBox 10">
                <a:extLst>
                  <a:ext uri="{FF2B5EF4-FFF2-40B4-BE49-F238E27FC236}">
                    <a16:creationId xmlns:a16="http://schemas.microsoft.com/office/drawing/2014/main" id="{DA878BD6-6337-A934-307B-0879792AC499}"/>
                  </a:ext>
                </a:extLst>
              </p:cNvPr>
              <p:cNvSpPr txBox="1">
                <a:spLocks noRot="1" noChangeAspect="1" noMove="1" noResize="1" noEditPoints="1" noAdjustHandles="1" noChangeArrowheads="1" noChangeShapeType="1" noTextEdit="1"/>
              </p:cNvSpPr>
              <p:nvPr/>
            </p:nvSpPr>
            <p:spPr>
              <a:xfrm>
                <a:off x="753035" y="826994"/>
                <a:ext cx="8243047" cy="3770263"/>
              </a:xfrm>
              <a:prstGeom prst="rect">
                <a:avLst/>
              </a:prstGeom>
              <a:blipFill>
                <a:blip r:embed="rId2"/>
                <a:stretch>
                  <a:fillRect l="-74"/>
                </a:stretch>
              </a:blipFill>
            </p:spPr>
            <p:txBody>
              <a:bodyPr/>
              <a:lstStyle/>
              <a:p>
                <a:r>
                  <a:rPr lang="en-US">
                    <a:noFill/>
                  </a:rPr>
                  <a:t> </a:t>
                </a:r>
              </a:p>
            </p:txBody>
          </p:sp>
        </mc:Fallback>
      </mc:AlternateContent>
    </p:spTree>
    <p:extLst>
      <p:ext uri="{BB962C8B-B14F-4D97-AF65-F5344CB8AC3E}">
        <p14:creationId xmlns:p14="http://schemas.microsoft.com/office/powerpoint/2010/main" val="98735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1D2290-E5EE-4577-84B9-6A9F8C58BC2F}"/>
              </a:ext>
            </a:extLst>
          </p:cNvPr>
          <p:cNvSpPr>
            <a:spLocks noGrp="1"/>
          </p:cNvSpPr>
          <p:nvPr>
            <p:ph type="title"/>
          </p:nvPr>
        </p:nvSpPr>
        <p:spPr>
          <a:xfrm>
            <a:off x="1207993" y="364191"/>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
        <p:nvSpPr>
          <p:cNvPr id="5" name="TextBox 4">
            <a:extLst>
              <a:ext uri="{FF2B5EF4-FFF2-40B4-BE49-F238E27FC236}">
                <a16:creationId xmlns:a16="http://schemas.microsoft.com/office/drawing/2014/main" id="{E900AC44-75D8-703E-575C-DB6DB0C8678D}"/>
              </a:ext>
            </a:extLst>
          </p:cNvPr>
          <p:cNvSpPr txBox="1"/>
          <p:nvPr/>
        </p:nvSpPr>
        <p:spPr>
          <a:xfrm>
            <a:off x="1270747" y="1210235"/>
            <a:ext cx="7873253" cy="461665"/>
          </a:xfrm>
          <a:prstGeom prst="rect">
            <a:avLst/>
          </a:prstGeom>
          <a:noFill/>
        </p:spPr>
        <p:txBody>
          <a:bodyPr wrap="square" rtlCol="0">
            <a:spAutoFit/>
          </a:bodyPr>
          <a:lstStyle/>
          <a:p>
            <a:r>
              <a:rPr lang="en-US" sz="1200" b="1">
                <a:latin typeface="Montserrat" panose="00000500000000000000" pitchFamily="2" charset="0"/>
              </a:rPr>
              <a:t>Kiểm định tính dừng của các chuỗi thời gian</a:t>
            </a:r>
          </a:p>
          <a:p>
            <a:endParaRPr lang="en-US" sz="1200">
              <a:latin typeface="Montserrat" panose="00000500000000000000" pitchFamily="2" charset="0"/>
            </a:endParaRPr>
          </a:p>
        </p:txBody>
      </p:sp>
      <p:graphicFrame>
        <p:nvGraphicFramePr>
          <p:cNvPr id="6" name="Table 5">
            <a:extLst>
              <a:ext uri="{FF2B5EF4-FFF2-40B4-BE49-F238E27FC236}">
                <a16:creationId xmlns:a16="http://schemas.microsoft.com/office/drawing/2014/main" id="{153238BB-FB7F-6165-EF7E-74D299FA94DF}"/>
              </a:ext>
            </a:extLst>
          </p:cNvPr>
          <p:cNvGraphicFramePr>
            <a:graphicFrameLocks noGrp="1"/>
          </p:cNvGraphicFramePr>
          <p:nvPr>
            <p:extLst>
              <p:ext uri="{D42A27DB-BD31-4B8C-83A1-F6EECF244321}">
                <p14:modId xmlns:p14="http://schemas.microsoft.com/office/powerpoint/2010/main" val="2095458233"/>
              </p:ext>
            </p:extLst>
          </p:nvPr>
        </p:nvGraphicFramePr>
        <p:xfrm>
          <a:off x="1270747" y="1546758"/>
          <a:ext cx="7214347" cy="3168157"/>
        </p:xfrm>
        <a:graphic>
          <a:graphicData uri="http://schemas.openxmlformats.org/drawingml/2006/table">
            <a:tbl>
              <a:tblPr firstRow="1" firstCol="1" bandRow="1">
                <a:tableStyleId>{0660B408-B3CF-4A94-85FC-2B1E0A45F4A2}</a:tableStyleId>
              </a:tblPr>
              <a:tblGrid>
                <a:gridCol w="2887196">
                  <a:extLst>
                    <a:ext uri="{9D8B030D-6E8A-4147-A177-3AD203B41FA5}">
                      <a16:colId xmlns:a16="http://schemas.microsoft.com/office/drawing/2014/main" val="4216506378"/>
                    </a:ext>
                  </a:extLst>
                </a:gridCol>
                <a:gridCol w="2639545">
                  <a:extLst>
                    <a:ext uri="{9D8B030D-6E8A-4147-A177-3AD203B41FA5}">
                      <a16:colId xmlns:a16="http://schemas.microsoft.com/office/drawing/2014/main" val="1976261596"/>
                    </a:ext>
                  </a:extLst>
                </a:gridCol>
                <a:gridCol w="1687606">
                  <a:extLst>
                    <a:ext uri="{9D8B030D-6E8A-4147-A177-3AD203B41FA5}">
                      <a16:colId xmlns:a16="http://schemas.microsoft.com/office/drawing/2014/main" val="1040560472"/>
                    </a:ext>
                  </a:extLst>
                </a:gridCol>
              </a:tblGrid>
              <a:tr h="453322">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Biến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Giá trị của thống kê kiểm định</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Kết luận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370196213"/>
                  </a:ext>
                </a:extLst>
              </a:tr>
              <a:tr h="36318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cpi</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-7.5952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Chuỗi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276554886"/>
                  </a:ext>
                </a:extLst>
              </a:tr>
              <a:tr h="313182">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m2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-0.9112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Chuỗi không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565383829"/>
                  </a:ext>
                </a:extLst>
              </a:tr>
              <a:tr h="338450">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Sai phân </a:t>
                      </a:r>
                      <a:r>
                        <a:rPr lang="en-US" sz="1200">
                          <a:effectLst/>
                          <a:latin typeface="Montserrat" panose="00000500000000000000" pitchFamily="2" charset="0"/>
                          <a:cs typeface="Calibri" panose="020F0502020204030204" pitchFamily="34" charset="0"/>
                        </a:rPr>
                        <a:t>bậc</a:t>
                      </a:r>
                      <a:r>
                        <a:rPr lang="vi-VN" sz="1200">
                          <a:effectLst/>
                          <a:latin typeface="Montserrat" panose="00000500000000000000" pitchFamily="2" charset="0"/>
                          <a:cs typeface="Calibri" panose="020F0502020204030204" pitchFamily="34" charset="0"/>
                        </a:rPr>
                        <a:t> 1 của m2 (dm2)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-7.</a:t>
                      </a:r>
                      <a:r>
                        <a:rPr lang="en-US" sz="1200">
                          <a:effectLst/>
                          <a:latin typeface="Montserrat" panose="00000500000000000000" pitchFamily="2" charset="0"/>
                          <a:cs typeface="Calibri" panose="020F0502020204030204" pitchFamily="34" charset="0"/>
                        </a:rPr>
                        <a:t>9515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Chuỗi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998562277"/>
                  </a:ext>
                </a:extLst>
              </a:tr>
              <a:tr h="294800">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exc</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-0.7679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Chuỗi không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556234241"/>
                  </a:ext>
                </a:extLst>
              </a:tr>
              <a:tr h="32810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Sai phân </a:t>
                      </a:r>
                      <a:r>
                        <a:rPr lang="en-US" sz="1200">
                          <a:effectLst/>
                          <a:latin typeface="Montserrat" panose="00000500000000000000" pitchFamily="2" charset="0"/>
                          <a:cs typeface="Calibri" panose="020F0502020204030204" pitchFamily="34" charset="0"/>
                        </a:rPr>
                        <a:t>bậc</a:t>
                      </a:r>
                      <a:r>
                        <a:rPr lang="vi-VN" sz="1200">
                          <a:effectLst/>
                          <a:latin typeface="Montserrat" panose="00000500000000000000" pitchFamily="2" charset="0"/>
                          <a:cs typeface="Calibri" panose="020F0502020204030204" pitchFamily="34" charset="0"/>
                        </a:rPr>
                        <a:t> 1 của exc (dexc)</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-8.9551</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Chuỗi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371186409"/>
                  </a:ext>
                </a:extLst>
              </a:tr>
              <a:tr h="240046">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bot</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-3.7227</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Chuỗi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2981449505"/>
                  </a:ext>
                </a:extLst>
              </a:tr>
              <a:tr h="316006">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vnindex</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-1.6455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Chuỗi không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461934292"/>
                  </a:ext>
                </a:extLst>
              </a:tr>
              <a:tr h="453322">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Sai phân </a:t>
                      </a:r>
                      <a:r>
                        <a:rPr lang="en-US" sz="1200">
                          <a:effectLst/>
                          <a:latin typeface="Montserrat" panose="00000500000000000000" pitchFamily="2" charset="0"/>
                          <a:cs typeface="Calibri" panose="020F0502020204030204" pitchFamily="34" charset="0"/>
                        </a:rPr>
                        <a:t>bậc</a:t>
                      </a:r>
                      <a:r>
                        <a:rPr lang="vi-VN" sz="1200">
                          <a:effectLst/>
                          <a:latin typeface="Montserrat" panose="00000500000000000000" pitchFamily="2" charset="0"/>
                          <a:cs typeface="Calibri" panose="020F0502020204030204" pitchFamily="34" charset="0"/>
                        </a:rPr>
                        <a:t> 1 của vnindex (dvninex)</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-7.3009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Chuỗi dừng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2353" marR="62353" marT="0" marB="0"/>
                </a:tc>
                <a:extLst>
                  <a:ext uri="{0D108BD9-81ED-4DB2-BD59-A6C34878D82A}">
                    <a16:rowId xmlns:a16="http://schemas.microsoft.com/office/drawing/2014/main" val="3976719430"/>
                  </a:ext>
                </a:extLst>
              </a:tr>
            </a:tbl>
          </a:graphicData>
        </a:graphic>
      </p:graphicFrame>
    </p:spTree>
    <p:extLst>
      <p:ext uri="{BB962C8B-B14F-4D97-AF65-F5344CB8AC3E}">
        <p14:creationId xmlns:p14="http://schemas.microsoft.com/office/powerpoint/2010/main" val="2421560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5699B2-432B-0EBF-DF5D-353C19B86CA8}"/>
              </a:ext>
            </a:extLst>
          </p:cNvPr>
          <p:cNvSpPr txBox="1"/>
          <p:nvPr/>
        </p:nvSpPr>
        <p:spPr>
          <a:xfrm>
            <a:off x="1364876" y="833718"/>
            <a:ext cx="7839635" cy="1477328"/>
          </a:xfrm>
          <a:prstGeom prst="rect">
            <a:avLst/>
          </a:prstGeom>
          <a:noFill/>
        </p:spPr>
        <p:txBody>
          <a:bodyPr wrap="square" rtlCol="0">
            <a:spAutoFit/>
          </a:bodyPr>
          <a:lstStyle/>
          <a:p>
            <a:pPr>
              <a:lnSpc>
                <a:spcPct val="150000"/>
              </a:lnSpc>
            </a:pPr>
            <a:r>
              <a:rPr lang="en-US" sz="1200" b="1">
                <a:latin typeface="Montserrat" panose="00000500000000000000" pitchFamily="2" charset="0"/>
              </a:rPr>
              <a:t>Ước lượng và dự báo mô hình VECM</a:t>
            </a:r>
          </a:p>
          <a:p>
            <a:pPr marL="285750" indent="-285750">
              <a:lnSpc>
                <a:spcPct val="150000"/>
              </a:lnSpc>
              <a:buFont typeface="Arial" panose="020B0604020202020204" pitchFamily="34" charset="0"/>
              <a:buChar char="•"/>
            </a:pPr>
            <a:r>
              <a:rPr lang="en-US" sz="1200">
                <a:latin typeface="Montserrat" panose="00000500000000000000" pitchFamily="2" charset="0"/>
              </a:rPr>
              <a:t>Lựa chọn độ trễ tối ưu:</a:t>
            </a:r>
          </a:p>
          <a:p>
            <a:pPr>
              <a:lnSpc>
                <a:spcPct val="150000"/>
              </a:lnSpc>
            </a:pPr>
            <a:r>
              <a:rPr lang="vi-VN" sz="1200">
                <a:effectLst/>
                <a:latin typeface="Montserrat" panose="00000500000000000000" pitchFamily="2" charset="0"/>
                <a:ea typeface="Calibri" panose="020F0502020204030204" pitchFamily="34" charset="0"/>
                <a:cs typeface="Times New Roman" panose="02020603050405020304" pitchFamily="18" charset="0"/>
              </a:rPr>
              <a:t>Dựa vào các tiêu chuẩn như AIC,</a:t>
            </a:r>
            <a:r>
              <a:rPr lang="en-US" sz="1200">
                <a:effectLst/>
                <a:latin typeface="Montserrat" panose="00000500000000000000" pitchFamily="2" charset="0"/>
                <a:ea typeface="Calibri" panose="020F0502020204030204" pitchFamily="34" charset="0"/>
                <a:cs typeface="Times New Roman" panose="02020603050405020304" pitchFamily="18" charset="0"/>
              </a:rPr>
              <a:t> HQ,</a:t>
            </a:r>
            <a:r>
              <a:rPr lang="vi-VN" sz="1200">
                <a:effectLst/>
                <a:latin typeface="Montserrat" panose="00000500000000000000" pitchFamily="2" charset="0"/>
                <a:ea typeface="Calibri" panose="020F0502020204030204" pitchFamily="34" charset="0"/>
                <a:cs typeface="Times New Roman" panose="02020603050405020304" pitchFamily="18" charset="0"/>
              </a:rPr>
              <a:t> SC và FPE, trễ tối ưu được chọn là 1</a:t>
            </a:r>
            <a:endParaRPr lang="en-US" sz="1200">
              <a:effectLst/>
              <a:latin typeface="Montserrat" panose="00000500000000000000" pitchFamily="2"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200">
                <a:latin typeface="Montserrat" panose="00000500000000000000" pitchFamily="2" charset="0"/>
              </a:rPr>
              <a:t>Xác định số quan hệ đồng tích hợp – Kiểm định Trace:</a:t>
            </a:r>
          </a:p>
          <a:p>
            <a:endParaRPr lang="en-US"/>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546AC81-99C2-8EB6-C2D0-74AB640CB320}"/>
                  </a:ext>
                </a:extLst>
              </p:cNvPr>
              <p:cNvGraphicFramePr>
                <a:graphicFrameLocks noGrp="1"/>
              </p:cNvGraphicFramePr>
              <p:nvPr>
                <p:extLst>
                  <p:ext uri="{D42A27DB-BD31-4B8C-83A1-F6EECF244321}">
                    <p14:modId xmlns:p14="http://schemas.microsoft.com/office/powerpoint/2010/main" val="699850905"/>
                  </p:ext>
                </p:extLst>
              </p:nvPr>
            </p:nvGraphicFramePr>
            <p:xfrm>
              <a:off x="1751342" y="2094379"/>
              <a:ext cx="5641315" cy="1811364"/>
            </p:xfrm>
            <a:graphic>
              <a:graphicData uri="http://schemas.openxmlformats.org/drawingml/2006/table">
                <a:tbl>
                  <a:tblPr firstRow="1" firstCol="1" bandRow="1">
                    <a:tableStyleId>{0660B408-B3CF-4A94-85FC-2B1E0A45F4A2}</a:tableStyleId>
                  </a:tblPr>
                  <a:tblGrid>
                    <a:gridCol w="803323">
                      <a:extLst>
                        <a:ext uri="{9D8B030D-6E8A-4147-A177-3AD203B41FA5}">
                          <a16:colId xmlns:a16="http://schemas.microsoft.com/office/drawing/2014/main" val="4151076875"/>
                        </a:ext>
                      </a:extLst>
                    </a:gridCol>
                    <a:gridCol w="1149700">
                      <a:extLst>
                        <a:ext uri="{9D8B030D-6E8A-4147-A177-3AD203B41FA5}">
                          <a16:colId xmlns:a16="http://schemas.microsoft.com/office/drawing/2014/main" val="3825884196"/>
                        </a:ext>
                      </a:extLst>
                    </a:gridCol>
                    <a:gridCol w="1228678">
                      <a:extLst>
                        <a:ext uri="{9D8B030D-6E8A-4147-A177-3AD203B41FA5}">
                          <a16:colId xmlns:a16="http://schemas.microsoft.com/office/drawing/2014/main" val="3091196984"/>
                        </a:ext>
                      </a:extLst>
                    </a:gridCol>
                    <a:gridCol w="1229807">
                      <a:extLst>
                        <a:ext uri="{9D8B030D-6E8A-4147-A177-3AD203B41FA5}">
                          <a16:colId xmlns:a16="http://schemas.microsoft.com/office/drawing/2014/main" val="3600023180"/>
                        </a:ext>
                      </a:extLst>
                    </a:gridCol>
                    <a:gridCol w="1229807">
                      <a:extLst>
                        <a:ext uri="{9D8B030D-6E8A-4147-A177-3AD203B41FA5}">
                          <a16:colId xmlns:a16="http://schemas.microsoft.com/office/drawing/2014/main" val="2480753176"/>
                        </a:ext>
                      </a:extLst>
                    </a:gridCol>
                  </a:tblGrid>
                  <a:tr h="301894">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 </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test</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10%</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5%</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1%</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565639127"/>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a:t>
                          </a:r>
                          <a14:m>
                            <m:oMath xmlns:m="http://schemas.openxmlformats.org/officeDocument/2006/math">
                              <m:r>
                                <a:rPr lang="vi-VN" sz="1200">
                                  <a:effectLst/>
                                  <a:latin typeface="Cambria Math" panose="02040503050406030204" pitchFamily="18" charset="0"/>
                                </a:rPr>
                                <m:t>≤</m:t>
                              </m:r>
                            </m:oMath>
                          </a14:m>
                          <a:r>
                            <a:rPr lang="vi-VN" sz="1200">
                              <a:effectLst/>
                              <a:latin typeface="Montserrat" panose="00000500000000000000" pitchFamily="2" charset="0"/>
                              <a:cs typeface="Calibri" panose="020F0502020204030204" pitchFamily="34" charset="0"/>
                            </a:rPr>
                            <a:t> 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5.32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10.59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12.25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16.26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836198533"/>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a:t>
                          </a:r>
                          <a14:m>
                            <m:oMath xmlns:m="http://schemas.openxmlformats.org/officeDocument/2006/math">
                              <m:r>
                                <a:rPr lang="vi-VN" sz="1200">
                                  <a:effectLst/>
                                  <a:latin typeface="Cambria Math" panose="02040503050406030204" pitchFamily="18" charset="0"/>
                                </a:rPr>
                                <m:t>≤</m:t>
                              </m:r>
                            </m:oMath>
                          </a14:m>
                          <a:r>
                            <a:rPr lang="vi-VN" sz="1200">
                              <a:effectLst/>
                              <a:latin typeface="Montserrat" panose="00000500000000000000" pitchFamily="2" charset="0"/>
                              <a:cs typeface="Calibri" panose="020F0502020204030204" pitchFamily="34" charset="0"/>
                            </a:rPr>
                            <a:t> 3</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13.84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22.76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25.32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30.45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28321290"/>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a:t>
                          </a:r>
                          <a14:m>
                            <m:oMath xmlns:m="http://schemas.openxmlformats.org/officeDocument/2006/math">
                              <m:r>
                                <a:rPr lang="vi-VN" sz="1200">
                                  <a:effectLst/>
                                  <a:latin typeface="Cambria Math" panose="02040503050406030204" pitchFamily="18" charset="0"/>
                                </a:rPr>
                                <m:t>≤</m:t>
                              </m:r>
                            </m:oMath>
                          </a14:m>
                          <a:r>
                            <a:rPr lang="vi-VN" sz="1200">
                              <a:effectLst/>
                              <a:latin typeface="Montserrat" panose="00000500000000000000" pitchFamily="2" charset="0"/>
                              <a:cs typeface="Calibri" panose="020F0502020204030204" pitchFamily="34" charset="0"/>
                            </a:rPr>
                            <a:t> 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27.86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39.06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42.44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48.45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821910620"/>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a:t>
                          </a:r>
                          <a14:m>
                            <m:oMath xmlns:m="http://schemas.openxmlformats.org/officeDocument/2006/math">
                              <m:r>
                                <a:rPr lang="vi-VN" sz="1200">
                                  <a:effectLst/>
                                  <a:latin typeface="Cambria Math" panose="02040503050406030204" pitchFamily="18" charset="0"/>
                                </a:rPr>
                                <m:t>≤</m:t>
                              </m:r>
                            </m:oMath>
                          </a14:m>
                          <a:r>
                            <a:rPr lang="vi-VN" sz="1200">
                              <a:effectLst/>
                              <a:latin typeface="Montserrat" panose="00000500000000000000" pitchFamily="2" charset="0"/>
                              <a:cs typeface="Calibri" panose="020F0502020204030204" pitchFamily="34" charset="0"/>
                            </a:rPr>
                            <a:t> 1</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59.02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59.14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62.99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70.05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514671185"/>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 0</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119.94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83.20</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87.31</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96.58</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656447374"/>
                      </a:ext>
                    </a:extLst>
                  </a:tr>
                </a:tbl>
              </a:graphicData>
            </a:graphic>
          </p:graphicFrame>
        </mc:Choice>
        <mc:Fallback xmlns="">
          <p:graphicFrame>
            <p:nvGraphicFramePr>
              <p:cNvPr id="11" name="Table 10">
                <a:extLst>
                  <a:ext uri="{FF2B5EF4-FFF2-40B4-BE49-F238E27FC236}">
                    <a16:creationId xmlns:a16="http://schemas.microsoft.com/office/drawing/2014/main" id="{A546AC81-99C2-8EB6-C2D0-74AB640CB320}"/>
                  </a:ext>
                </a:extLst>
              </p:cNvPr>
              <p:cNvGraphicFramePr>
                <a:graphicFrameLocks noGrp="1"/>
              </p:cNvGraphicFramePr>
              <p:nvPr>
                <p:extLst>
                  <p:ext uri="{D42A27DB-BD31-4B8C-83A1-F6EECF244321}">
                    <p14:modId xmlns:p14="http://schemas.microsoft.com/office/powerpoint/2010/main" val="699850905"/>
                  </p:ext>
                </p:extLst>
              </p:nvPr>
            </p:nvGraphicFramePr>
            <p:xfrm>
              <a:off x="1751342" y="2094379"/>
              <a:ext cx="5641315" cy="1811364"/>
            </p:xfrm>
            <a:graphic>
              <a:graphicData uri="http://schemas.openxmlformats.org/drawingml/2006/table">
                <a:tbl>
                  <a:tblPr firstRow="1" firstCol="1" bandRow="1">
                    <a:tableStyleId>{0660B408-B3CF-4A94-85FC-2B1E0A45F4A2}</a:tableStyleId>
                  </a:tblPr>
                  <a:tblGrid>
                    <a:gridCol w="803323">
                      <a:extLst>
                        <a:ext uri="{9D8B030D-6E8A-4147-A177-3AD203B41FA5}">
                          <a16:colId xmlns:a16="http://schemas.microsoft.com/office/drawing/2014/main" val="4151076875"/>
                        </a:ext>
                      </a:extLst>
                    </a:gridCol>
                    <a:gridCol w="1149700">
                      <a:extLst>
                        <a:ext uri="{9D8B030D-6E8A-4147-A177-3AD203B41FA5}">
                          <a16:colId xmlns:a16="http://schemas.microsoft.com/office/drawing/2014/main" val="3825884196"/>
                        </a:ext>
                      </a:extLst>
                    </a:gridCol>
                    <a:gridCol w="1228678">
                      <a:extLst>
                        <a:ext uri="{9D8B030D-6E8A-4147-A177-3AD203B41FA5}">
                          <a16:colId xmlns:a16="http://schemas.microsoft.com/office/drawing/2014/main" val="3091196984"/>
                        </a:ext>
                      </a:extLst>
                    </a:gridCol>
                    <a:gridCol w="1229807">
                      <a:extLst>
                        <a:ext uri="{9D8B030D-6E8A-4147-A177-3AD203B41FA5}">
                          <a16:colId xmlns:a16="http://schemas.microsoft.com/office/drawing/2014/main" val="3600023180"/>
                        </a:ext>
                      </a:extLst>
                    </a:gridCol>
                    <a:gridCol w="1229807">
                      <a:extLst>
                        <a:ext uri="{9D8B030D-6E8A-4147-A177-3AD203B41FA5}">
                          <a16:colId xmlns:a16="http://schemas.microsoft.com/office/drawing/2014/main" val="2480753176"/>
                        </a:ext>
                      </a:extLst>
                    </a:gridCol>
                  </a:tblGrid>
                  <a:tr h="301894">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 </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test</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10%</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5%</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1%</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565639127"/>
                      </a:ext>
                    </a:extLst>
                  </a:tr>
                  <a:tr h="301894">
                    <a:tc>
                      <a:txBody>
                        <a:bodyPr/>
                        <a:lstStyle/>
                        <a:p>
                          <a:endParaRPr lang="en-US"/>
                        </a:p>
                      </a:txBody>
                      <a:tcPr marL="68580" marR="68580" marT="0" marB="0" anchor="ctr">
                        <a:blipFill>
                          <a:blip r:embed="rId2"/>
                          <a:stretch>
                            <a:fillRect t="-102041" r="-601515" b="-426531"/>
                          </a:stretch>
                        </a:blipFill>
                      </a:tcP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5.32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en-US" sz="1200">
                              <a:effectLst/>
                              <a:latin typeface="Montserrat" panose="00000500000000000000" pitchFamily="2" charset="0"/>
                              <a:cs typeface="Calibri" panose="020F0502020204030204" pitchFamily="34" charset="0"/>
                            </a:rPr>
                            <a:t>10.59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12.25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16.26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836198533"/>
                      </a:ext>
                    </a:extLst>
                  </a:tr>
                  <a:tr h="301894">
                    <a:tc>
                      <a:txBody>
                        <a:bodyPr/>
                        <a:lstStyle/>
                        <a:p>
                          <a:endParaRPr lang="en-US"/>
                        </a:p>
                      </a:txBody>
                      <a:tcPr marL="68580" marR="68580" marT="0" marB="0" anchor="ctr">
                        <a:blipFill>
                          <a:blip r:embed="rId2"/>
                          <a:stretch>
                            <a:fillRect t="-198000" r="-601515" b="-318000"/>
                          </a:stretch>
                        </a:blipFill>
                      </a:tcP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13.84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22.76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25.32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30.45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28321290"/>
                      </a:ext>
                    </a:extLst>
                  </a:tr>
                  <a:tr h="301894">
                    <a:tc>
                      <a:txBody>
                        <a:bodyPr/>
                        <a:lstStyle/>
                        <a:p>
                          <a:endParaRPr lang="en-US"/>
                        </a:p>
                      </a:txBody>
                      <a:tcPr marL="68580" marR="68580" marT="0" marB="0" anchor="ctr">
                        <a:blipFill>
                          <a:blip r:embed="rId2"/>
                          <a:stretch>
                            <a:fillRect t="-298000" r="-601515" b="-218000"/>
                          </a:stretch>
                        </a:blipFill>
                      </a:tcP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27.86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39.06</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42.44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48.45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821910620"/>
                      </a:ext>
                    </a:extLst>
                  </a:tr>
                  <a:tr h="301894">
                    <a:tc>
                      <a:txBody>
                        <a:bodyPr/>
                        <a:lstStyle/>
                        <a:p>
                          <a:endParaRPr lang="en-US"/>
                        </a:p>
                      </a:txBody>
                      <a:tcPr marL="68580" marR="68580" marT="0" marB="0" anchor="ctr">
                        <a:blipFill>
                          <a:blip r:embed="rId2"/>
                          <a:stretch>
                            <a:fillRect t="-406122" r="-601515" b="-122449"/>
                          </a:stretch>
                        </a:blipFill>
                      </a:tcP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59.02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59.14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62.99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70.05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514671185"/>
                      </a:ext>
                    </a:extLst>
                  </a:tr>
                  <a:tr h="301894">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r = 0</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119.94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83.20</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87.31</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96.58</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2656447374"/>
                      </a:ext>
                    </a:extLst>
                  </a:tr>
                </a:tbl>
              </a:graphicData>
            </a:graphic>
          </p:graphicFrame>
        </mc:Fallback>
      </mc:AlternateContent>
      <p:sp>
        <p:nvSpPr>
          <p:cNvPr id="5" name="Title 2">
            <a:extLst>
              <a:ext uri="{FF2B5EF4-FFF2-40B4-BE49-F238E27FC236}">
                <a16:creationId xmlns:a16="http://schemas.microsoft.com/office/drawing/2014/main" id="{2FFAE4AF-4559-70A1-D41C-C1417967558C}"/>
              </a:ext>
            </a:extLst>
          </p:cNvPr>
          <p:cNvSpPr txBox="1">
            <a:spLocks/>
          </p:cNvSpPr>
          <p:nvPr/>
        </p:nvSpPr>
        <p:spPr>
          <a:xfrm>
            <a:off x="1149723" y="380043"/>
            <a:ext cx="8157884" cy="39636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000" b="1" kern="1200">
                <a:solidFill>
                  <a:schemeClr val="tx1"/>
                </a:solidFill>
                <a:latin typeface="Poiret One" panose="02000000000000000000" pitchFamily="2" charset="0"/>
                <a:ea typeface="+mj-ea"/>
                <a:cs typeface="+mj-cs"/>
              </a:defRPr>
            </a:lvl1p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691551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ipse 19">
            <a:extLst>
              <a:ext uri="{FF2B5EF4-FFF2-40B4-BE49-F238E27FC236}">
                <a16:creationId xmlns:a16="http://schemas.microsoft.com/office/drawing/2014/main" id="{96309D64-E0D3-4349-88CB-CC32523E2E5B}"/>
              </a:ext>
            </a:extLst>
          </p:cNvPr>
          <p:cNvSpPr/>
          <p:nvPr/>
        </p:nvSpPr>
        <p:spPr>
          <a:xfrm>
            <a:off x="6211842" y="155694"/>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extBox 2">
            <a:extLst>
              <a:ext uri="{FF2B5EF4-FFF2-40B4-BE49-F238E27FC236}">
                <a16:creationId xmlns:a16="http://schemas.microsoft.com/office/drawing/2014/main" id="{864C4B70-9D20-46E9-EFCF-04B47FA60825}"/>
              </a:ext>
            </a:extLst>
          </p:cNvPr>
          <p:cNvSpPr txBox="1"/>
          <p:nvPr/>
        </p:nvSpPr>
        <p:spPr>
          <a:xfrm>
            <a:off x="1136277" y="942631"/>
            <a:ext cx="7893423" cy="44319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a:latin typeface="Montserrat" panose="00000500000000000000" pitchFamily="2" charset="0"/>
              </a:rPr>
              <a:t>Ước lượng mô hình VECM:</a:t>
            </a:r>
          </a:p>
          <a:p>
            <a:pPr marL="742950" lvl="1" indent="-285750">
              <a:lnSpc>
                <a:spcPct val="150000"/>
              </a:lnSpc>
              <a:buFont typeface="Wingdings" panose="05000000000000000000" pitchFamily="2" charset="2"/>
              <a:buChar char="Ø"/>
            </a:pPr>
            <a:r>
              <a:rPr lang="en-US" sz="1200">
                <a:latin typeface="Montserrat" panose="00000500000000000000" pitchFamily="2" charset="0"/>
              </a:rPr>
              <a:t>Phương trình đồng tích hợp:</a:t>
            </a:r>
          </a:p>
          <a:p>
            <a:pPr lvl="1">
              <a:lnSpc>
                <a:spcPct val="150000"/>
              </a:lnSpc>
            </a:pPr>
            <a:r>
              <a:rPr lang="vi-VN" sz="1200" b="1">
                <a:effectLst/>
                <a:latin typeface="Montserrat" panose="00000500000000000000" pitchFamily="2" charset="0"/>
                <a:ea typeface="Calibri" panose="020F0502020204030204" pitchFamily="34" charset="0"/>
                <a:cs typeface="Times New Roman" panose="02020603050405020304" pitchFamily="18" charset="0"/>
              </a:rPr>
              <a:t>vnindex</a:t>
            </a:r>
            <a:r>
              <a:rPr lang="vi-VN" sz="1200">
                <a:effectLst/>
                <a:latin typeface="Montserrat" panose="00000500000000000000" pitchFamily="2" charset="0"/>
                <a:ea typeface="Calibri" panose="020F0502020204030204" pitchFamily="34" charset="0"/>
                <a:cs typeface="Times New Roman" panose="02020603050405020304" pitchFamily="18" charset="0"/>
              </a:rPr>
              <a:t> - 4.518557</a:t>
            </a:r>
            <a:r>
              <a:rPr lang="vi-VN" sz="1200" b="1">
                <a:effectLst/>
                <a:latin typeface="Montserrat" panose="00000500000000000000" pitchFamily="2" charset="0"/>
                <a:ea typeface="Calibri" panose="020F0502020204030204" pitchFamily="34" charset="0"/>
                <a:cs typeface="Times New Roman" panose="02020603050405020304" pitchFamily="18" charset="0"/>
              </a:rPr>
              <a:t>m2</a:t>
            </a:r>
            <a:r>
              <a:rPr lang="vi-VN" sz="1200">
                <a:effectLst/>
                <a:latin typeface="Montserrat" panose="00000500000000000000" pitchFamily="2" charset="0"/>
                <a:ea typeface="Calibri" panose="020F0502020204030204" pitchFamily="34" charset="0"/>
                <a:cs typeface="Times New Roman" panose="02020603050405020304" pitchFamily="18" charset="0"/>
              </a:rPr>
              <a:t> + 0.1847605</a:t>
            </a:r>
            <a:r>
              <a:rPr lang="vi-VN" sz="1200" b="1">
                <a:effectLst/>
                <a:latin typeface="Montserrat" panose="00000500000000000000" pitchFamily="2" charset="0"/>
                <a:ea typeface="Calibri" panose="020F0502020204030204" pitchFamily="34" charset="0"/>
                <a:cs typeface="Times New Roman" panose="02020603050405020304" pitchFamily="18" charset="0"/>
              </a:rPr>
              <a:t>exc</a:t>
            </a:r>
            <a:r>
              <a:rPr lang="vi-VN" sz="1200">
                <a:effectLst/>
                <a:latin typeface="Montserrat" panose="00000500000000000000" pitchFamily="2" charset="0"/>
                <a:ea typeface="Calibri" panose="020F0502020204030204" pitchFamily="34" charset="0"/>
                <a:cs typeface="Times New Roman" panose="02020603050405020304" pitchFamily="18" charset="0"/>
              </a:rPr>
              <a:t> + 0.2212277</a:t>
            </a:r>
            <a:r>
              <a:rPr lang="vi-VN" sz="1200" b="1">
                <a:effectLst/>
                <a:latin typeface="Montserrat" panose="00000500000000000000" pitchFamily="2" charset="0"/>
                <a:ea typeface="Calibri" panose="020F0502020204030204" pitchFamily="34" charset="0"/>
                <a:cs typeface="Times New Roman" panose="02020603050405020304" pitchFamily="18" charset="0"/>
              </a:rPr>
              <a:t>bot</a:t>
            </a:r>
            <a:r>
              <a:rPr lang="vi-VN" sz="1200">
                <a:effectLst/>
                <a:latin typeface="Montserrat" panose="00000500000000000000" pitchFamily="2" charset="0"/>
                <a:ea typeface="Calibri" panose="020F0502020204030204" pitchFamily="34" charset="0"/>
                <a:cs typeface="Times New Roman" panose="02020603050405020304" pitchFamily="18" charset="0"/>
              </a:rPr>
              <a:t> – 8.024218</a:t>
            </a:r>
            <a:r>
              <a:rPr lang="vi-VN" sz="1200" b="1">
                <a:effectLst/>
                <a:latin typeface="Montserrat" panose="00000500000000000000" pitchFamily="2" charset="0"/>
                <a:ea typeface="Calibri" panose="020F0502020204030204" pitchFamily="34" charset="0"/>
                <a:cs typeface="Times New Roman" panose="02020603050405020304" pitchFamily="18" charset="0"/>
              </a:rPr>
              <a:t>cpi</a:t>
            </a:r>
            <a:r>
              <a:rPr lang="vi-VN" sz="1200">
                <a:effectLst/>
                <a:latin typeface="Montserrat" panose="00000500000000000000" pitchFamily="2" charset="0"/>
                <a:ea typeface="Calibri" panose="020F0502020204030204" pitchFamily="34" charset="0"/>
                <a:cs typeface="Times New Roman" panose="02020603050405020304" pitchFamily="18" charset="0"/>
              </a:rPr>
              <a:t> + 1.435647 = e</a:t>
            </a:r>
            <a:endParaRPr lang="en-US" sz="1200">
              <a:effectLst/>
              <a:latin typeface="Montserrat" panose="00000500000000000000" pitchFamily="2" charset="0"/>
              <a:ea typeface="Calibri" panose="020F0502020204030204" pitchFamily="34" charset="0"/>
              <a:cs typeface="Times New Roman" panose="02020603050405020304" pitchFamily="18" charset="0"/>
            </a:endParaRPr>
          </a:p>
          <a:p>
            <a:pPr lvl="1">
              <a:lnSpc>
                <a:spcPct val="150000"/>
              </a:lnSpc>
            </a:pPr>
            <a:endParaRPr lang="en-US" sz="1200">
              <a:effectLst/>
              <a:latin typeface="Montserrat" panose="00000500000000000000" pitchFamily="2"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1200">
                <a:effectLst/>
                <a:latin typeface="Montserrat" panose="00000500000000000000" pitchFamily="2" charset="0"/>
                <a:ea typeface="Calibri" panose="020F0502020204030204" pitchFamily="34" charset="0"/>
                <a:cs typeface="Times New Roman" panose="02020603050405020304" pitchFamily="18" charset="0"/>
              </a:rPr>
              <a:t>Phương trình hiệu chỉnh sai số của các biến trong mô hình:</a:t>
            </a:r>
          </a:p>
          <a:p>
            <a:pPr marL="742950" lvl="1" indent="-285750">
              <a:lnSpc>
                <a:spcPct val="150000"/>
              </a:lnSpc>
              <a:buFont typeface="Wingdings" panose="05000000000000000000" pitchFamily="2" charset="2"/>
              <a:buChar char="v"/>
            </a:pPr>
            <a:r>
              <a:rPr lang="vi-VN" sz="1200" b="1" i="1">
                <a:effectLst/>
                <a:latin typeface="Montserrat" panose="00000500000000000000" pitchFamily="2" charset="0"/>
                <a:ea typeface="Calibri" panose="020F0502020204030204" pitchFamily="34" charset="0"/>
                <a:cs typeface="Times New Roman" panose="02020603050405020304" pitchFamily="18" charset="0"/>
              </a:rPr>
              <a:t>d(vnindex)</a:t>
            </a:r>
            <a:r>
              <a:rPr lang="vi-VN" sz="1200" i="1">
                <a:effectLst/>
                <a:latin typeface="Montserrat" panose="00000500000000000000" pitchFamily="2" charset="0"/>
                <a:ea typeface="Calibri" panose="020F0502020204030204" pitchFamily="34" charset="0"/>
                <a:cs typeface="Times New Roman" panose="02020603050405020304" pitchFamily="18" charset="0"/>
              </a:rPr>
              <a:t> = -0.0005</a:t>
            </a:r>
            <a:r>
              <a:rPr lang="vi-VN" sz="1200" b="1" i="1">
                <a:effectLst/>
                <a:latin typeface="Montserrat" panose="00000500000000000000" pitchFamily="2" charset="0"/>
                <a:ea typeface="Calibri" panose="020F0502020204030204" pitchFamily="34" charset="0"/>
                <a:cs typeface="Times New Roman" panose="02020603050405020304" pitchFamily="18" charset="0"/>
              </a:rPr>
              <a:t>vnindex(-1)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+ 0.00225928</a:t>
            </a:r>
            <a:r>
              <a:rPr lang="vi-VN" sz="1200" b="1" i="1">
                <a:effectLst/>
                <a:latin typeface="Montserrat" panose="00000500000000000000" pitchFamily="2" charset="0"/>
                <a:ea typeface="Calibri" panose="020F0502020204030204" pitchFamily="34" charset="0"/>
                <a:cs typeface="Times New Roman" panose="02020603050405020304" pitchFamily="18" charset="0"/>
              </a:rPr>
              <a:t>m2(-1)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0.00009238</a:t>
            </a:r>
            <a:r>
              <a:rPr lang="vi-VN" sz="1200" b="1" i="1">
                <a:effectLst/>
                <a:latin typeface="Montserrat" panose="00000500000000000000" pitchFamily="2" charset="0"/>
                <a:ea typeface="Calibri" panose="020F0502020204030204" pitchFamily="34" charset="0"/>
                <a:cs typeface="Times New Roman" panose="02020603050405020304" pitchFamily="18" charset="0"/>
              </a:rPr>
              <a:t>exc(-1)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0.0001106</a:t>
            </a:r>
            <a:r>
              <a:rPr lang="vi-VN" sz="1200" b="1" i="1">
                <a:effectLst/>
                <a:latin typeface="Montserrat" panose="00000500000000000000" pitchFamily="2" charset="0"/>
                <a:ea typeface="Calibri" panose="020F0502020204030204" pitchFamily="34" charset="0"/>
                <a:cs typeface="Times New Roman" panose="02020603050405020304" pitchFamily="18" charset="0"/>
              </a:rPr>
              <a:t>bot(-1)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+ 0.00404211</a:t>
            </a:r>
            <a:r>
              <a:rPr lang="vi-VN" sz="1200" b="1" i="1">
                <a:effectLst/>
                <a:latin typeface="Montserrat" panose="00000500000000000000" pitchFamily="2" charset="0"/>
                <a:ea typeface="Calibri" panose="020F0502020204030204" pitchFamily="34" charset="0"/>
                <a:cs typeface="Times New Roman" panose="02020603050405020304" pitchFamily="18" charset="0"/>
              </a:rPr>
              <a:t>cpi(-1)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0.0007178 + 0.0411</a:t>
            </a:r>
            <a:r>
              <a:rPr lang="vi-VN" sz="1200" b="1" i="1">
                <a:effectLst/>
                <a:latin typeface="Montserrat" panose="00000500000000000000" pitchFamily="2" charset="0"/>
                <a:ea typeface="Calibri" panose="020F0502020204030204" pitchFamily="34" charset="0"/>
                <a:cs typeface="Times New Roman" panose="02020603050405020304" pitchFamily="18" charset="0"/>
              </a:rPr>
              <a:t>d(vnindex(-1))</a:t>
            </a:r>
            <a:r>
              <a:rPr lang="vi-VN" sz="1200" i="1">
                <a:effectLst/>
                <a:latin typeface="Montserrat" panose="00000500000000000000" pitchFamily="2" charset="0"/>
                <a:ea typeface="Calibri" panose="020F0502020204030204" pitchFamily="34" charset="0"/>
                <a:cs typeface="Times New Roman" panose="02020603050405020304" pitchFamily="18" charset="0"/>
              </a:rPr>
              <a:t> + 0.6675</a:t>
            </a:r>
            <a:r>
              <a:rPr lang="vi-VN" sz="1200" b="1" i="1">
                <a:effectLst/>
                <a:latin typeface="Montserrat" panose="00000500000000000000" pitchFamily="2" charset="0"/>
                <a:ea typeface="Calibri" panose="020F0502020204030204" pitchFamily="34" charset="0"/>
                <a:cs typeface="Times New Roman" panose="02020603050405020304" pitchFamily="18" charset="0"/>
              </a:rPr>
              <a:t>d(m2(-1))</a:t>
            </a:r>
            <a:r>
              <a:rPr lang="vi-VN" sz="1200" i="1">
                <a:effectLst/>
                <a:latin typeface="Montserrat" panose="00000500000000000000" pitchFamily="2" charset="0"/>
                <a:ea typeface="Calibri" panose="020F0502020204030204" pitchFamily="34" charset="0"/>
                <a:cs typeface="Times New Roman" panose="02020603050405020304" pitchFamily="18" charset="0"/>
              </a:rPr>
              <a:t> – 0.0058</a:t>
            </a:r>
            <a:r>
              <a:rPr lang="vi-VN" sz="1200" b="1" i="1">
                <a:effectLst/>
                <a:latin typeface="Montserrat" panose="00000500000000000000" pitchFamily="2" charset="0"/>
                <a:ea typeface="Calibri" panose="020F0502020204030204" pitchFamily="34" charset="0"/>
                <a:cs typeface="Times New Roman" panose="02020603050405020304" pitchFamily="18" charset="0"/>
              </a:rPr>
              <a:t>d(exc(-1))</a:t>
            </a:r>
            <a:r>
              <a:rPr lang="vi-VN" sz="1200" i="1">
                <a:effectLst/>
                <a:latin typeface="Montserrat" panose="00000500000000000000" pitchFamily="2" charset="0"/>
                <a:ea typeface="Calibri" panose="020F0502020204030204" pitchFamily="34" charset="0"/>
                <a:cs typeface="Times New Roman" panose="02020603050405020304" pitchFamily="18" charset="0"/>
              </a:rPr>
              <a:t> - 0.0295</a:t>
            </a:r>
            <a:r>
              <a:rPr lang="vi-VN" sz="1200" b="1" i="1">
                <a:effectLst/>
                <a:latin typeface="Montserrat" panose="00000500000000000000" pitchFamily="2" charset="0"/>
                <a:ea typeface="Calibri" panose="020F0502020204030204" pitchFamily="34" charset="0"/>
                <a:cs typeface="Times New Roman" panose="02020603050405020304" pitchFamily="18" charset="0"/>
              </a:rPr>
              <a:t>d(bot(-1))</a:t>
            </a:r>
            <a:r>
              <a:rPr lang="vi-VN" sz="1200" i="1">
                <a:effectLst/>
                <a:latin typeface="Montserrat" panose="00000500000000000000" pitchFamily="2" charset="0"/>
                <a:ea typeface="Calibri" panose="020F0502020204030204" pitchFamily="34" charset="0"/>
                <a:cs typeface="Times New Roman" panose="02020603050405020304" pitchFamily="18" charset="0"/>
              </a:rPr>
              <a:t> - 0.0111</a:t>
            </a:r>
            <a:r>
              <a:rPr lang="vi-VN" sz="1200" b="1" i="1">
                <a:effectLst/>
                <a:latin typeface="Montserrat" panose="00000500000000000000" pitchFamily="2" charset="0"/>
                <a:ea typeface="Calibri" panose="020F0502020204030204" pitchFamily="34" charset="0"/>
                <a:cs typeface="Times New Roman" panose="02020603050405020304" pitchFamily="18" charset="0"/>
              </a:rPr>
              <a:t>d(cpi(-1))</a:t>
            </a:r>
            <a:endParaRPr lang="en-US" sz="1200" b="1" i="1">
              <a:effectLst/>
              <a:latin typeface="Montserrat" panose="00000500000000000000" pitchFamily="2" charset="0"/>
              <a:ea typeface="Calibri" panose="020F0502020204030204" pitchFamily="34" charset="0"/>
              <a:cs typeface="Times New Roman" panose="02020603050405020304" pitchFamily="18" charset="0"/>
            </a:endParaRPr>
          </a:p>
          <a:p>
            <a:pPr lvl="1">
              <a:lnSpc>
                <a:spcPct val="150000"/>
              </a:lnSpc>
            </a:pPr>
            <a:endParaRPr lang="en-US" sz="1200" b="1" i="1">
              <a:effectLst/>
              <a:latin typeface="Montserrat" panose="00000500000000000000" pitchFamily="2"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vi-VN" sz="1200" b="1" i="1">
                <a:effectLst/>
                <a:latin typeface="Montserrat" panose="00000500000000000000" pitchFamily="2" charset="0"/>
                <a:ea typeface="Calibri" panose="020F0502020204030204" pitchFamily="34" charset="0"/>
                <a:cs typeface="Calibri" panose="020F0502020204030204" pitchFamily="34" charset="0"/>
              </a:rPr>
              <a:t>d(m2)</a:t>
            </a:r>
            <a:r>
              <a:rPr lang="vi-VN" sz="1200" i="1">
                <a:effectLst/>
                <a:latin typeface="Montserrat" panose="00000500000000000000" pitchFamily="2" charset="0"/>
                <a:ea typeface="Calibri" panose="020F0502020204030204" pitchFamily="34" charset="0"/>
                <a:cs typeface="Calibri" panose="020F0502020204030204" pitchFamily="34" charset="0"/>
              </a:rPr>
              <a:t> = -0.002</a:t>
            </a:r>
            <a:r>
              <a:rPr lang="vi-VN" sz="1200" b="1" i="1">
                <a:effectLst/>
                <a:latin typeface="Montserrat" panose="00000500000000000000" pitchFamily="2" charset="0"/>
                <a:ea typeface="Calibri" panose="020F0502020204030204" pitchFamily="34" charset="0"/>
                <a:cs typeface="Calibri" panose="020F0502020204030204" pitchFamily="34" charset="0"/>
              </a:rPr>
              <a:t>vnindex(-1)</a:t>
            </a:r>
            <a:r>
              <a:rPr lang="vi-VN" sz="1200" i="1">
                <a:effectLst/>
                <a:latin typeface="Montserrat" panose="00000500000000000000" pitchFamily="2" charset="0"/>
                <a:ea typeface="Calibri" panose="020F0502020204030204" pitchFamily="34" charset="0"/>
                <a:cs typeface="Calibri" panose="020F0502020204030204" pitchFamily="34" charset="0"/>
              </a:rPr>
              <a:t> + 0.00903711</a:t>
            </a:r>
            <a:r>
              <a:rPr lang="vi-VN" sz="1200" b="1" i="1">
                <a:effectLst/>
                <a:latin typeface="Montserrat" panose="00000500000000000000" pitchFamily="2" charset="0"/>
                <a:ea typeface="Calibri" panose="020F0502020204030204" pitchFamily="34" charset="0"/>
                <a:cs typeface="Calibri" panose="020F0502020204030204" pitchFamily="34" charset="0"/>
              </a:rPr>
              <a:t>m2(-1)</a:t>
            </a:r>
            <a:r>
              <a:rPr lang="vi-VN" sz="1200" i="1">
                <a:effectLst/>
                <a:latin typeface="Montserrat" panose="00000500000000000000" pitchFamily="2" charset="0"/>
                <a:ea typeface="Calibri" panose="020F0502020204030204" pitchFamily="34" charset="0"/>
                <a:cs typeface="Calibri" panose="020F0502020204030204" pitchFamily="34" charset="0"/>
              </a:rPr>
              <a:t> + 0.1847605</a:t>
            </a:r>
            <a:r>
              <a:rPr lang="vi-VN" sz="1200" b="1" i="1">
                <a:effectLst/>
                <a:latin typeface="Montserrat" panose="00000500000000000000" pitchFamily="2" charset="0"/>
                <a:ea typeface="Calibri" panose="020F0502020204030204" pitchFamily="34" charset="0"/>
                <a:cs typeface="Calibri" panose="020F0502020204030204" pitchFamily="34" charset="0"/>
              </a:rPr>
              <a:t>exc(-1)</a:t>
            </a:r>
            <a:r>
              <a:rPr lang="vi-VN" sz="1200" i="1">
                <a:effectLst/>
                <a:latin typeface="Montserrat" panose="00000500000000000000" pitchFamily="2" charset="0"/>
                <a:ea typeface="Calibri" panose="020F0502020204030204" pitchFamily="34" charset="0"/>
                <a:cs typeface="Calibri" panose="020F0502020204030204" pitchFamily="34" charset="0"/>
              </a:rPr>
              <a:t> + 0.2212277</a:t>
            </a:r>
            <a:r>
              <a:rPr lang="vi-VN" sz="1200" b="1" i="1">
                <a:effectLst/>
                <a:latin typeface="Montserrat" panose="00000500000000000000" pitchFamily="2" charset="0"/>
                <a:ea typeface="Calibri" panose="020F0502020204030204" pitchFamily="34" charset="0"/>
                <a:cs typeface="Calibri" panose="020F0502020204030204" pitchFamily="34" charset="0"/>
              </a:rPr>
              <a:t>bot(-1)</a:t>
            </a:r>
            <a:r>
              <a:rPr lang="vi-VN" sz="1200" i="1">
                <a:effectLst/>
                <a:latin typeface="Montserrat" panose="00000500000000000000" pitchFamily="2" charset="0"/>
                <a:ea typeface="Calibri" panose="020F0502020204030204" pitchFamily="34" charset="0"/>
                <a:cs typeface="Calibri" panose="020F0502020204030204" pitchFamily="34" charset="0"/>
              </a:rPr>
              <a:t> – 8.024218</a:t>
            </a:r>
            <a:r>
              <a:rPr lang="vi-VN" sz="1200" b="1" i="1">
                <a:effectLst/>
                <a:latin typeface="Montserrat" panose="00000500000000000000" pitchFamily="2" charset="0"/>
                <a:ea typeface="Calibri" panose="020F0502020204030204" pitchFamily="34" charset="0"/>
                <a:cs typeface="Calibri" panose="020F0502020204030204" pitchFamily="34" charset="0"/>
              </a:rPr>
              <a:t>cpi(-1)</a:t>
            </a:r>
            <a:r>
              <a:rPr lang="vi-VN" sz="1200" i="1">
                <a:effectLst/>
                <a:latin typeface="Montserrat" panose="00000500000000000000" pitchFamily="2" charset="0"/>
                <a:ea typeface="Calibri" panose="020F0502020204030204" pitchFamily="34" charset="0"/>
                <a:cs typeface="Calibri" panose="020F0502020204030204" pitchFamily="34" charset="0"/>
              </a:rPr>
              <a:t> + 1.435647 + 0.0254</a:t>
            </a:r>
            <a:r>
              <a:rPr lang="vi-VN" sz="1200" b="1" i="1">
                <a:effectLst/>
                <a:latin typeface="Montserrat" panose="00000500000000000000" pitchFamily="2" charset="0"/>
                <a:ea typeface="Calibri" panose="020F0502020204030204" pitchFamily="34" charset="0"/>
                <a:cs typeface="Calibri" panose="020F0502020204030204" pitchFamily="34" charset="0"/>
              </a:rPr>
              <a:t>d(vnindex(-1))</a:t>
            </a:r>
            <a:r>
              <a:rPr lang="vi-VN" sz="1200" i="1">
                <a:effectLst/>
                <a:latin typeface="Montserrat" panose="00000500000000000000" pitchFamily="2" charset="0"/>
                <a:ea typeface="Calibri" panose="020F0502020204030204" pitchFamily="34" charset="0"/>
                <a:cs typeface="Calibri" panose="020F0502020204030204" pitchFamily="34" charset="0"/>
              </a:rPr>
              <a:t> + 0.0217</a:t>
            </a:r>
            <a:r>
              <a:rPr lang="vi-VN" sz="1200" b="1" i="1">
                <a:effectLst/>
                <a:latin typeface="Montserrat" panose="00000500000000000000" pitchFamily="2" charset="0"/>
                <a:ea typeface="Calibri" panose="020F0502020204030204" pitchFamily="34" charset="0"/>
                <a:cs typeface="Calibri" panose="020F0502020204030204" pitchFamily="34" charset="0"/>
              </a:rPr>
              <a:t>d(m2(-1))</a:t>
            </a:r>
            <a:r>
              <a:rPr lang="vi-VN" sz="1200" i="1">
                <a:effectLst/>
                <a:latin typeface="Montserrat" panose="00000500000000000000" pitchFamily="2" charset="0"/>
                <a:ea typeface="Calibri" panose="020F0502020204030204" pitchFamily="34" charset="0"/>
                <a:cs typeface="Calibri" panose="020F0502020204030204" pitchFamily="34" charset="0"/>
              </a:rPr>
              <a:t> + 0.0039</a:t>
            </a:r>
            <a:r>
              <a:rPr lang="vi-VN" sz="1200" b="1" i="1">
                <a:effectLst/>
                <a:latin typeface="Montserrat" panose="00000500000000000000" pitchFamily="2" charset="0"/>
                <a:ea typeface="Calibri" panose="020F0502020204030204" pitchFamily="34" charset="0"/>
                <a:cs typeface="Calibri" panose="020F0502020204030204" pitchFamily="34" charset="0"/>
              </a:rPr>
              <a:t>d(exc(-1))</a:t>
            </a:r>
            <a:r>
              <a:rPr lang="vi-VN" sz="1200" i="1">
                <a:effectLst/>
                <a:latin typeface="Montserrat" panose="00000500000000000000" pitchFamily="2" charset="0"/>
                <a:ea typeface="Calibri" panose="020F0502020204030204" pitchFamily="34" charset="0"/>
                <a:cs typeface="Calibri" panose="020F0502020204030204" pitchFamily="34" charset="0"/>
              </a:rPr>
              <a:t> - 0.008</a:t>
            </a:r>
            <a:r>
              <a:rPr lang="vi-VN" sz="1200" b="1" i="1">
                <a:effectLst/>
                <a:latin typeface="Montserrat" panose="00000500000000000000" pitchFamily="2" charset="0"/>
                <a:ea typeface="Calibri" panose="020F0502020204030204" pitchFamily="34" charset="0"/>
                <a:cs typeface="Calibri" panose="020F0502020204030204" pitchFamily="34" charset="0"/>
              </a:rPr>
              <a:t>d(bot(-1))</a:t>
            </a:r>
            <a:r>
              <a:rPr lang="vi-VN" sz="1200" i="1">
                <a:effectLst/>
                <a:latin typeface="Montserrat" panose="00000500000000000000" pitchFamily="2" charset="0"/>
                <a:ea typeface="Calibri" panose="020F0502020204030204" pitchFamily="34" charset="0"/>
                <a:cs typeface="Calibri" panose="020F0502020204030204" pitchFamily="34" charset="0"/>
              </a:rPr>
              <a:t> - 0.0108</a:t>
            </a:r>
            <a:r>
              <a:rPr lang="vi-VN" sz="1200" b="1" i="1">
                <a:effectLst/>
                <a:latin typeface="Montserrat" panose="00000500000000000000" pitchFamily="2" charset="0"/>
                <a:ea typeface="Calibri" panose="020F0502020204030204" pitchFamily="34" charset="0"/>
                <a:cs typeface="Calibri" panose="020F0502020204030204" pitchFamily="34" charset="0"/>
              </a:rPr>
              <a:t>d(cpi(-1))</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endParaRPr lang="en-US" sz="1200">
              <a:effectLst/>
              <a:latin typeface="Montserrat" panose="00000500000000000000" pitchFamily="2" charset="0"/>
              <a:ea typeface="Calibri" panose="020F0502020204030204" pitchFamily="34" charset="0"/>
              <a:cs typeface="Times New Roman" panose="02020603050405020304" pitchFamily="18" charset="0"/>
            </a:endParaRPr>
          </a:p>
          <a:p>
            <a:pPr lvl="1">
              <a:lnSpc>
                <a:spcPct val="150000"/>
              </a:lnSpc>
            </a:pPr>
            <a:endParaRPr lang="en-US" sz="1200">
              <a:effectLst/>
              <a:latin typeface="Montserrat" panose="00000500000000000000" pitchFamily="2" charset="0"/>
              <a:ea typeface="Calibri" panose="020F0502020204030204" pitchFamily="34" charset="0"/>
              <a:cs typeface="Times New Roman" panose="02020603050405020304" pitchFamily="18" charset="0"/>
            </a:endParaRPr>
          </a:p>
          <a:p>
            <a:pPr lvl="1">
              <a:lnSpc>
                <a:spcPct val="150000"/>
              </a:lnSpc>
            </a:pPr>
            <a:endParaRPr lang="en-US" sz="1200">
              <a:latin typeface="Montserrat" panose="00000500000000000000" pitchFamily="2" charset="0"/>
            </a:endParaRPr>
          </a:p>
          <a:p>
            <a:pPr marL="285750" indent="-285750">
              <a:buFont typeface="Arial" panose="020B0604020202020204" pitchFamily="34" charset="0"/>
              <a:buChar char="•"/>
            </a:pPr>
            <a:endParaRPr lang="en-US" sz="1200">
              <a:latin typeface="Montserrat" panose="00000500000000000000" pitchFamily="2" charset="0"/>
            </a:endParaRPr>
          </a:p>
        </p:txBody>
      </p:sp>
      <p:sp>
        <p:nvSpPr>
          <p:cNvPr id="5" name="Title 2">
            <a:extLst>
              <a:ext uri="{FF2B5EF4-FFF2-40B4-BE49-F238E27FC236}">
                <a16:creationId xmlns:a16="http://schemas.microsoft.com/office/drawing/2014/main" id="{B51DF41F-C799-9570-5C20-ED84256F1A98}"/>
              </a:ext>
            </a:extLst>
          </p:cNvPr>
          <p:cNvSpPr txBox="1">
            <a:spLocks/>
          </p:cNvSpPr>
          <p:nvPr/>
        </p:nvSpPr>
        <p:spPr>
          <a:xfrm>
            <a:off x="1136277" y="405064"/>
            <a:ext cx="8157884" cy="39636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000" b="1" kern="1200">
                <a:solidFill>
                  <a:schemeClr val="tx1"/>
                </a:solidFill>
                <a:latin typeface="Poiret One" panose="02000000000000000000" pitchFamily="2" charset="0"/>
                <a:ea typeface="+mj-ea"/>
                <a:cs typeface="+mj-cs"/>
              </a:defRPr>
            </a:lvl1p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3111829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ipse 19">
            <a:extLst>
              <a:ext uri="{FF2B5EF4-FFF2-40B4-BE49-F238E27FC236}">
                <a16:creationId xmlns:a16="http://schemas.microsoft.com/office/drawing/2014/main" id="{96309D64-E0D3-4349-88CB-CC32523E2E5B}"/>
              </a:ext>
            </a:extLst>
          </p:cNvPr>
          <p:cNvSpPr/>
          <p:nvPr/>
        </p:nvSpPr>
        <p:spPr>
          <a:xfrm>
            <a:off x="6211842" y="155694"/>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extBox 2">
            <a:extLst>
              <a:ext uri="{FF2B5EF4-FFF2-40B4-BE49-F238E27FC236}">
                <a16:creationId xmlns:a16="http://schemas.microsoft.com/office/drawing/2014/main" id="{864C4B70-9D20-46E9-EFCF-04B47FA60825}"/>
              </a:ext>
            </a:extLst>
          </p:cNvPr>
          <p:cNvSpPr txBox="1"/>
          <p:nvPr/>
        </p:nvSpPr>
        <p:spPr>
          <a:xfrm>
            <a:off x="1116106" y="1063350"/>
            <a:ext cx="8162365" cy="4570482"/>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vi-VN" sz="1200" b="1" i="1">
                <a:effectLst/>
                <a:latin typeface="Montserrat" panose="00000500000000000000" pitchFamily="2" charset="0"/>
                <a:ea typeface="Calibri" panose="020F0502020204030204" pitchFamily="34" charset="0"/>
                <a:cs typeface="Calibri" panose="020F0502020204030204" pitchFamily="34" charset="0"/>
              </a:rPr>
              <a:t>d(exc)</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-0.00</a:t>
            </a:r>
            <a:r>
              <a:rPr lang="en-US" sz="1200" i="1">
                <a:effectLst/>
                <a:latin typeface="Montserrat" panose="00000500000000000000" pitchFamily="2" charset="0"/>
                <a:ea typeface="Calibri" panose="020F0502020204030204" pitchFamily="34" charset="0"/>
                <a:cs typeface="Calibri" panose="020F0502020204030204" pitchFamily="34" charset="0"/>
              </a:rPr>
              <a:t>41</a:t>
            </a:r>
            <a:r>
              <a:rPr lang="vi-VN" sz="1200" b="1" i="1">
                <a:effectLst/>
                <a:latin typeface="Montserrat" panose="00000500000000000000" pitchFamily="2" charset="0"/>
                <a:ea typeface="Calibri" panose="020F0502020204030204" pitchFamily="34" charset="0"/>
                <a:cs typeface="Calibri" panose="020F0502020204030204" pitchFamily="34" charset="0"/>
              </a:rPr>
              <a:t>vnindex</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vi-VN" sz="1200" i="1">
                <a:effectLst/>
                <a:latin typeface="Montserrat" panose="00000500000000000000" pitchFamily="2" charset="0"/>
                <a:ea typeface="Calibri" panose="020F0502020204030204" pitchFamily="34" charset="0"/>
                <a:cs typeface="Calibri" panose="020F0502020204030204" pitchFamily="34" charset="0"/>
              </a:rPr>
              <a:t> - 4.518557</a:t>
            </a:r>
            <a:r>
              <a:rPr lang="vi-VN" sz="1200" b="1" i="1">
                <a:effectLst/>
                <a:latin typeface="Montserrat" panose="00000500000000000000" pitchFamily="2" charset="0"/>
                <a:ea typeface="Calibri" panose="020F0502020204030204" pitchFamily="34" charset="0"/>
                <a:cs typeface="Calibri" panose="020F0502020204030204" pitchFamily="34" charset="0"/>
              </a:rPr>
              <a:t>m2</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 0.</a:t>
            </a:r>
            <a:r>
              <a:rPr lang="en-US" sz="1200" i="1">
                <a:effectLst/>
                <a:latin typeface="Montserrat" panose="00000500000000000000" pitchFamily="2" charset="0"/>
                <a:ea typeface="Calibri" panose="020F0502020204030204" pitchFamily="34" charset="0"/>
                <a:cs typeface="Calibri" panose="020F0502020204030204" pitchFamily="34" charset="0"/>
              </a:rPr>
              <a:t>0003695</a:t>
            </a:r>
            <a:r>
              <a:rPr lang="vi-VN" sz="1200" b="1" i="1">
                <a:effectLst/>
                <a:latin typeface="Montserrat" panose="00000500000000000000" pitchFamily="2" charset="0"/>
                <a:ea typeface="Calibri" panose="020F0502020204030204" pitchFamily="34" charset="0"/>
                <a:cs typeface="Calibri" panose="020F0502020204030204" pitchFamily="34" charset="0"/>
              </a:rPr>
              <a:t>exc</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 0.</a:t>
            </a:r>
            <a:r>
              <a:rPr lang="en-US" sz="1200" i="1">
                <a:effectLst/>
                <a:latin typeface="Montserrat" panose="00000500000000000000" pitchFamily="2" charset="0"/>
                <a:ea typeface="Calibri" panose="020F0502020204030204" pitchFamily="34" charset="0"/>
                <a:cs typeface="Calibri" panose="020F0502020204030204" pitchFamily="34" charset="0"/>
              </a:rPr>
              <a:t>0004425</a:t>
            </a:r>
            <a:r>
              <a:rPr lang="vi-VN" sz="1200" b="1" i="1">
                <a:effectLst/>
                <a:latin typeface="Montserrat" panose="00000500000000000000" pitchFamily="2" charset="0"/>
                <a:ea typeface="Calibri" panose="020F0502020204030204" pitchFamily="34" charset="0"/>
                <a:cs typeface="Calibri" panose="020F0502020204030204" pitchFamily="34" charset="0"/>
              </a:rPr>
              <a:t>bot</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+ 0.01616844</a:t>
            </a:r>
            <a:r>
              <a:rPr lang="vi-VN" sz="1200" b="1" i="1">
                <a:effectLst/>
                <a:latin typeface="Montserrat" panose="00000500000000000000" pitchFamily="2" charset="0"/>
                <a:ea typeface="Calibri" panose="020F0502020204030204" pitchFamily="34" charset="0"/>
                <a:cs typeface="Calibri" panose="020F0502020204030204" pitchFamily="34" charset="0"/>
              </a:rPr>
              <a:t>cpi</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0.0028713</a:t>
            </a:r>
            <a:r>
              <a:rPr lang="vi-VN" sz="1200" i="1">
                <a:effectLst/>
                <a:latin typeface="Montserrat" panose="00000500000000000000" pitchFamily="2" charset="0"/>
                <a:ea typeface="Calibri" panose="020F0502020204030204" pitchFamily="34" charset="0"/>
                <a:cs typeface="Calibri" panose="020F0502020204030204" pitchFamily="34" charset="0"/>
              </a:rPr>
              <a:t> + 0.0</a:t>
            </a:r>
            <a:r>
              <a:rPr lang="en-US" sz="1200" i="1">
                <a:effectLst/>
                <a:latin typeface="Montserrat" panose="00000500000000000000" pitchFamily="2" charset="0"/>
                <a:ea typeface="Calibri" panose="020F0502020204030204" pitchFamily="34" charset="0"/>
                <a:cs typeface="Calibri" panose="020F0502020204030204" pitchFamily="34" charset="0"/>
              </a:rPr>
              <a:t>249</a:t>
            </a:r>
            <a:r>
              <a:rPr lang="vi-VN" sz="1200" b="1" i="1">
                <a:effectLst/>
                <a:latin typeface="Montserrat" panose="00000500000000000000" pitchFamily="2" charset="0"/>
                <a:ea typeface="Calibri" panose="020F0502020204030204" pitchFamily="34" charset="0"/>
                <a:cs typeface="Calibri" panose="020F0502020204030204" pitchFamily="34" charset="0"/>
              </a:rPr>
              <a:t>d(vnindex(-1))</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 1.3237</a:t>
            </a:r>
            <a:r>
              <a:rPr lang="vi-VN" sz="1200" b="1" i="1">
                <a:effectLst/>
                <a:latin typeface="Montserrat" panose="00000500000000000000" pitchFamily="2" charset="0"/>
                <a:ea typeface="Calibri" panose="020F0502020204030204" pitchFamily="34" charset="0"/>
                <a:cs typeface="Calibri" panose="020F0502020204030204" pitchFamily="34" charset="0"/>
              </a:rPr>
              <a:t>d(m2(-1))</a:t>
            </a:r>
            <a:r>
              <a:rPr lang="vi-VN" sz="1200" i="1">
                <a:effectLst/>
                <a:latin typeface="Montserrat" panose="00000500000000000000" pitchFamily="2" charset="0"/>
                <a:ea typeface="Calibri" panose="020F0502020204030204" pitchFamily="34" charset="0"/>
                <a:cs typeface="Calibri" panose="020F0502020204030204" pitchFamily="34" charset="0"/>
              </a:rPr>
              <a:t> + 0.00</a:t>
            </a:r>
            <a:r>
              <a:rPr lang="en-US" sz="1200" i="1">
                <a:effectLst/>
                <a:latin typeface="Montserrat" panose="00000500000000000000" pitchFamily="2" charset="0"/>
                <a:ea typeface="Calibri" panose="020F0502020204030204" pitchFamily="34" charset="0"/>
                <a:cs typeface="Calibri" panose="020F0502020204030204" pitchFamily="34" charset="0"/>
              </a:rPr>
              <a:t>06</a:t>
            </a:r>
            <a:r>
              <a:rPr lang="vi-VN" sz="1200" b="1" i="1">
                <a:effectLst/>
                <a:latin typeface="Montserrat" panose="00000500000000000000" pitchFamily="2" charset="0"/>
                <a:ea typeface="Calibri" panose="020F0502020204030204" pitchFamily="34" charset="0"/>
                <a:cs typeface="Calibri" panose="020F0502020204030204" pitchFamily="34" charset="0"/>
              </a:rPr>
              <a:t>d(exc(-1))</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a:t>
            </a:r>
            <a:r>
              <a:rPr lang="vi-VN" sz="1200" i="1">
                <a:effectLst/>
                <a:latin typeface="Montserrat" panose="00000500000000000000" pitchFamily="2" charset="0"/>
                <a:ea typeface="Calibri" panose="020F0502020204030204" pitchFamily="34" charset="0"/>
                <a:cs typeface="Calibri" panose="020F0502020204030204" pitchFamily="34" charset="0"/>
              </a:rPr>
              <a:t> 0.0</a:t>
            </a:r>
            <a:r>
              <a:rPr lang="en-US" sz="1200" i="1">
                <a:effectLst/>
                <a:latin typeface="Montserrat" panose="00000500000000000000" pitchFamily="2" charset="0"/>
                <a:ea typeface="Calibri" panose="020F0502020204030204" pitchFamily="34" charset="0"/>
                <a:cs typeface="Calibri" panose="020F0502020204030204" pitchFamily="34" charset="0"/>
              </a:rPr>
              <a:t>186</a:t>
            </a:r>
            <a:r>
              <a:rPr lang="vi-VN" sz="1200" b="1" i="1">
                <a:effectLst/>
                <a:latin typeface="Montserrat" panose="00000500000000000000" pitchFamily="2" charset="0"/>
                <a:ea typeface="Calibri" panose="020F0502020204030204" pitchFamily="34" charset="0"/>
                <a:cs typeface="Calibri" panose="020F0502020204030204" pitchFamily="34" charset="0"/>
              </a:rPr>
              <a:t>d(bot(-1)) </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0.0</a:t>
            </a:r>
            <a:r>
              <a:rPr lang="en-US" sz="1200" i="1">
                <a:effectLst/>
                <a:latin typeface="Montserrat" panose="00000500000000000000" pitchFamily="2" charset="0"/>
                <a:ea typeface="Calibri" panose="020F0502020204030204" pitchFamily="34" charset="0"/>
                <a:cs typeface="Calibri" panose="020F0502020204030204" pitchFamily="34" charset="0"/>
              </a:rPr>
              <a:t>072</a:t>
            </a:r>
            <a:r>
              <a:rPr lang="vi-VN" sz="1200" b="1" i="1">
                <a:effectLst/>
                <a:latin typeface="Montserrat" panose="00000500000000000000" pitchFamily="2" charset="0"/>
                <a:ea typeface="Calibri" panose="020F0502020204030204" pitchFamily="34" charset="0"/>
                <a:cs typeface="Calibri" panose="020F0502020204030204" pitchFamily="34" charset="0"/>
              </a:rPr>
              <a:t>d(cpi(-1))</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r>
              <a:rPr lang="vi-VN" sz="1200" b="1" i="1">
                <a:effectLst/>
                <a:latin typeface="Montserrat" panose="00000500000000000000" pitchFamily="2" charset="0"/>
                <a:ea typeface="Calibri" panose="020F0502020204030204" pitchFamily="34" charset="0"/>
                <a:cs typeface="Calibri" panose="020F0502020204030204" pitchFamily="34" charset="0"/>
              </a:rPr>
              <a:t>d(</a:t>
            </a:r>
            <a:r>
              <a:rPr lang="en-US" sz="1200" b="1" i="1">
                <a:effectLst/>
                <a:latin typeface="Montserrat" panose="00000500000000000000" pitchFamily="2" charset="0"/>
                <a:ea typeface="Calibri" panose="020F0502020204030204" pitchFamily="34" charset="0"/>
                <a:cs typeface="Calibri" panose="020F0502020204030204" pitchFamily="34" charset="0"/>
              </a:rPr>
              <a:t>bot</a:t>
            </a:r>
            <a:r>
              <a:rPr lang="vi-VN" sz="1200" b="1" i="1">
                <a:effectLst/>
                <a:latin typeface="Montserrat" panose="00000500000000000000" pitchFamily="2" charset="0"/>
                <a:ea typeface="Calibri" panose="020F0502020204030204" pitchFamily="34" charset="0"/>
                <a:cs typeface="Calibri" panose="020F0502020204030204" pitchFamily="34" charset="0"/>
              </a:rPr>
              <a:t>)</a:t>
            </a:r>
            <a:r>
              <a:rPr lang="vi-VN" sz="1200" i="1">
                <a:effectLst/>
                <a:latin typeface="Montserrat" panose="00000500000000000000" pitchFamily="2" charset="0"/>
                <a:ea typeface="Calibri" panose="020F0502020204030204" pitchFamily="34" charset="0"/>
                <a:cs typeface="Calibri" panose="020F0502020204030204" pitchFamily="34" charset="0"/>
              </a:rPr>
              <a:t> = -0.00</a:t>
            </a:r>
            <a:r>
              <a:rPr lang="en-US" sz="1200" i="1">
                <a:effectLst/>
                <a:latin typeface="Montserrat" panose="00000500000000000000" pitchFamily="2" charset="0"/>
                <a:ea typeface="Calibri" panose="020F0502020204030204" pitchFamily="34" charset="0"/>
                <a:cs typeface="Calibri" panose="020F0502020204030204" pitchFamily="34" charset="0"/>
              </a:rPr>
              <a:t>64</a:t>
            </a:r>
            <a:r>
              <a:rPr lang="vi-VN" sz="1200" b="1" i="1">
                <a:effectLst/>
                <a:latin typeface="Montserrat" panose="00000500000000000000" pitchFamily="2" charset="0"/>
                <a:ea typeface="Calibri" panose="020F0502020204030204" pitchFamily="34" charset="0"/>
                <a:cs typeface="Calibri" panose="020F0502020204030204" pitchFamily="34" charset="0"/>
              </a:rPr>
              <a:t>vnindex</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+ 0.02891876</a:t>
            </a:r>
            <a:r>
              <a:rPr lang="vi-VN" sz="1200" b="1" i="1">
                <a:effectLst/>
                <a:latin typeface="Montserrat" panose="00000500000000000000" pitchFamily="2" charset="0"/>
                <a:ea typeface="Calibri" panose="020F0502020204030204" pitchFamily="34" charset="0"/>
                <a:cs typeface="Calibri" panose="020F0502020204030204" pitchFamily="34" charset="0"/>
              </a:rPr>
              <a:t>m2</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0.0011825</a:t>
            </a:r>
            <a:r>
              <a:rPr lang="vi-VN" sz="1200" b="1" i="1">
                <a:effectLst/>
                <a:latin typeface="Montserrat" panose="00000500000000000000" pitchFamily="2" charset="0"/>
                <a:ea typeface="Calibri" panose="020F0502020204030204" pitchFamily="34" charset="0"/>
                <a:cs typeface="Calibri" panose="020F0502020204030204" pitchFamily="34" charset="0"/>
              </a:rPr>
              <a:t>exc</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 0</a:t>
            </a:r>
            <a:r>
              <a:rPr lang="en-US" sz="1200" i="1">
                <a:effectLst/>
                <a:latin typeface="Montserrat" panose="00000500000000000000" pitchFamily="2" charset="0"/>
                <a:ea typeface="Calibri" panose="020F0502020204030204" pitchFamily="34" charset="0"/>
                <a:cs typeface="Calibri" panose="020F0502020204030204" pitchFamily="34" charset="0"/>
              </a:rPr>
              <a:t>.0014159</a:t>
            </a:r>
            <a:r>
              <a:rPr lang="vi-VN" sz="1200" b="1" i="1">
                <a:effectLst/>
                <a:latin typeface="Montserrat" panose="00000500000000000000" pitchFamily="2" charset="0"/>
                <a:ea typeface="Calibri" panose="020F0502020204030204" pitchFamily="34" charset="0"/>
                <a:cs typeface="Calibri" panose="020F0502020204030204" pitchFamily="34" charset="0"/>
              </a:rPr>
              <a:t>bot</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+ 0.051739</a:t>
            </a:r>
            <a:r>
              <a:rPr lang="vi-VN" sz="1200" b="1" i="1">
                <a:effectLst/>
                <a:latin typeface="Montserrat" panose="00000500000000000000" pitchFamily="2" charset="0"/>
                <a:ea typeface="Calibri" panose="020F0502020204030204" pitchFamily="34" charset="0"/>
                <a:cs typeface="Calibri" panose="020F0502020204030204" pitchFamily="34" charset="0"/>
              </a:rPr>
              <a:t>cpi</a:t>
            </a:r>
            <a:r>
              <a:rPr lang="en-US" sz="1200" b="1" i="1">
                <a:effectLst/>
                <a:latin typeface="Montserrat" panose="00000500000000000000" pitchFamily="2" charset="0"/>
                <a:ea typeface="Calibri" panose="020F0502020204030204" pitchFamily="34" charset="0"/>
                <a:cs typeface="Calibri" panose="020F0502020204030204" pitchFamily="34" charset="0"/>
              </a:rPr>
              <a:t>(-1)</a:t>
            </a:r>
            <a:r>
              <a:rPr lang="en-US" sz="1200" i="1">
                <a:effectLst/>
                <a:latin typeface="Montserrat" panose="00000500000000000000" pitchFamily="2" charset="0"/>
                <a:ea typeface="Calibri" panose="020F0502020204030204" pitchFamily="34" charset="0"/>
                <a:cs typeface="Calibri" panose="020F0502020204030204" pitchFamily="34" charset="0"/>
              </a:rPr>
              <a:t> – 0.0091881</a:t>
            </a:r>
            <a:r>
              <a:rPr lang="vi-VN" sz="1200" i="1">
                <a:effectLst/>
                <a:latin typeface="Montserrat" panose="00000500000000000000" pitchFamily="2" charset="0"/>
                <a:ea typeface="Calibri" panose="020F0502020204030204" pitchFamily="34" charset="0"/>
                <a:cs typeface="Calibri" panose="020F0502020204030204" pitchFamily="34" charset="0"/>
              </a:rPr>
              <a:t> + </a:t>
            </a:r>
            <a:r>
              <a:rPr lang="en-US" sz="1200" i="1">
                <a:effectLst/>
                <a:latin typeface="Montserrat" panose="00000500000000000000" pitchFamily="2" charset="0"/>
                <a:ea typeface="Calibri" panose="020F0502020204030204" pitchFamily="34" charset="0"/>
                <a:cs typeface="Calibri" panose="020F0502020204030204" pitchFamily="34" charset="0"/>
              </a:rPr>
              <a:t>0.3757</a:t>
            </a:r>
            <a:r>
              <a:rPr lang="vi-VN" sz="1200" b="1" i="1">
                <a:effectLst/>
                <a:latin typeface="Montserrat" panose="00000500000000000000" pitchFamily="2" charset="0"/>
                <a:ea typeface="Calibri" panose="020F0502020204030204" pitchFamily="34" charset="0"/>
                <a:cs typeface="Calibri" panose="020F0502020204030204" pitchFamily="34" charset="0"/>
              </a:rPr>
              <a:t>d(vnindex(-1))</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 3.4908</a:t>
            </a:r>
            <a:r>
              <a:rPr lang="vi-VN" sz="1200" b="1" i="1">
                <a:effectLst/>
                <a:latin typeface="Montserrat" panose="00000500000000000000" pitchFamily="2" charset="0"/>
                <a:ea typeface="Calibri" panose="020F0502020204030204" pitchFamily="34" charset="0"/>
                <a:cs typeface="Calibri" panose="020F0502020204030204" pitchFamily="34" charset="0"/>
              </a:rPr>
              <a:t>d(m2(-1))</a:t>
            </a:r>
            <a:r>
              <a:rPr lang="vi-VN" sz="1200" i="1">
                <a:effectLst/>
                <a:latin typeface="Montserrat" panose="00000500000000000000" pitchFamily="2" charset="0"/>
                <a:ea typeface="Calibri" panose="020F0502020204030204" pitchFamily="34" charset="0"/>
                <a:cs typeface="Calibri" panose="020F0502020204030204" pitchFamily="34" charset="0"/>
              </a:rPr>
              <a:t> + 0.</a:t>
            </a:r>
            <a:r>
              <a:rPr lang="en-US" sz="1200" i="1">
                <a:effectLst/>
                <a:latin typeface="Montserrat" panose="00000500000000000000" pitchFamily="2" charset="0"/>
                <a:ea typeface="Calibri" panose="020F0502020204030204" pitchFamily="34" charset="0"/>
                <a:cs typeface="Calibri" panose="020F0502020204030204" pitchFamily="34" charset="0"/>
              </a:rPr>
              <a:t>1185</a:t>
            </a:r>
            <a:r>
              <a:rPr lang="vi-VN" sz="1200" b="1" i="1">
                <a:effectLst/>
                <a:latin typeface="Montserrat" panose="00000500000000000000" pitchFamily="2" charset="0"/>
                <a:ea typeface="Calibri" panose="020F0502020204030204" pitchFamily="34" charset="0"/>
                <a:cs typeface="Calibri" panose="020F0502020204030204" pitchFamily="34" charset="0"/>
              </a:rPr>
              <a:t>d(exc(-1))</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a:t>
            </a:r>
            <a:r>
              <a:rPr lang="vi-VN" sz="1200" i="1">
                <a:effectLst/>
                <a:latin typeface="Montserrat" panose="00000500000000000000" pitchFamily="2" charset="0"/>
                <a:ea typeface="Calibri" panose="020F0502020204030204" pitchFamily="34" charset="0"/>
                <a:cs typeface="Calibri" panose="020F0502020204030204" pitchFamily="34" charset="0"/>
              </a:rPr>
              <a:t> 0.</a:t>
            </a:r>
            <a:r>
              <a:rPr lang="en-US" sz="1200" i="1">
                <a:effectLst/>
                <a:latin typeface="Montserrat" panose="00000500000000000000" pitchFamily="2" charset="0"/>
                <a:ea typeface="Calibri" panose="020F0502020204030204" pitchFamily="34" charset="0"/>
                <a:cs typeface="Calibri" panose="020F0502020204030204" pitchFamily="34" charset="0"/>
              </a:rPr>
              <a:t>4093</a:t>
            </a:r>
            <a:r>
              <a:rPr lang="vi-VN" sz="1200" b="1" i="1">
                <a:effectLst/>
                <a:latin typeface="Montserrat" panose="00000500000000000000" pitchFamily="2" charset="0"/>
                <a:ea typeface="Calibri" panose="020F0502020204030204" pitchFamily="34" charset="0"/>
                <a:cs typeface="Calibri" panose="020F0502020204030204" pitchFamily="34" charset="0"/>
              </a:rPr>
              <a:t>d(bot(-1))</a:t>
            </a:r>
            <a:r>
              <a:rPr lang="vi-VN" sz="1200" i="1">
                <a:effectLst/>
                <a:latin typeface="Montserrat" panose="00000500000000000000" pitchFamily="2" charset="0"/>
                <a:ea typeface="Calibri" panose="020F0502020204030204" pitchFamily="34" charset="0"/>
                <a:cs typeface="Calibri" panose="020F0502020204030204" pitchFamily="34" charset="0"/>
              </a:rPr>
              <a:t> </a:t>
            </a:r>
            <a:r>
              <a:rPr lang="en-US" sz="1200" i="1">
                <a:effectLst/>
                <a:latin typeface="Montserrat" panose="00000500000000000000" pitchFamily="2" charset="0"/>
                <a:ea typeface="Calibri" panose="020F0502020204030204" pitchFamily="34" charset="0"/>
                <a:cs typeface="Calibri" panose="020F0502020204030204" pitchFamily="34" charset="0"/>
              </a:rPr>
              <a:t>+ </a:t>
            </a:r>
            <a:r>
              <a:rPr lang="vi-VN" sz="1200" i="1">
                <a:effectLst/>
                <a:latin typeface="Montserrat" panose="00000500000000000000" pitchFamily="2" charset="0"/>
                <a:ea typeface="Calibri" panose="020F0502020204030204" pitchFamily="34" charset="0"/>
                <a:cs typeface="Calibri" panose="020F0502020204030204" pitchFamily="34" charset="0"/>
              </a:rPr>
              <a:t>0.0</a:t>
            </a:r>
            <a:r>
              <a:rPr lang="en-US" sz="1200" i="1">
                <a:effectLst/>
                <a:latin typeface="Montserrat" panose="00000500000000000000" pitchFamily="2" charset="0"/>
                <a:ea typeface="Calibri" panose="020F0502020204030204" pitchFamily="34" charset="0"/>
                <a:cs typeface="Calibri" panose="020F0502020204030204" pitchFamily="34" charset="0"/>
              </a:rPr>
              <a:t>285</a:t>
            </a:r>
            <a:r>
              <a:rPr lang="vi-VN" sz="1200" b="1" i="1">
                <a:effectLst/>
                <a:latin typeface="Montserrat" panose="00000500000000000000" pitchFamily="2" charset="0"/>
                <a:ea typeface="Calibri" panose="020F0502020204030204" pitchFamily="34" charset="0"/>
                <a:cs typeface="Calibri" panose="020F0502020204030204" pitchFamily="34" charset="0"/>
              </a:rPr>
              <a:t>d(cpi(-1))</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r>
              <a:rPr lang="vi-VN" sz="1200" b="1" i="1">
                <a:effectLst/>
                <a:latin typeface="Montserrat" panose="00000500000000000000" pitchFamily="2" charset="0"/>
                <a:ea typeface="Calibri" panose="020F0502020204030204" pitchFamily="34" charset="0"/>
                <a:cs typeface="Calibri" panose="020F0502020204030204" pitchFamily="34" charset="0"/>
              </a:rPr>
              <a:t>d(cpi)</a:t>
            </a:r>
            <a:r>
              <a:rPr lang="vi-VN" sz="1200" i="1">
                <a:effectLst/>
                <a:latin typeface="Montserrat" panose="00000500000000000000" pitchFamily="2" charset="0"/>
                <a:ea typeface="Calibri" panose="020F0502020204030204" pitchFamily="34" charset="0"/>
                <a:cs typeface="Calibri" panose="020F0502020204030204" pitchFamily="34" charset="0"/>
              </a:rPr>
              <a:t> = 0.0174</a:t>
            </a:r>
            <a:r>
              <a:rPr lang="vi-VN" sz="1200" b="1" i="1">
                <a:effectLst/>
                <a:latin typeface="Montserrat" panose="00000500000000000000" pitchFamily="2" charset="0"/>
                <a:ea typeface="Calibri" panose="020F0502020204030204" pitchFamily="34" charset="0"/>
                <a:cs typeface="Calibri" panose="020F0502020204030204" pitchFamily="34" charset="0"/>
              </a:rPr>
              <a:t>vnindex(-1)</a:t>
            </a:r>
            <a:r>
              <a:rPr lang="vi-VN" sz="1200" i="1">
                <a:effectLst/>
                <a:latin typeface="Montserrat" panose="00000500000000000000" pitchFamily="2" charset="0"/>
                <a:ea typeface="Calibri" panose="020F0502020204030204" pitchFamily="34" charset="0"/>
                <a:cs typeface="Calibri" panose="020F0502020204030204" pitchFamily="34" charset="0"/>
              </a:rPr>
              <a:t> – 0.0786229</a:t>
            </a:r>
            <a:r>
              <a:rPr lang="vi-VN" sz="1200" b="1" i="1">
                <a:effectLst/>
                <a:latin typeface="Montserrat" panose="00000500000000000000" pitchFamily="2" charset="0"/>
                <a:ea typeface="Calibri" panose="020F0502020204030204" pitchFamily="34" charset="0"/>
                <a:cs typeface="Calibri" panose="020F0502020204030204" pitchFamily="34" charset="0"/>
              </a:rPr>
              <a:t>m2(-1)</a:t>
            </a:r>
            <a:r>
              <a:rPr lang="vi-VN" sz="1200" i="1">
                <a:effectLst/>
                <a:latin typeface="Montserrat" panose="00000500000000000000" pitchFamily="2" charset="0"/>
                <a:ea typeface="Calibri" panose="020F0502020204030204" pitchFamily="34" charset="0"/>
                <a:cs typeface="Calibri" panose="020F0502020204030204" pitchFamily="34" charset="0"/>
              </a:rPr>
              <a:t> + 0.00321483</a:t>
            </a:r>
            <a:r>
              <a:rPr lang="vi-VN" sz="1200" b="1" i="1">
                <a:effectLst/>
                <a:latin typeface="Montserrat" panose="00000500000000000000" pitchFamily="2" charset="0"/>
                <a:ea typeface="Calibri" panose="020F0502020204030204" pitchFamily="34" charset="0"/>
                <a:cs typeface="Calibri" panose="020F0502020204030204" pitchFamily="34" charset="0"/>
              </a:rPr>
              <a:t>exc(-1)</a:t>
            </a:r>
            <a:r>
              <a:rPr lang="vi-VN" sz="1200" i="1">
                <a:effectLst/>
                <a:latin typeface="Montserrat" panose="00000500000000000000" pitchFamily="2" charset="0"/>
                <a:ea typeface="Calibri" panose="020F0502020204030204" pitchFamily="34" charset="0"/>
                <a:cs typeface="Calibri" panose="020F0502020204030204" pitchFamily="34" charset="0"/>
              </a:rPr>
              <a:t> + 0.00384936</a:t>
            </a:r>
            <a:r>
              <a:rPr lang="vi-VN" sz="1200" b="1" i="1">
                <a:effectLst/>
                <a:latin typeface="Montserrat" panose="00000500000000000000" pitchFamily="2" charset="0"/>
                <a:ea typeface="Calibri" panose="020F0502020204030204" pitchFamily="34" charset="0"/>
                <a:cs typeface="Calibri" panose="020F0502020204030204" pitchFamily="34" charset="0"/>
              </a:rPr>
              <a:t>bot(-1)</a:t>
            </a:r>
            <a:r>
              <a:rPr lang="vi-VN" sz="1200" i="1">
                <a:effectLst/>
                <a:latin typeface="Montserrat" panose="00000500000000000000" pitchFamily="2" charset="0"/>
                <a:ea typeface="Calibri" panose="020F0502020204030204" pitchFamily="34" charset="0"/>
                <a:cs typeface="Calibri" panose="020F0502020204030204" pitchFamily="34" charset="0"/>
              </a:rPr>
              <a:t> – 0.1406654</a:t>
            </a:r>
            <a:r>
              <a:rPr lang="vi-VN" sz="1200" b="1" i="1">
                <a:effectLst/>
                <a:latin typeface="Montserrat" panose="00000500000000000000" pitchFamily="2" charset="0"/>
                <a:ea typeface="Calibri" panose="020F0502020204030204" pitchFamily="34" charset="0"/>
                <a:cs typeface="Calibri" panose="020F0502020204030204" pitchFamily="34" charset="0"/>
              </a:rPr>
              <a:t>cpi(-1)</a:t>
            </a:r>
            <a:r>
              <a:rPr lang="vi-VN" sz="1200" i="1">
                <a:effectLst/>
                <a:latin typeface="Montserrat" panose="00000500000000000000" pitchFamily="2" charset="0"/>
                <a:ea typeface="Calibri" panose="020F0502020204030204" pitchFamily="34" charset="0"/>
                <a:cs typeface="Calibri" panose="020F0502020204030204" pitchFamily="34" charset="0"/>
              </a:rPr>
              <a:t> + 0.02498026 + 0.4311</a:t>
            </a:r>
            <a:r>
              <a:rPr lang="vi-VN" sz="1200" b="1" i="1">
                <a:effectLst/>
                <a:latin typeface="Montserrat" panose="00000500000000000000" pitchFamily="2" charset="0"/>
                <a:ea typeface="Calibri" panose="020F0502020204030204" pitchFamily="34" charset="0"/>
                <a:cs typeface="Calibri" panose="020F0502020204030204" pitchFamily="34" charset="0"/>
              </a:rPr>
              <a:t>d(vnindex(-1))</a:t>
            </a:r>
            <a:r>
              <a:rPr lang="vi-VN" sz="1200" i="1">
                <a:effectLst/>
                <a:latin typeface="Montserrat" panose="00000500000000000000" pitchFamily="2" charset="0"/>
                <a:ea typeface="Calibri" panose="020F0502020204030204" pitchFamily="34" charset="0"/>
                <a:cs typeface="Calibri" panose="020F0502020204030204" pitchFamily="34" charset="0"/>
              </a:rPr>
              <a:t> + 5.8285</a:t>
            </a:r>
            <a:r>
              <a:rPr lang="vi-VN" sz="1200" b="1" i="1">
                <a:effectLst/>
                <a:latin typeface="Montserrat" panose="00000500000000000000" pitchFamily="2" charset="0"/>
                <a:ea typeface="Calibri" panose="020F0502020204030204" pitchFamily="34" charset="0"/>
                <a:cs typeface="Calibri" panose="020F0502020204030204" pitchFamily="34" charset="0"/>
              </a:rPr>
              <a:t>d(m2(-1))</a:t>
            </a:r>
            <a:r>
              <a:rPr lang="vi-VN" sz="1200" i="1">
                <a:effectLst/>
                <a:latin typeface="Montserrat" panose="00000500000000000000" pitchFamily="2" charset="0"/>
                <a:ea typeface="Calibri" panose="020F0502020204030204" pitchFamily="34" charset="0"/>
                <a:cs typeface="Calibri" panose="020F0502020204030204" pitchFamily="34" charset="0"/>
              </a:rPr>
              <a:t> - 0.3947</a:t>
            </a:r>
            <a:r>
              <a:rPr lang="vi-VN" sz="1200" b="1" i="1">
                <a:effectLst/>
                <a:latin typeface="Montserrat" panose="00000500000000000000" pitchFamily="2" charset="0"/>
                <a:ea typeface="Calibri" panose="020F0502020204030204" pitchFamily="34" charset="0"/>
                <a:cs typeface="Calibri" panose="020F0502020204030204" pitchFamily="34" charset="0"/>
              </a:rPr>
              <a:t>d(exc(-1))</a:t>
            </a:r>
            <a:r>
              <a:rPr lang="vi-VN" sz="1200" i="1">
                <a:effectLst/>
                <a:latin typeface="Montserrat" panose="00000500000000000000" pitchFamily="2" charset="0"/>
                <a:ea typeface="Calibri" panose="020F0502020204030204" pitchFamily="34" charset="0"/>
                <a:cs typeface="Calibri" panose="020F0502020204030204" pitchFamily="34" charset="0"/>
              </a:rPr>
              <a:t> + 0.0524</a:t>
            </a:r>
            <a:r>
              <a:rPr lang="vi-VN" sz="1200" b="1" i="1">
                <a:effectLst/>
                <a:latin typeface="Montserrat" panose="00000500000000000000" pitchFamily="2" charset="0"/>
                <a:ea typeface="Calibri" panose="020F0502020204030204" pitchFamily="34" charset="0"/>
                <a:cs typeface="Calibri" panose="020F0502020204030204" pitchFamily="34" charset="0"/>
              </a:rPr>
              <a:t>d(bot(-1))</a:t>
            </a:r>
            <a:r>
              <a:rPr lang="vi-VN" sz="1200" i="1">
                <a:effectLst/>
                <a:latin typeface="Montserrat" panose="00000500000000000000" pitchFamily="2" charset="0"/>
                <a:ea typeface="Calibri" panose="020F0502020204030204" pitchFamily="34" charset="0"/>
                <a:cs typeface="Calibri" panose="020F0502020204030204" pitchFamily="34" charset="0"/>
              </a:rPr>
              <a:t> - 0.103</a:t>
            </a:r>
            <a:r>
              <a:rPr lang="vi-VN" sz="1200" b="1" i="1">
                <a:effectLst/>
                <a:latin typeface="Montserrat" panose="00000500000000000000" pitchFamily="2" charset="0"/>
                <a:ea typeface="Calibri" panose="020F0502020204030204" pitchFamily="34" charset="0"/>
                <a:cs typeface="Calibri" panose="020F0502020204030204" pitchFamily="34" charset="0"/>
              </a:rPr>
              <a:t>d(cpi(-1))</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pPr>
            <a:endParaRPr lang="en-US"/>
          </a:p>
          <a:p>
            <a:pPr marL="285750" indent="-285750">
              <a:buFont typeface="Arial" panose="020B0604020202020204" pitchFamily="34" charset="0"/>
              <a:buChar char="•"/>
            </a:pPr>
            <a:endParaRPr lang="en-US"/>
          </a:p>
        </p:txBody>
      </p:sp>
      <p:sp>
        <p:nvSpPr>
          <p:cNvPr id="5" name="Title 2">
            <a:extLst>
              <a:ext uri="{FF2B5EF4-FFF2-40B4-BE49-F238E27FC236}">
                <a16:creationId xmlns:a16="http://schemas.microsoft.com/office/drawing/2014/main" id="{01358708-EAC8-736F-EDD6-F95FC1AFFB4E}"/>
              </a:ext>
            </a:extLst>
          </p:cNvPr>
          <p:cNvSpPr>
            <a:spLocks noGrp="1"/>
          </p:cNvSpPr>
          <p:nvPr>
            <p:ph type="title"/>
          </p:nvPr>
        </p:nvSpPr>
        <p:spPr>
          <a:xfrm>
            <a:off x="1120587" y="350981"/>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3769564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00AC44-75D8-703E-575C-DB6DB0C8678D}"/>
              </a:ext>
            </a:extLst>
          </p:cNvPr>
          <p:cNvSpPr txBox="1"/>
          <p:nvPr/>
        </p:nvSpPr>
        <p:spPr>
          <a:xfrm>
            <a:off x="1028700" y="1223682"/>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Kiểm định phần dư là nhiễu trắng:</a:t>
            </a:r>
          </a:p>
          <a:p>
            <a:endParaRPr lang="en-US"/>
          </a:p>
        </p:txBody>
      </p:sp>
      <p:graphicFrame>
        <p:nvGraphicFramePr>
          <p:cNvPr id="4" name="Table 3">
            <a:extLst>
              <a:ext uri="{FF2B5EF4-FFF2-40B4-BE49-F238E27FC236}">
                <a16:creationId xmlns:a16="http://schemas.microsoft.com/office/drawing/2014/main" id="{A8C6BD33-3F61-4AC7-A934-D81BA9170908}"/>
              </a:ext>
            </a:extLst>
          </p:cNvPr>
          <p:cNvGraphicFramePr>
            <a:graphicFrameLocks noGrp="1"/>
          </p:cNvGraphicFramePr>
          <p:nvPr>
            <p:extLst>
              <p:ext uri="{D42A27DB-BD31-4B8C-83A1-F6EECF244321}">
                <p14:modId xmlns:p14="http://schemas.microsoft.com/office/powerpoint/2010/main" val="1156487307"/>
              </p:ext>
            </p:extLst>
          </p:nvPr>
        </p:nvGraphicFramePr>
        <p:xfrm>
          <a:off x="1697672" y="1533229"/>
          <a:ext cx="5748655" cy="1996626"/>
        </p:xfrm>
        <a:graphic>
          <a:graphicData uri="http://schemas.openxmlformats.org/drawingml/2006/table">
            <a:tbl>
              <a:tblPr firstRow="1" firstCol="1" bandRow="1">
                <a:tableStyleId>{0660B408-B3CF-4A94-85FC-2B1E0A45F4A2}</a:tableStyleId>
              </a:tblPr>
              <a:tblGrid>
                <a:gridCol w="1915795">
                  <a:extLst>
                    <a:ext uri="{9D8B030D-6E8A-4147-A177-3AD203B41FA5}">
                      <a16:colId xmlns:a16="http://schemas.microsoft.com/office/drawing/2014/main" val="1617640095"/>
                    </a:ext>
                  </a:extLst>
                </a:gridCol>
                <a:gridCol w="1916430">
                  <a:extLst>
                    <a:ext uri="{9D8B030D-6E8A-4147-A177-3AD203B41FA5}">
                      <a16:colId xmlns:a16="http://schemas.microsoft.com/office/drawing/2014/main" val="503651985"/>
                    </a:ext>
                  </a:extLst>
                </a:gridCol>
                <a:gridCol w="1916430">
                  <a:extLst>
                    <a:ext uri="{9D8B030D-6E8A-4147-A177-3AD203B41FA5}">
                      <a16:colId xmlns:a16="http://schemas.microsoft.com/office/drawing/2014/main" val="3535272788"/>
                    </a:ext>
                  </a:extLst>
                </a:gridCol>
              </a:tblGrid>
              <a:tr h="332771">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Phần dư của biến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Giá trị p-value</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Kết luận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09791364"/>
                  </a:ext>
                </a:extLst>
              </a:tr>
              <a:tr h="33277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cpi</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0.3805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Nhiễu trắng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44074376"/>
                  </a:ext>
                </a:extLst>
              </a:tr>
              <a:tr h="33277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m2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0.9622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Nhiễu trắng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52135607"/>
                  </a:ext>
                </a:extLst>
              </a:tr>
              <a:tr h="33277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exc</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0.9390</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Nhiễu trắng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0299332"/>
                  </a:ext>
                </a:extLst>
              </a:tr>
              <a:tr h="33277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bot</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0.7749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Nhiễu trắng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62584643"/>
                  </a:ext>
                </a:extLst>
              </a:tr>
              <a:tr h="332771">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vnindex</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0.9189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Nhiễu trắng</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1501270"/>
                  </a:ext>
                </a:extLst>
              </a:tr>
            </a:tbl>
          </a:graphicData>
        </a:graphic>
      </p:graphicFrame>
      <p:sp>
        <p:nvSpPr>
          <p:cNvPr id="10" name="TextBox 9">
            <a:extLst>
              <a:ext uri="{FF2B5EF4-FFF2-40B4-BE49-F238E27FC236}">
                <a16:creationId xmlns:a16="http://schemas.microsoft.com/office/drawing/2014/main" id="{86137466-6DAE-86E6-0E11-87F53B6AC83E}"/>
              </a:ext>
            </a:extLst>
          </p:cNvPr>
          <p:cNvSpPr txBox="1"/>
          <p:nvPr/>
        </p:nvSpPr>
        <p:spPr>
          <a:xfrm>
            <a:off x="1055594" y="3610271"/>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Kiểm định phương sai sai số thay đổi:</a:t>
            </a:r>
          </a:p>
          <a:p>
            <a:endParaRPr lang="en-US"/>
          </a:p>
        </p:txBody>
      </p:sp>
      <p:graphicFrame>
        <p:nvGraphicFramePr>
          <p:cNvPr id="11" name="Table 10">
            <a:extLst>
              <a:ext uri="{FF2B5EF4-FFF2-40B4-BE49-F238E27FC236}">
                <a16:creationId xmlns:a16="http://schemas.microsoft.com/office/drawing/2014/main" id="{E22568CB-22E8-8188-ECAE-E83C929CB866}"/>
              </a:ext>
            </a:extLst>
          </p:cNvPr>
          <p:cNvGraphicFramePr>
            <a:graphicFrameLocks noGrp="1"/>
          </p:cNvGraphicFramePr>
          <p:nvPr>
            <p:extLst>
              <p:ext uri="{D42A27DB-BD31-4B8C-83A1-F6EECF244321}">
                <p14:modId xmlns:p14="http://schemas.microsoft.com/office/powerpoint/2010/main" val="3013535613"/>
              </p:ext>
            </p:extLst>
          </p:nvPr>
        </p:nvGraphicFramePr>
        <p:xfrm>
          <a:off x="2692772" y="3933436"/>
          <a:ext cx="5765428" cy="944436"/>
        </p:xfrm>
        <a:graphic>
          <a:graphicData uri="http://schemas.openxmlformats.org/drawingml/2006/table">
            <a:tbl>
              <a:tblPr firstRow="1" firstCol="1" bandRow="1">
                <a:tableStyleId>{0660B408-B3CF-4A94-85FC-2B1E0A45F4A2}</a:tableStyleId>
              </a:tblPr>
              <a:tblGrid>
                <a:gridCol w="5765428">
                  <a:extLst>
                    <a:ext uri="{9D8B030D-6E8A-4147-A177-3AD203B41FA5}">
                      <a16:colId xmlns:a16="http://schemas.microsoft.com/office/drawing/2014/main" val="1959793829"/>
                    </a:ext>
                  </a:extLst>
                </a:gridCol>
              </a:tblGrid>
              <a:tr h="629920">
                <a:tc>
                  <a:txBody>
                    <a:bodyPr/>
                    <a:lstStyle/>
                    <a:p>
                      <a:pPr marL="0" marR="0" algn="just">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  ARCH (multivariate)</a:t>
                      </a:r>
                      <a:endParaRPr lang="en-US" sz="1200">
                        <a:solidFill>
                          <a:schemeClr val="tx1"/>
                        </a:solidFill>
                        <a:effectLst/>
                        <a:latin typeface="Montserrat" panose="00000500000000000000" pitchFamily="2" charset="0"/>
                        <a:cs typeface="Calibri" panose="020F0502020204030204" pitchFamily="34" charset="0"/>
                      </a:endParaRPr>
                    </a:p>
                    <a:p>
                      <a:pPr marL="0" marR="0" algn="just">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 data:  Residuals of VAR object VECM2VAR</a:t>
                      </a:r>
                      <a:endParaRPr lang="en-US" sz="1200">
                        <a:solidFill>
                          <a:schemeClr val="tx1"/>
                        </a:solidFill>
                        <a:effectLst/>
                        <a:latin typeface="Montserrat" panose="00000500000000000000" pitchFamily="2" charset="0"/>
                        <a:cs typeface="Calibri" panose="020F0502020204030204" pitchFamily="34" charset="0"/>
                      </a:endParaRPr>
                    </a:p>
                    <a:p>
                      <a:pPr marL="0" marR="0" algn="just">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 Chi-squared = 1545, df = 2700, p-value = 1</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14262238"/>
                  </a:ext>
                </a:extLst>
              </a:tr>
            </a:tbl>
          </a:graphicData>
        </a:graphic>
      </p:graphicFrame>
      <p:sp>
        <p:nvSpPr>
          <p:cNvPr id="12" name="Title 2">
            <a:extLst>
              <a:ext uri="{FF2B5EF4-FFF2-40B4-BE49-F238E27FC236}">
                <a16:creationId xmlns:a16="http://schemas.microsoft.com/office/drawing/2014/main" id="{34354F1B-1CE5-052E-80F5-61C78A6B74B5}"/>
              </a:ext>
            </a:extLst>
          </p:cNvPr>
          <p:cNvSpPr txBox="1">
            <a:spLocks/>
          </p:cNvSpPr>
          <p:nvPr/>
        </p:nvSpPr>
        <p:spPr>
          <a:xfrm>
            <a:off x="1181099" y="364191"/>
            <a:ext cx="8157884" cy="39636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000" b="1" kern="1200">
                <a:solidFill>
                  <a:schemeClr val="tx1"/>
                </a:solidFill>
                <a:latin typeface="Poiret One" panose="02000000000000000000" pitchFamily="2" charset="0"/>
                <a:ea typeface="+mj-ea"/>
                <a:cs typeface="+mj-cs"/>
              </a:defRPr>
            </a:lvl1p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2791434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00AC44-75D8-703E-575C-DB6DB0C8678D}"/>
              </a:ext>
            </a:extLst>
          </p:cNvPr>
          <p:cNvSpPr txBox="1"/>
          <p:nvPr/>
        </p:nvSpPr>
        <p:spPr>
          <a:xfrm>
            <a:off x="1028700" y="1223682"/>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Kiểm định hiện tượng tự tương quan chuỗi:</a:t>
            </a:r>
          </a:p>
          <a:p>
            <a:endParaRPr lang="en-US"/>
          </a:p>
        </p:txBody>
      </p:sp>
      <p:sp>
        <p:nvSpPr>
          <p:cNvPr id="10" name="TextBox 9">
            <a:extLst>
              <a:ext uri="{FF2B5EF4-FFF2-40B4-BE49-F238E27FC236}">
                <a16:creationId xmlns:a16="http://schemas.microsoft.com/office/drawing/2014/main" id="{86137466-6DAE-86E6-0E11-87F53B6AC83E}"/>
              </a:ext>
            </a:extLst>
          </p:cNvPr>
          <p:cNvSpPr txBox="1"/>
          <p:nvPr/>
        </p:nvSpPr>
        <p:spPr>
          <a:xfrm>
            <a:off x="1055594" y="2689070"/>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Kiểm định nhân quả Granger:</a:t>
            </a:r>
          </a:p>
          <a:p>
            <a:endParaRPr lang="en-US"/>
          </a:p>
        </p:txBody>
      </p:sp>
      <p:graphicFrame>
        <p:nvGraphicFramePr>
          <p:cNvPr id="2" name="Table 1">
            <a:extLst>
              <a:ext uri="{FF2B5EF4-FFF2-40B4-BE49-F238E27FC236}">
                <a16:creationId xmlns:a16="http://schemas.microsoft.com/office/drawing/2014/main" id="{26DB413F-02D0-8856-062D-F4FD908F1BE1}"/>
              </a:ext>
            </a:extLst>
          </p:cNvPr>
          <p:cNvGraphicFramePr>
            <a:graphicFrameLocks noGrp="1"/>
          </p:cNvGraphicFramePr>
          <p:nvPr>
            <p:extLst>
              <p:ext uri="{D42A27DB-BD31-4B8C-83A1-F6EECF244321}">
                <p14:modId xmlns:p14="http://schemas.microsoft.com/office/powerpoint/2010/main" val="2211189506"/>
              </p:ext>
            </p:extLst>
          </p:nvPr>
        </p:nvGraphicFramePr>
        <p:xfrm>
          <a:off x="2476761" y="1563624"/>
          <a:ext cx="4977130" cy="944436"/>
        </p:xfrm>
        <a:graphic>
          <a:graphicData uri="http://schemas.openxmlformats.org/drawingml/2006/table">
            <a:tbl>
              <a:tblPr firstRow="1" firstCol="1" bandRow="1">
                <a:tableStyleId>{0660B408-B3CF-4A94-85FC-2B1E0A45F4A2}</a:tableStyleId>
              </a:tblPr>
              <a:tblGrid>
                <a:gridCol w="4977130">
                  <a:extLst>
                    <a:ext uri="{9D8B030D-6E8A-4147-A177-3AD203B41FA5}">
                      <a16:colId xmlns:a16="http://schemas.microsoft.com/office/drawing/2014/main" val="1585523375"/>
                    </a:ext>
                  </a:extLst>
                </a:gridCol>
              </a:tblGrid>
              <a:tr h="616585">
                <a:tc>
                  <a:txBody>
                    <a:bodyPr/>
                    <a:lstStyle/>
                    <a:p>
                      <a:pPr marL="0" marR="0" algn="just">
                        <a:lnSpc>
                          <a:spcPct val="150000"/>
                        </a:lnSpc>
                        <a:spcBef>
                          <a:spcPts val="0"/>
                        </a:spcBef>
                        <a:spcAft>
                          <a:spcPts val="600"/>
                        </a:spcAft>
                      </a:pPr>
                      <a:r>
                        <a:rPr lang="vi-VN" sz="1200" b="1">
                          <a:solidFill>
                            <a:schemeClr val="tx1"/>
                          </a:solidFill>
                          <a:effectLst/>
                          <a:latin typeface="Montserrat" panose="00000500000000000000" pitchFamily="2" charset="0"/>
                        </a:rPr>
                        <a:t>##Portmanteau Test(asymptotic)</a:t>
                      </a:r>
                      <a:endParaRPr lang="en-US" sz="1200" b="1">
                        <a:solidFill>
                          <a:schemeClr val="tx1"/>
                        </a:solidFill>
                        <a:effectLst/>
                        <a:latin typeface="Montserrat" panose="00000500000000000000" pitchFamily="2" charset="0"/>
                      </a:endParaRPr>
                    </a:p>
                    <a:p>
                      <a:pPr marL="0" marR="0" algn="just">
                        <a:lnSpc>
                          <a:spcPct val="150000"/>
                        </a:lnSpc>
                        <a:spcBef>
                          <a:spcPts val="0"/>
                        </a:spcBef>
                        <a:spcAft>
                          <a:spcPts val="600"/>
                        </a:spcAft>
                      </a:pPr>
                      <a:r>
                        <a:rPr lang="vi-VN" sz="1200" b="1">
                          <a:solidFill>
                            <a:schemeClr val="tx1"/>
                          </a:solidFill>
                          <a:effectLst/>
                          <a:latin typeface="Montserrat" panose="00000500000000000000" pitchFamily="2" charset="0"/>
                        </a:rPr>
                        <a:t>##data:ResidualsiofiVARsobject VECM2VAR</a:t>
                      </a:r>
                      <a:endParaRPr lang="en-US" sz="1200" b="1">
                        <a:solidFill>
                          <a:schemeClr val="tx1"/>
                        </a:solidFill>
                        <a:effectLst/>
                        <a:latin typeface="Montserrat" panose="00000500000000000000" pitchFamily="2" charset="0"/>
                      </a:endParaRPr>
                    </a:p>
                    <a:p>
                      <a:pPr marL="0" marR="0" algn="just">
                        <a:lnSpc>
                          <a:spcPct val="150000"/>
                        </a:lnSpc>
                        <a:spcBef>
                          <a:spcPts val="0"/>
                        </a:spcBef>
                        <a:spcAft>
                          <a:spcPts val="600"/>
                        </a:spcAft>
                      </a:pPr>
                      <a:r>
                        <a:rPr lang="vi-VN" sz="1200" b="1">
                          <a:solidFill>
                            <a:schemeClr val="tx1"/>
                          </a:solidFill>
                          <a:effectLst/>
                          <a:latin typeface="Montserrat" panose="00000500000000000000" pitchFamily="2" charset="0"/>
                        </a:rPr>
                        <a:t>## Chi-squared = 171.59, df = 155, p-value = 0.1715</a:t>
                      </a:r>
                      <a:endParaRPr lang="en-US" sz="1200" b="1">
                        <a:solidFill>
                          <a:schemeClr val="tx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291127"/>
                  </a:ext>
                </a:extLst>
              </a:tr>
            </a:tbl>
          </a:graphicData>
        </a:graphic>
      </p:graphicFrame>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229BBD9A-C601-3B8C-AAAC-5CA0F74BE9D2}"/>
                  </a:ext>
                </a:extLst>
              </p:cNvPr>
              <p:cNvGraphicFramePr>
                <a:graphicFrameLocks noGrp="1"/>
              </p:cNvGraphicFramePr>
              <p:nvPr>
                <p:extLst>
                  <p:ext uri="{D42A27DB-BD31-4B8C-83A1-F6EECF244321}">
                    <p14:modId xmlns:p14="http://schemas.microsoft.com/office/powerpoint/2010/main" val="1576982108"/>
                  </p:ext>
                </p:extLst>
              </p:nvPr>
            </p:nvGraphicFramePr>
            <p:xfrm>
              <a:off x="2476761" y="2965076"/>
              <a:ext cx="5967991" cy="1835430"/>
            </p:xfrm>
            <a:graphic>
              <a:graphicData uri="http://schemas.openxmlformats.org/drawingml/2006/table">
                <a:tbl>
                  <a:tblPr firstRow="1" firstCol="1" bandRow="1">
                    <a:tableStyleId>{0660B408-B3CF-4A94-85FC-2B1E0A45F4A2}</a:tableStyleId>
                  </a:tblPr>
                  <a:tblGrid>
                    <a:gridCol w="1372785">
                      <a:extLst>
                        <a:ext uri="{9D8B030D-6E8A-4147-A177-3AD203B41FA5}">
                          <a16:colId xmlns:a16="http://schemas.microsoft.com/office/drawing/2014/main" val="2466874211"/>
                        </a:ext>
                      </a:extLst>
                    </a:gridCol>
                    <a:gridCol w="2233924">
                      <a:extLst>
                        <a:ext uri="{9D8B030D-6E8A-4147-A177-3AD203B41FA5}">
                          <a16:colId xmlns:a16="http://schemas.microsoft.com/office/drawing/2014/main" val="2005887544"/>
                        </a:ext>
                      </a:extLst>
                    </a:gridCol>
                    <a:gridCol w="2361282">
                      <a:extLst>
                        <a:ext uri="{9D8B030D-6E8A-4147-A177-3AD203B41FA5}">
                          <a16:colId xmlns:a16="http://schemas.microsoft.com/office/drawing/2014/main" val="2021463189"/>
                        </a:ext>
                      </a:extLst>
                    </a:gridCol>
                  </a:tblGrid>
                  <a:tr h="305905">
                    <a:tc>
                      <a:txBody>
                        <a:bodyPr/>
                        <a:lstStyle/>
                        <a:p>
                          <a:pPr marL="457200" marR="0" indent="-457200" algn="ctr">
                            <a:lnSpc>
                              <a:spcPct val="107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Biến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Giá trị p-value</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Kết luận (</a:t>
                          </a:r>
                          <a14:m>
                            <m:oMath xmlns:m="http://schemas.openxmlformats.org/officeDocument/2006/math">
                              <m:r>
                                <a:rPr lang="vi-VN" sz="1200">
                                  <a:solidFill>
                                    <a:schemeClr val="tx1"/>
                                  </a:solidFill>
                                  <a:effectLst/>
                                  <a:latin typeface="Cambria Math" panose="02040503050406030204" pitchFamily="18" charset="0"/>
                                </a:rPr>
                                <m:t>𝜶</m:t>
                              </m:r>
                              <m:r>
                                <a:rPr lang="vi-VN" sz="1200">
                                  <a:solidFill>
                                    <a:schemeClr val="tx1"/>
                                  </a:solidFill>
                                  <a:effectLst/>
                                  <a:latin typeface="Cambria Math" panose="02040503050406030204" pitchFamily="18" charset="0"/>
                                </a:rPr>
                                <m:t>=</m:t>
                              </m:r>
                              <m:r>
                                <a:rPr lang="vi-VN" sz="1200">
                                  <a:solidFill>
                                    <a:schemeClr val="tx1"/>
                                  </a:solidFill>
                                  <a:effectLst/>
                                  <a:latin typeface="Cambria Math" panose="02040503050406030204" pitchFamily="18" charset="0"/>
                                </a:rPr>
                                <m:t>𝟓</m:t>
                              </m:r>
                              <m:r>
                                <a:rPr lang="vi-VN" sz="1200">
                                  <a:solidFill>
                                    <a:schemeClr val="tx1"/>
                                  </a:solidFill>
                                  <a:effectLst/>
                                  <a:latin typeface="Cambria Math" panose="02040503050406030204" pitchFamily="18" charset="0"/>
                                </a:rPr>
                                <m:t>%)</m:t>
                              </m:r>
                            </m:oMath>
                          </a14:m>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433651772"/>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cpi</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0.2073</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299778634"/>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m2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0.4824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116963321"/>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exc</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0.02299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Có quan hệ nhân quả</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967939113"/>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bot</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0.2685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777615725"/>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vnindex</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0.02655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Có quan hệ nhân quả</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557839939"/>
                      </a:ext>
                    </a:extLst>
                  </a:tr>
                </a:tbl>
              </a:graphicData>
            </a:graphic>
          </p:graphicFrame>
        </mc:Choice>
        <mc:Fallback>
          <p:graphicFrame>
            <p:nvGraphicFramePr>
              <p:cNvPr id="6" name="Table 5">
                <a:extLst>
                  <a:ext uri="{FF2B5EF4-FFF2-40B4-BE49-F238E27FC236}">
                    <a16:creationId xmlns:a16="http://schemas.microsoft.com/office/drawing/2014/main" id="{229BBD9A-C601-3B8C-AAAC-5CA0F74BE9D2}"/>
                  </a:ext>
                </a:extLst>
              </p:cNvPr>
              <p:cNvGraphicFramePr>
                <a:graphicFrameLocks noGrp="1"/>
              </p:cNvGraphicFramePr>
              <p:nvPr>
                <p:extLst>
                  <p:ext uri="{D42A27DB-BD31-4B8C-83A1-F6EECF244321}">
                    <p14:modId xmlns:p14="http://schemas.microsoft.com/office/powerpoint/2010/main" val="1576982108"/>
                  </p:ext>
                </p:extLst>
              </p:nvPr>
            </p:nvGraphicFramePr>
            <p:xfrm>
              <a:off x="2476761" y="2965076"/>
              <a:ext cx="5967991" cy="1835430"/>
            </p:xfrm>
            <a:graphic>
              <a:graphicData uri="http://schemas.openxmlformats.org/drawingml/2006/table">
                <a:tbl>
                  <a:tblPr firstRow="1" firstCol="1" bandRow="1">
                    <a:tableStyleId>{0660B408-B3CF-4A94-85FC-2B1E0A45F4A2}</a:tableStyleId>
                  </a:tblPr>
                  <a:tblGrid>
                    <a:gridCol w="1372785">
                      <a:extLst>
                        <a:ext uri="{9D8B030D-6E8A-4147-A177-3AD203B41FA5}">
                          <a16:colId xmlns:a16="http://schemas.microsoft.com/office/drawing/2014/main" val="2466874211"/>
                        </a:ext>
                      </a:extLst>
                    </a:gridCol>
                    <a:gridCol w="2233924">
                      <a:extLst>
                        <a:ext uri="{9D8B030D-6E8A-4147-A177-3AD203B41FA5}">
                          <a16:colId xmlns:a16="http://schemas.microsoft.com/office/drawing/2014/main" val="2005887544"/>
                        </a:ext>
                      </a:extLst>
                    </a:gridCol>
                    <a:gridCol w="2361282">
                      <a:extLst>
                        <a:ext uri="{9D8B030D-6E8A-4147-A177-3AD203B41FA5}">
                          <a16:colId xmlns:a16="http://schemas.microsoft.com/office/drawing/2014/main" val="2021463189"/>
                        </a:ext>
                      </a:extLst>
                    </a:gridCol>
                  </a:tblGrid>
                  <a:tr h="305905">
                    <a:tc>
                      <a:txBody>
                        <a:bodyPr/>
                        <a:lstStyle/>
                        <a:p>
                          <a:pPr marL="457200" marR="0" indent="-457200" algn="ctr">
                            <a:lnSpc>
                              <a:spcPct val="107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Biến</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solidFill>
                                <a:schemeClr val="tx1"/>
                              </a:solidFill>
                              <a:effectLst/>
                              <a:latin typeface="Montserrat" panose="00000500000000000000" pitchFamily="2" charset="0"/>
                              <a:cs typeface="Calibri" panose="020F0502020204030204" pitchFamily="34" charset="0"/>
                            </a:rPr>
                            <a:t>Giá trị p-value</a:t>
                          </a:r>
                          <a:endParaRPr lang="en-US" sz="1200">
                            <a:solidFill>
                              <a:schemeClr val="tx1"/>
                            </a:solidFill>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endParaRPr lang="en-US"/>
                        </a:p>
                      </a:txBody>
                      <a:tcPr marL="68580" marR="68580" marT="0" marB="0" anchor="b">
                        <a:blipFill>
                          <a:blip r:embed="rId2"/>
                          <a:stretch>
                            <a:fillRect l="-152577" b="-534000"/>
                          </a:stretch>
                        </a:blipFill>
                      </a:tcPr>
                    </a:tc>
                    <a:extLst>
                      <a:ext uri="{0D108BD9-81ED-4DB2-BD59-A6C34878D82A}">
                        <a16:rowId xmlns:a16="http://schemas.microsoft.com/office/drawing/2014/main" val="2433651772"/>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cpi</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0.2073</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299778634"/>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m2</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0.4824</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116963321"/>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exc</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0.02299</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Có quan hệ nhân quả</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2967939113"/>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bot</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0.2685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Không có quan hệ</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777615725"/>
                      </a:ext>
                    </a:extLst>
                  </a:tr>
                  <a:tr h="305905">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vnindex</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07000"/>
                            </a:lnSpc>
                            <a:spcBef>
                              <a:spcPts val="0"/>
                            </a:spcBef>
                            <a:spcAft>
                              <a:spcPts val="600"/>
                            </a:spcAft>
                          </a:pPr>
                          <a:r>
                            <a:rPr lang="vi-VN" sz="1200">
                              <a:effectLst/>
                              <a:latin typeface="Montserrat" panose="00000500000000000000" pitchFamily="2" charset="0"/>
                              <a:cs typeface="Calibri" panose="020F0502020204030204" pitchFamily="34" charset="0"/>
                            </a:rPr>
                            <a:t>0.02655</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tc>
                      <a:txBody>
                        <a:bodyPr/>
                        <a:lstStyle/>
                        <a:p>
                          <a:pPr marL="0" marR="0" algn="ctr">
                            <a:lnSpc>
                              <a:spcPct val="150000"/>
                            </a:lnSpc>
                            <a:spcBef>
                              <a:spcPts val="0"/>
                            </a:spcBef>
                            <a:spcAft>
                              <a:spcPts val="600"/>
                            </a:spcAft>
                          </a:pPr>
                          <a:r>
                            <a:rPr lang="vi-VN" sz="1200">
                              <a:effectLst/>
                              <a:latin typeface="Montserrat" panose="00000500000000000000" pitchFamily="2" charset="0"/>
                              <a:cs typeface="Calibri" panose="020F0502020204030204" pitchFamily="34" charset="0"/>
                            </a:rPr>
                            <a:t>Có quan hệ nhân quả</a:t>
                          </a:r>
                          <a:endParaRPr lang="en-US" sz="1200">
                            <a:effectLst/>
                            <a:latin typeface="Montserrat" panose="00000500000000000000" pitchFamily="2"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557839939"/>
                      </a:ext>
                    </a:extLst>
                  </a:tr>
                </a:tbl>
              </a:graphicData>
            </a:graphic>
          </p:graphicFrame>
        </mc:Fallback>
      </mc:AlternateContent>
      <p:sp>
        <p:nvSpPr>
          <p:cNvPr id="9" name="Title 2">
            <a:extLst>
              <a:ext uri="{FF2B5EF4-FFF2-40B4-BE49-F238E27FC236}">
                <a16:creationId xmlns:a16="http://schemas.microsoft.com/office/drawing/2014/main" id="{0323ACB3-2E1D-AD70-580C-11EB029C141E}"/>
              </a:ext>
            </a:extLst>
          </p:cNvPr>
          <p:cNvSpPr>
            <a:spLocks noGrp="1"/>
          </p:cNvSpPr>
          <p:nvPr>
            <p:ph type="title"/>
          </p:nvPr>
        </p:nvSpPr>
        <p:spPr>
          <a:xfrm>
            <a:off x="1187823" y="342996"/>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2714187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retraso 18">
            <a:extLst>
              <a:ext uri="{FF2B5EF4-FFF2-40B4-BE49-F238E27FC236}">
                <a16:creationId xmlns:a16="http://schemas.microsoft.com/office/drawing/2014/main" id="{4A3ADE18-0A22-416C-8586-71A8BFD70438}"/>
              </a:ext>
            </a:extLst>
          </p:cNvPr>
          <p:cNvSpPr/>
          <p:nvPr/>
        </p:nvSpPr>
        <p:spPr>
          <a:xfrm rot="16200000">
            <a:off x="1613066" y="1865607"/>
            <a:ext cx="2176662" cy="2918932"/>
          </a:xfrm>
          <a:prstGeom prst="flowChartDela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Diagrama de flujo: retraso 22">
            <a:extLst>
              <a:ext uri="{FF2B5EF4-FFF2-40B4-BE49-F238E27FC236}">
                <a16:creationId xmlns:a16="http://schemas.microsoft.com/office/drawing/2014/main" id="{BA4BC84A-19A1-4CC1-BCD2-93F60E7504BA}"/>
              </a:ext>
            </a:extLst>
          </p:cNvPr>
          <p:cNvSpPr/>
          <p:nvPr/>
        </p:nvSpPr>
        <p:spPr>
          <a:xfrm rot="16200000">
            <a:off x="5528458" y="1861104"/>
            <a:ext cx="2176662" cy="2927938"/>
          </a:xfrm>
          <a:prstGeom prst="flowChartDela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Elipse 17">
            <a:extLst>
              <a:ext uri="{FF2B5EF4-FFF2-40B4-BE49-F238E27FC236}">
                <a16:creationId xmlns:a16="http://schemas.microsoft.com/office/drawing/2014/main" id="{7E9234C3-7AF8-420E-B70F-1E48EA82242F}"/>
              </a:ext>
            </a:extLst>
          </p:cNvPr>
          <p:cNvSpPr/>
          <p:nvPr/>
        </p:nvSpPr>
        <p:spPr>
          <a:xfrm>
            <a:off x="5712287" y="129050"/>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a:xfrm>
            <a:off x="1281165" y="3267415"/>
            <a:ext cx="2915263" cy="1067291"/>
          </a:xfrm>
          <a:ln>
            <a:noFill/>
          </a:ln>
        </p:spPr>
        <p:txBody>
          <a:bodyPr anchor="ctr"/>
          <a:lstStyle/>
          <a:p>
            <a:pPr algn="l">
              <a:lnSpc>
                <a:spcPct val="100000"/>
              </a:lnSpc>
            </a:pPr>
            <a:r>
              <a:rPr lang="en-US" sz="1100">
                <a:latin typeface="Montserrat" panose="00000500000000000000" pitchFamily="2" charset="0"/>
              </a:rPr>
              <a:t>1.1 </a:t>
            </a:r>
            <a:r>
              <a:rPr lang="en-US" sz="1100" err="1">
                <a:latin typeface="Montserrat" panose="00000500000000000000" pitchFamily="2" charset="0"/>
              </a:rPr>
              <a:t>Lý</a:t>
            </a:r>
            <a:r>
              <a:rPr lang="en-US" sz="1100">
                <a:latin typeface="Montserrat" panose="00000500000000000000" pitchFamily="2" charset="0"/>
              </a:rPr>
              <a:t> do </a:t>
            </a:r>
            <a:r>
              <a:rPr lang="en-US" sz="1100" err="1">
                <a:latin typeface="Montserrat" panose="00000500000000000000" pitchFamily="2" charset="0"/>
              </a:rPr>
              <a:t>chọn</a:t>
            </a:r>
            <a:r>
              <a:rPr lang="en-US" sz="1100">
                <a:latin typeface="Montserrat" panose="00000500000000000000" pitchFamily="2" charset="0"/>
              </a:rPr>
              <a:t> </a:t>
            </a:r>
            <a:r>
              <a:rPr lang="en-US" sz="1100" err="1">
                <a:latin typeface="Montserrat" panose="00000500000000000000" pitchFamily="2" charset="0"/>
              </a:rPr>
              <a:t>đề</a:t>
            </a:r>
            <a:r>
              <a:rPr lang="en-US" sz="1100">
                <a:latin typeface="Montserrat" panose="00000500000000000000" pitchFamily="2" charset="0"/>
              </a:rPr>
              <a:t> </a:t>
            </a:r>
            <a:r>
              <a:rPr lang="en-US" sz="1100" err="1">
                <a:latin typeface="Montserrat" panose="00000500000000000000" pitchFamily="2" charset="0"/>
              </a:rPr>
              <a:t>tài</a:t>
            </a:r>
            <a:endParaRPr lang="en-US" sz="1100">
              <a:latin typeface="Montserrat" panose="00000500000000000000" pitchFamily="2" charset="0"/>
            </a:endParaRPr>
          </a:p>
          <a:p>
            <a:pPr algn="l">
              <a:lnSpc>
                <a:spcPct val="100000"/>
              </a:lnSpc>
            </a:pPr>
            <a:r>
              <a:rPr lang="en-US" sz="1100">
                <a:latin typeface="Montserrat" panose="00000500000000000000" pitchFamily="2" charset="0"/>
              </a:rPr>
              <a:t>1.2 </a:t>
            </a:r>
            <a:r>
              <a:rPr lang="en-US" sz="1100" err="1">
                <a:latin typeface="Montserrat" panose="00000500000000000000" pitchFamily="2" charset="0"/>
              </a:rPr>
              <a:t>Mục</a:t>
            </a:r>
            <a:r>
              <a:rPr lang="en-US" sz="1100">
                <a:latin typeface="Montserrat" panose="00000500000000000000" pitchFamily="2" charset="0"/>
              </a:rPr>
              <a:t> </a:t>
            </a:r>
            <a:r>
              <a:rPr lang="en-US" sz="1100" err="1">
                <a:latin typeface="Montserrat" panose="00000500000000000000" pitchFamily="2" charset="0"/>
              </a:rPr>
              <a:t>tiêu</a:t>
            </a:r>
            <a:r>
              <a:rPr lang="en-US" sz="1100">
                <a:latin typeface="Montserrat" panose="00000500000000000000" pitchFamily="2" charset="0"/>
              </a:rPr>
              <a:t> </a:t>
            </a:r>
            <a:r>
              <a:rPr lang="en-US" sz="1100" err="1">
                <a:latin typeface="Montserrat" panose="00000500000000000000" pitchFamily="2" charset="0"/>
              </a:rPr>
              <a:t>nghiên</a:t>
            </a:r>
            <a:r>
              <a:rPr lang="en-US" sz="1100">
                <a:latin typeface="Montserrat" panose="00000500000000000000" pitchFamily="2" charset="0"/>
              </a:rPr>
              <a:t> </a:t>
            </a:r>
            <a:r>
              <a:rPr lang="en-US" sz="1100" err="1">
                <a:latin typeface="Montserrat" panose="00000500000000000000" pitchFamily="2" charset="0"/>
              </a:rPr>
              <a:t>cứu</a:t>
            </a:r>
            <a:endParaRPr lang="en-US" sz="1100">
              <a:latin typeface="Montserrat" panose="00000500000000000000" pitchFamily="2" charset="0"/>
            </a:endParaRPr>
          </a:p>
          <a:p>
            <a:pPr algn="l">
              <a:lnSpc>
                <a:spcPct val="100000"/>
              </a:lnSpc>
            </a:pPr>
            <a:r>
              <a:rPr lang="en-US" sz="1100">
                <a:latin typeface="Montserrat" panose="00000500000000000000" pitchFamily="2" charset="0"/>
              </a:rPr>
              <a:t>1.3 </a:t>
            </a:r>
            <a:r>
              <a:rPr lang="en-US" sz="1100" err="1">
                <a:latin typeface="Montserrat" panose="00000500000000000000" pitchFamily="2" charset="0"/>
              </a:rPr>
              <a:t>Đối</a:t>
            </a:r>
            <a:r>
              <a:rPr lang="en-US" sz="1100">
                <a:latin typeface="Montserrat" panose="00000500000000000000" pitchFamily="2" charset="0"/>
              </a:rPr>
              <a:t> </a:t>
            </a:r>
            <a:r>
              <a:rPr lang="en-US" sz="1100" err="1">
                <a:latin typeface="Montserrat" panose="00000500000000000000" pitchFamily="2" charset="0"/>
              </a:rPr>
              <a:t>tượng</a:t>
            </a:r>
            <a:r>
              <a:rPr lang="en-US" sz="1100">
                <a:latin typeface="Montserrat" panose="00000500000000000000" pitchFamily="2" charset="0"/>
              </a:rPr>
              <a:t> </a:t>
            </a:r>
            <a:r>
              <a:rPr lang="en-US" sz="1100" err="1">
                <a:latin typeface="Montserrat" panose="00000500000000000000" pitchFamily="2" charset="0"/>
              </a:rPr>
              <a:t>và</a:t>
            </a:r>
            <a:r>
              <a:rPr lang="en-US" sz="1100">
                <a:latin typeface="Montserrat" panose="00000500000000000000" pitchFamily="2" charset="0"/>
              </a:rPr>
              <a:t> </a:t>
            </a:r>
            <a:r>
              <a:rPr lang="en-US" sz="1100" err="1">
                <a:latin typeface="Montserrat" panose="00000500000000000000" pitchFamily="2" charset="0"/>
              </a:rPr>
              <a:t>phạm</a:t>
            </a:r>
            <a:r>
              <a:rPr lang="en-US" sz="1100">
                <a:latin typeface="Montserrat" panose="00000500000000000000" pitchFamily="2" charset="0"/>
              </a:rPr>
              <a:t> vi </a:t>
            </a:r>
            <a:r>
              <a:rPr lang="en-US" sz="1100" err="1">
                <a:latin typeface="Montserrat" panose="00000500000000000000" pitchFamily="2" charset="0"/>
              </a:rPr>
              <a:t>nghiên</a:t>
            </a:r>
            <a:r>
              <a:rPr lang="en-US" sz="1100">
                <a:latin typeface="Montserrat" panose="00000500000000000000" pitchFamily="2" charset="0"/>
              </a:rPr>
              <a:t> </a:t>
            </a:r>
            <a:r>
              <a:rPr lang="en-US" sz="1100" err="1">
                <a:latin typeface="Montserrat" panose="00000500000000000000" pitchFamily="2" charset="0"/>
              </a:rPr>
              <a:t>cứu</a:t>
            </a:r>
            <a:endParaRPr lang="en-US" sz="1100">
              <a:latin typeface="Montserrat" panose="00000500000000000000" pitchFamily="2" charset="0"/>
            </a:endParaRPr>
          </a:p>
          <a:p>
            <a:pPr algn="l">
              <a:lnSpc>
                <a:spcPct val="100000"/>
              </a:lnSpc>
            </a:pPr>
            <a:r>
              <a:rPr lang="en-US" sz="1100">
                <a:latin typeface="Montserrat" panose="00000500000000000000" pitchFamily="2" charset="0"/>
              </a:rPr>
              <a:t>1.4 </a:t>
            </a:r>
            <a:r>
              <a:rPr lang="en-US" sz="1100" err="1">
                <a:latin typeface="Montserrat" panose="00000500000000000000" pitchFamily="2" charset="0"/>
              </a:rPr>
              <a:t>Phương</a:t>
            </a:r>
            <a:r>
              <a:rPr lang="en-US" sz="1100">
                <a:latin typeface="Montserrat" panose="00000500000000000000" pitchFamily="2" charset="0"/>
              </a:rPr>
              <a:t> </a:t>
            </a:r>
            <a:r>
              <a:rPr lang="en-US" sz="1100" err="1">
                <a:latin typeface="Montserrat" panose="00000500000000000000" pitchFamily="2" charset="0"/>
              </a:rPr>
              <a:t>pháp</a:t>
            </a:r>
            <a:r>
              <a:rPr lang="en-US" sz="1100">
                <a:latin typeface="Montserrat" panose="00000500000000000000" pitchFamily="2" charset="0"/>
              </a:rPr>
              <a:t> </a:t>
            </a:r>
            <a:r>
              <a:rPr lang="en-US" sz="1100" err="1">
                <a:latin typeface="Montserrat" panose="00000500000000000000" pitchFamily="2" charset="0"/>
              </a:rPr>
              <a:t>nghiên</a:t>
            </a:r>
            <a:r>
              <a:rPr lang="en-US" sz="1100">
                <a:latin typeface="Montserrat" panose="00000500000000000000" pitchFamily="2" charset="0"/>
              </a:rPr>
              <a:t> </a:t>
            </a:r>
            <a:r>
              <a:rPr lang="en-US" sz="1100" err="1">
                <a:latin typeface="Montserrat" panose="00000500000000000000" pitchFamily="2" charset="0"/>
              </a:rPr>
              <a:t>cứu</a:t>
            </a:r>
            <a:endParaRPr lang="en-US" sz="1100">
              <a:latin typeface="Montserrat" panose="00000500000000000000" pitchFamily="2" charset="0"/>
            </a:endParaRPr>
          </a:p>
          <a:p>
            <a:pPr algn="l">
              <a:lnSpc>
                <a:spcPct val="100000"/>
              </a:lnSpc>
            </a:pPr>
            <a:r>
              <a:rPr lang="en-US" sz="1100">
                <a:latin typeface="Montserrat" panose="00000500000000000000" pitchFamily="2" charset="0"/>
              </a:rPr>
              <a:t>1.5 </a:t>
            </a:r>
            <a:r>
              <a:rPr lang="en-US" sz="1100" err="1">
                <a:latin typeface="Montserrat" panose="00000500000000000000" pitchFamily="2" charset="0"/>
              </a:rPr>
              <a:t>Kết</a:t>
            </a:r>
            <a:r>
              <a:rPr lang="en-US" sz="1100">
                <a:latin typeface="Montserrat" panose="00000500000000000000" pitchFamily="2" charset="0"/>
              </a:rPr>
              <a:t> </a:t>
            </a:r>
            <a:r>
              <a:rPr lang="en-US" sz="1100" err="1">
                <a:latin typeface="Montserrat" panose="00000500000000000000" pitchFamily="2" charset="0"/>
              </a:rPr>
              <a:t>cấu</a:t>
            </a:r>
            <a:r>
              <a:rPr lang="en-US" sz="1100">
                <a:latin typeface="Montserrat" panose="00000500000000000000" pitchFamily="2" charset="0"/>
              </a:rPr>
              <a:t> </a:t>
            </a:r>
            <a:r>
              <a:rPr lang="en-US" sz="1100" err="1">
                <a:latin typeface="Montserrat" panose="00000500000000000000" pitchFamily="2" charset="0"/>
              </a:rPr>
              <a:t>chuyên</a:t>
            </a:r>
            <a:r>
              <a:rPr lang="en-US" sz="1100">
                <a:latin typeface="Montserrat" panose="00000500000000000000" pitchFamily="2" charset="0"/>
              </a:rPr>
              <a:t> </a:t>
            </a:r>
            <a:r>
              <a:rPr lang="en-US" sz="1100" err="1">
                <a:latin typeface="Montserrat" panose="00000500000000000000" pitchFamily="2" charset="0"/>
              </a:rPr>
              <a:t>đề</a:t>
            </a:r>
            <a:endParaRPr lang="en-US" sz="1100">
              <a:latin typeface="Montserrat" panose="00000500000000000000" pitchFamily="2" charset="0"/>
            </a:endParaRPr>
          </a:p>
          <a:p>
            <a:endParaRPr lang="en-US"/>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a:xfrm>
            <a:off x="5188384" y="3045181"/>
            <a:ext cx="3000875" cy="1116372"/>
          </a:xfrm>
          <a:ln>
            <a:noFill/>
          </a:ln>
        </p:spPr>
        <p:txBody>
          <a:bodyPr anchor="ctr"/>
          <a:lstStyle/>
          <a:p>
            <a:pPr algn="l">
              <a:lnSpc>
                <a:spcPct val="100000"/>
              </a:lnSpc>
            </a:pPr>
            <a:r>
              <a:rPr lang="en-US" sz="1100">
                <a:latin typeface="Montserrat" panose="00000500000000000000" pitchFamily="2" charset="0"/>
              </a:rPr>
              <a:t>2.1 </a:t>
            </a:r>
            <a:r>
              <a:rPr lang="en-US" sz="1100" err="1">
                <a:latin typeface="Montserrat" panose="00000500000000000000" pitchFamily="2" charset="0"/>
              </a:rPr>
              <a:t>Sự</a:t>
            </a:r>
            <a:r>
              <a:rPr lang="en-US" sz="1100">
                <a:latin typeface="Montserrat" panose="00000500000000000000" pitchFamily="2" charset="0"/>
              </a:rPr>
              <a:t> </a:t>
            </a:r>
            <a:r>
              <a:rPr lang="en-US" sz="1100" err="1">
                <a:latin typeface="Montserrat" panose="00000500000000000000" pitchFamily="2" charset="0"/>
              </a:rPr>
              <a:t>biến</a:t>
            </a:r>
            <a:r>
              <a:rPr lang="en-US" sz="1100">
                <a:latin typeface="Montserrat" panose="00000500000000000000" pitchFamily="2" charset="0"/>
              </a:rPr>
              <a:t> </a:t>
            </a:r>
            <a:r>
              <a:rPr lang="en-US" sz="1100" err="1">
                <a:latin typeface="Montserrat" panose="00000500000000000000" pitchFamily="2" charset="0"/>
              </a:rPr>
              <a:t>động</a:t>
            </a:r>
            <a:r>
              <a:rPr lang="en-US" sz="1100">
                <a:latin typeface="Montserrat" panose="00000500000000000000" pitchFamily="2" charset="0"/>
              </a:rPr>
              <a:t> </a:t>
            </a:r>
            <a:r>
              <a:rPr lang="en-US" sz="1100" err="1">
                <a:latin typeface="Montserrat" panose="00000500000000000000" pitchFamily="2" charset="0"/>
              </a:rPr>
              <a:t>của</a:t>
            </a:r>
            <a:r>
              <a:rPr lang="en-US" sz="1100">
                <a:latin typeface="Montserrat" panose="00000500000000000000" pitchFamily="2" charset="0"/>
              </a:rPr>
              <a:t> VN-INDEX </a:t>
            </a:r>
            <a:r>
              <a:rPr lang="en-US" sz="1100" err="1">
                <a:latin typeface="Montserrat" panose="00000500000000000000" pitchFamily="2" charset="0"/>
              </a:rPr>
              <a:t>và</a:t>
            </a:r>
            <a:r>
              <a:rPr lang="en-US" sz="1100">
                <a:latin typeface="Montserrat" panose="00000500000000000000" pitchFamily="2" charset="0"/>
              </a:rPr>
              <a:t> </a:t>
            </a:r>
            <a:r>
              <a:rPr lang="en-US" sz="1100" err="1">
                <a:latin typeface="Montserrat" panose="00000500000000000000" pitchFamily="2" charset="0"/>
              </a:rPr>
              <a:t>các</a:t>
            </a:r>
            <a:r>
              <a:rPr lang="en-US" sz="1100">
                <a:latin typeface="Montserrat" panose="00000500000000000000" pitchFamily="2" charset="0"/>
              </a:rPr>
              <a:t> </a:t>
            </a:r>
            <a:r>
              <a:rPr lang="en-US" sz="1100" err="1">
                <a:latin typeface="Montserrat" panose="00000500000000000000" pitchFamily="2" charset="0"/>
              </a:rPr>
              <a:t>biến</a:t>
            </a:r>
            <a:r>
              <a:rPr lang="en-US" sz="1100">
                <a:latin typeface="Montserrat" panose="00000500000000000000" pitchFamily="2" charset="0"/>
              </a:rPr>
              <a:t> </a:t>
            </a:r>
            <a:r>
              <a:rPr lang="en-US" sz="1100" err="1">
                <a:latin typeface="Montserrat" panose="00000500000000000000" pitchFamily="2" charset="0"/>
              </a:rPr>
              <a:t>vĩ</a:t>
            </a:r>
            <a:r>
              <a:rPr lang="en-US" sz="1100">
                <a:latin typeface="Montserrat" panose="00000500000000000000" pitchFamily="2" charset="0"/>
              </a:rPr>
              <a:t> </a:t>
            </a:r>
            <a:r>
              <a:rPr lang="en-US" sz="1100" err="1">
                <a:latin typeface="Montserrat" panose="00000500000000000000" pitchFamily="2" charset="0"/>
              </a:rPr>
              <a:t>mô</a:t>
            </a:r>
            <a:r>
              <a:rPr lang="en-US" sz="1100">
                <a:latin typeface="Montserrat" panose="00000500000000000000" pitchFamily="2" charset="0"/>
              </a:rPr>
              <a:t> </a:t>
            </a:r>
          </a:p>
          <a:p>
            <a:pPr algn="l">
              <a:lnSpc>
                <a:spcPct val="100000"/>
              </a:lnSpc>
            </a:pPr>
            <a:r>
              <a:rPr lang="en-US" sz="1100">
                <a:latin typeface="Montserrat" panose="00000500000000000000" pitchFamily="2" charset="0"/>
              </a:rPr>
              <a:t>2.2 </a:t>
            </a:r>
            <a:r>
              <a:rPr lang="en-US" sz="1100" err="1">
                <a:latin typeface="Montserrat" panose="00000500000000000000" pitchFamily="2" charset="0"/>
              </a:rPr>
              <a:t>Một</a:t>
            </a:r>
            <a:r>
              <a:rPr lang="en-US" sz="1100">
                <a:latin typeface="Montserrat" panose="00000500000000000000" pitchFamily="2" charset="0"/>
              </a:rPr>
              <a:t> </a:t>
            </a:r>
            <a:r>
              <a:rPr lang="en-US" sz="1100" err="1">
                <a:latin typeface="Montserrat" panose="00000500000000000000" pitchFamily="2" charset="0"/>
              </a:rPr>
              <a:t>số</a:t>
            </a:r>
            <a:r>
              <a:rPr lang="en-US" sz="1100">
                <a:latin typeface="Montserrat" panose="00000500000000000000" pitchFamily="2" charset="0"/>
              </a:rPr>
              <a:t> </a:t>
            </a:r>
            <a:r>
              <a:rPr lang="en-US" sz="1100" err="1">
                <a:latin typeface="Montserrat" panose="00000500000000000000" pitchFamily="2" charset="0"/>
              </a:rPr>
              <a:t>lý</a:t>
            </a:r>
            <a:r>
              <a:rPr lang="en-US" sz="1100">
                <a:latin typeface="Montserrat" panose="00000500000000000000" pitchFamily="2" charset="0"/>
              </a:rPr>
              <a:t> </a:t>
            </a:r>
            <a:r>
              <a:rPr lang="en-US" sz="1100" err="1">
                <a:latin typeface="Montserrat" panose="00000500000000000000" pitchFamily="2" charset="0"/>
              </a:rPr>
              <a:t>thuyết</a:t>
            </a:r>
            <a:r>
              <a:rPr lang="en-US" sz="1100">
                <a:latin typeface="Montserrat" panose="00000500000000000000" pitchFamily="2" charset="0"/>
              </a:rPr>
              <a:t> </a:t>
            </a:r>
            <a:r>
              <a:rPr lang="en-US" sz="1100" err="1">
                <a:latin typeface="Montserrat" panose="00000500000000000000" pitchFamily="2" charset="0"/>
              </a:rPr>
              <a:t>cơ</a:t>
            </a:r>
            <a:r>
              <a:rPr lang="en-US" sz="1100">
                <a:latin typeface="Montserrat" panose="00000500000000000000" pitchFamily="2" charset="0"/>
              </a:rPr>
              <a:t> </a:t>
            </a:r>
            <a:r>
              <a:rPr lang="en-US" sz="1100" err="1">
                <a:latin typeface="Montserrat" panose="00000500000000000000" pitchFamily="2" charset="0"/>
              </a:rPr>
              <a:t>bản</a:t>
            </a:r>
            <a:r>
              <a:rPr lang="en-US" sz="1100">
                <a:latin typeface="Montserrat" panose="00000500000000000000" pitchFamily="2" charset="0"/>
              </a:rPr>
              <a:t> </a:t>
            </a:r>
            <a:r>
              <a:rPr lang="en-US" sz="1100" err="1">
                <a:latin typeface="Montserrat" panose="00000500000000000000" pitchFamily="2" charset="0"/>
              </a:rPr>
              <a:t>của</a:t>
            </a:r>
            <a:r>
              <a:rPr lang="en-US" sz="1100">
                <a:latin typeface="Montserrat" panose="00000500000000000000" pitchFamily="2" charset="0"/>
              </a:rPr>
              <a:t> </a:t>
            </a:r>
            <a:r>
              <a:rPr lang="en-US" sz="1100" err="1">
                <a:latin typeface="Montserrat" panose="00000500000000000000" pitchFamily="2" charset="0"/>
              </a:rPr>
              <a:t>mô</a:t>
            </a:r>
            <a:r>
              <a:rPr lang="en-US" sz="1100">
                <a:latin typeface="Montserrat" panose="00000500000000000000" pitchFamily="2" charset="0"/>
              </a:rPr>
              <a:t> </a:t>
            </a:r>
            <a:r>
              <a:rPr lang="en-US" sz="1100" err="1">
                <a:latin typeface="Montserrat" panose="00000500000000000000" pitchFamily="2" charset="0"/>
              </a:rPr>
              <a:t>hình</a:t>
            </a:r>
            <a:r>
              <a:rPr lang="en-US" sz="1100">
                <a:latin typeface="Montserrat" panose="00000500000000000000" pitchFamily="2" charset="0"/>
              </a:rPr>
              <a:t> </a:t>
            </a:r>
            <a:r>
              <a:rPr lang="en-US" sz="1100" err="1">
                <a:latin typeface="Montserrat" panose="00000500000000000000" pitchFamily="2" charset="0"/>
              </a:rPr>
              <a:t>nghiên</a:t>
            </a:r>
            <a:r>
              <a:rPr lang="en-US" sz="1100">
                <a:latin typeface="Montserrat" panose="00000500000000000000" pitchFamily="2" charset="0"/>
              </a:rPr>
              <a:t> </a:t>
            </a:r>
            <a:r>
              <a:rPr lang="en-US" sz="1100" err="1">
                <a:latin typeface="Montserrat" panose="00000500000000000000" pitchFamily="2" charset="0"/>
              </a:rPr>
              <a:t>cứu</a:t>
            </a:r>
            <a:endParaRPr lang="en-US" sz="1100">
              <a:latin typeface="Montserrat" panose="00000500000000000000" pitchFamily="2" charset="0"/>
            </a:endParaRPr>
          </a:p>
          <a:p>
            <a:pPr algn="l">
              <a:lnSpc>
                <a:spcPct val="100000"/>
              </a:lnSpc>
            </a:pPr>
            <a:r>
              <a:rPr lang="en-US" sz="1100">
                <a:latin typeface="Montserrat" panose="00000500000000000000" pitchFamily="2" charset="0"/>
              </a:rPr>
              <a:t>2.3 </a:t>
            </a:r>
            <a:r>
              <a:rPr lang="en-US" sz="1100" err="1">
                <a:latin typeface="Montserrat" panose="00000500000000000000" pitchFamily="2" charset="0"/>
              </a:rPr>
              <a:t>Tác</a:t>
            </a:r>
            <a:r>
              <a:rPr lang="en-US" sz="1100">
                <a:latin typeface="Montserrat" panose="00000500000000000000" pitchFamily="2" charset="0"/>
              </a:rPr>
              <a:t> </a:t>
            </a:r>
            <a:r>
              <a:rPr lang="en-US" sz="1100" err="1">
                <a:latin typeface="Montserrat" panose="00000500000000000000" pitchFamily="2" charset="0"/>
              </a:rPr>
              <a:t>động</a:t>
            </a:r>
            <a:r>
              <a:rPr lang="en-US" sz="1100">
                <a:latin typeface="Montserrat" panose="00000500000000000000" pitchFamily="2" charset="0"/>
              </a:rPr>
              <a:t> qua </a:t>
            </a:r>
            <a:r>
              <a:rPr lang="en-US" sz="1100" err="1">
                <a:latin typeface="Montserrat" panose="00000500000000000000" pitchFamily="2" charset="0"/>
              </a:rPr>
              <a:t>lại</a:t>
            </a:r>
            <a:r>
              <a:rPr lang="en-US" sz="1100">
                <a:latin typeface="Montserrat" panose="00000500000000000000" pitchFamily="2" charset="0"/>
              </a:rPr>
              <a:t> </a:t>
            </a:r>
            <a:r>
              <a:rPr lang="en-US" sz="1100" err="1">
                <a:latin typeface="Montserrat" panose="00000500000000000000" pitchFamily="2" charset="0"/>
              </a:rPr>
              <a:t>của</a:t>
            </a:r>
            <a:r>
              <a:rPr lang="en-US" sz="1100">
                <a:latin typeface="Montserrat" panose="00000500000000000000" pitchFamily="2" charset="0"/>
              </a:rPr>
              <a:t> VN-INDEX </a:t>
            </a:r>
            <a:r>
              <a:rPr lang="en-US" sz="1100" err="1">
                <a:latin typeface="Montserrat" panose="00000500000000000000" pitchFamily="2" charset="0"/>
              </a:rPr>
              <a:t>và</a:t>
            </a:r>
            <a:r>
              <a:rPr lang="en-US" sz="1100">
                <a:latin typeface="Montserrat" panose="00000500000000000000" pitchFamily="2" charset="0"/>
              </a:rPr>
              <a:t> </a:t>
            </a:r>
            <a:r>
              <a:rPr lang="en-US" sz="1100" err="1">
                <a:latin typeface="Montserrat" panose="00000500000000000000" pitchFamily="2" charset="0"/>
              </a:rPr>
              <a:t>các</a:t>
            </a:r>
            <a:r>
              <a:rPr lang="en-US" sz="1100">
                <a:latin typeface="Montserrat" panose="00000500000000000000" pitchFamily="2" charset="0"/>
              </a:rPr>
              <a:t> </a:t>
            </a:r>
            <a:r>
              <a:rPr lang="en-US" sz="1100" err="1">
                <a:latin typeface="Montserrat" panose="00000500000000000000" pitchFamily="2" charset="0"/>
              </a:rPr>
              <a:t>biến</a:t>
            </a:r>
            <a:r>
              <a:rPr lang="en-US" sz="1100">
                <a:latin typeface="Montserrat" panose="00000500000000000000" pitchFamily="2" charset="0"/>
              </a:rPr>
              <a:t> </a:t>
            </a:r>
            <a:r>
              <a:rPr lang="en-US" sz="1100" err="1">
                <a:latin typeface="Montserrat" panose="00000500000000000000" pitchFamily="2" charset="0"/>
              </a:rPr>
              <a:t>số</a:t>
            </a:r>
            <a:r>
              <a:rPr lang="en-US" sz="1100">
                <a:latin typeface="Montserrat" panose="00000500000000000000" pitchFamily="2" charset="0"/>
              </a:rPr>
              <a:t> </a:t>
            </a:r>
            <a:r>
              <a:rPr lang="en-US" sz="1100" err="1">
                <a:latin typeface="Montserrat" panose="00000500000000000000" pitchFamily="2" charset="0"/>
              </a:rPr>
              <a:t>vĩ</a:t>
            </a:r>
            <a:r>
              <a:rPr lang="en-US" sz="1100">
                <a:latin typeface="Montserrat" panose="00000500000000000000" pitchFamily="2" charset="0"/>
              </a:rPr>
              <a:t> </a:t>
            </a:r>
            <a:r>
              <a:rPr lang="en-US" sz="1100" err="1">
                <a:latin typeface="Montserrat" panose="00000500000000000000" pitchFamily="2" charset="0"/>
              </a:rPr>
              <a:t>mô</a:t>
            </a:r>
            <a:endParaRPr lang="en-US" sz="1100">
              <a:latin typeface="Montserrat" panose="00000500000000000000" pitchFamily="2" charset="0"/>
            </a:endParaRP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1245601" y="2595186"/>
            <a:ext cx="2915263" cy="392482"/>
          </a:xfrm>
          <a:ln>
            <a:noFill/>
          </a:ln>
        </p:spPr>
        <p:txBody>
          <a:bodyPr anchor="ctr"/>
          <a:lstStyle/>
          <a:p>
            <a:r>
              <a:rPr lang="en-US" sz="1600" err="1">
                <a:latin typeface="Montserrat" panose="00000500000000000000" pitchFamily="2" charset="0"/>
              </a:rPr>
              <a:t>Tổng</a:t>
            </a:r>
            <a:r>
              <a:rPr lang="en-US" sz="1600">
                <a:latin typeface="Montserrat" panose="00000500000000000000" pitchFamily="2" charset="0"/>
              </a:rPr>
              <a:t> </a:t>
            </a:r>
            <a:r>
              <a:rPr lang="en-US" sz="1600" err="1">
                <a:latin typeface="Montserrat" panose="00000500000000000000" pitchFamily="2" charset="0"/>
              </a:rPr>
              <a:t>quan</a:t>
            </a:r>
            <a:r>
              <a:rPr lang="en-US" sz="1600">
                <a:latin typeface="Montserrat" panose="00000500000000000000" pitchFamily="2" charset="0"/>
              </a:rPr>
              <a:t> </a:t>
            </a:r>
            <a:r>
              <a:rPr lang="en-US" sz="1600" err="1">
                <a:latin typeface="Montserrat" panose="00000500000000000000" pitchFamily="2" charset="0"/>
              </a:rPr>
              <a:t>về</a:t>
            </a:r>
            <a:r>
              <a:rPr lang="en-US" sz="1600">
                <a:latin typeface="Montserrat" panose="00000500000000000000" pitchFamily="2" charset="0"/>
              </a:rPr>
              <a:t> </a:t>
            </a:r>
            <a:r>
              <a:rPr lang="en-US" sz="1600" err="1">
                <a:latin typeface="Montserrat" panose="00000500000000000000" pitchFamily="2" charset="0"/>
              </a:rPr>
              <a:t>đề</a:t>
            </a:r>
            <a:r>
              <a:rPr lang="en-US" sz="1600">
                <a:latin typeface="Montserrat" panose="00000500000000000000" pitchFamily="2" charset="0"/>
              </a:rPr>
              <a:t> </a:t>
            </a:r>
            <a:r>
              <a:rPr lang="en-US" sz="1600" err="1">
                <a:latin typeface="Montserrat" panose="00000500000000000000" pitchFamily="2" charset="0"/>
              </a:rPr>
              <a:t>tài</a:t>
            </a:r>
            <a:endParaRPr lang="en-US" sz="1600">
              <a:latin typeface="Montserrat" panose="00000500000000000000" pitchFamily="2" charset="0"/>
            </a:endParaRPr>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5188384" y="2595186"/>
            <a:ext cx="2915263" cy="392482"/>
          </a:xfrm>
          <a:ln>
            <a:noFill/>
          </a:ln>
        </p:spPr>
        <p:txBody>
          <a:bodyPr anchor="ctr"/>
          <a:lstStyle/>
          <a:p>
            <a:r>
              <a:rPr lang="en-US" sz="1600" err="1">
                <a:latin typeface="Montserrat" panose="00000500000000000000" pitchFamily="2" charset="0"/>
              </a:rPr>
              <a:t>Nội</a:t>
            </a:r>
            <a:r>
              <a:rPr lang="en-US" sz="1600">
                <a:latin typeface="Montserrat" panose="00000500000000000000" pitchFamily="2" charset="0"/>
              </a:rPr>
              <a:t> dung</a:t>
            </a:r>
          </a:p>
        </p:txBody>
      </p:sp>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723900" y="552450"/>
            <a:ext cx="7696200" cy="396363"/>
          </a:xfrm>
        </p:spPr>
        <p:txBody>
          <a:bodyPr>
            <a:noAutofit/>
          </a:bodyPr>
          <a:lstStyle/>
          <a:p>
            <a:r>
              <a:rPr lang="en-US" sz="2300" err="1">
                <a:latin typeface="Montserrat" panose="00000500000000000000" pitchFamily="2" charset="0"/>
              </a:rPr>
              <a:t>Nội</a:t>
            </a:r>
            <a:r>
              <a:rPr lang="en-US" sz="2300">
                <a:latin typeface="Montserrat" panose="00000500000000000000" pitchFamily="2" charset="0"/>
              </a:rPr>
              <a:t> dung </a:t>
            </a:r>
            <a:r>
              <a:rPr lang="en-US" sz="2300" err="1">
                <a:latin typeface="Montserrat" panose="00000500000000000000" pitchFamily="2" charset="0"/>
              </a:rPr>
              <a:t>chính</a:t>
            </a:r>
            <a:endParaRPr lang="en-US" sz="2300">
              <a:latin typeface="Montserrat" panose="00000500000000000000" pitchFamily="2" charset="0"/>
            </a:endParaRPr>
          </a:p>
        </p:txBody>
      </p:sp>
      <p:sp>
        <p:nvSpPr>
          <p:cNvPr id="16" name="Elipse 53">
            <a:extLst>
              <a:ext uri="{FF2B5EF4-FFF2-40B4-BE49-F238E27FC236}">
                <a16:creationId xmlns:a16="http://schemas.microsoft.com/office/drawing/2014/main" id="{5090F19F-5DBE-46D0-AA08-A0F28CE44A42}"/>
              </a:ext>
            </a:extLst>
          </p:cNvPr>
          <p:cNvSpPr/>
          <p:nvPr/>
        </p:nvSpPr>
        <p:spPr>
          <a:xfrm>
            <a:off x="2201992" y="1621042"/>
            <a:ext cx="998809" cy="9741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latin typeface="Montserrat" panose="00000500000000000000" pitchFamily="2" charset="0"/>
              </a:rPr>
              <a:t>01</a:t>
            </a:r>
          </a:p>
        </p:txBody>
      </p:sp>
      <p:sp>
        <p:nvSpPr>
          <p:cNvPr id="17" name="Elipse 52">
            <a:extLst>
              <a:ext uri="{FF2B5EF4-FFF2-40B4-BE49-F238E27FC236}">
                <a16:creationId xmlns:a16="http://schemas.microsoft.com/office/drawing/2014/main" id="{1F387D02-2789-473E-8975-A5D3F7715A4A}"/>
              </a:ext>
            </a:extLst>
          </p:cNvPr>
          <p:cNvSpPr/>
          <p:nvPr/>
        </p:nvSpPr>
        <p:spPr>
          <a:xfrm>
            <a:off x="6146610" y="1621042"/>
            <a:ext cx="998809" cy="9741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latin typeface="Montserrat" panose="00000500000000000000" pitchFamily="2" charset="0"/>
              </a:rPr>
              <a:t>02</a:t>
            </a:r>
          </a:p>
        </p:txBody>
      </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00AC44-75D8-703E-575C-DB6DB0C8678D}"/>
              </a:ext>
            </a:extLst>
          </p:cNvPr>
          <p:cNvSpPr txBox="1"/>
          <p:nvPr/>
        </p:nvSpPr>
        <p:spPr>
          <a:xfrm>
            <a:off x="1270747" y="948813"/>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Hàm phản ứng IRF:</a:t>
            </a:r>
          </a:p>
          <a:p>
            <a:endParaRPr lang="en-US"/>
          </a:p>
        </p:txBody>
      </p:sp>
      <p:pic>
        <p:nvPicPr>
          <p:cNvPr id="7" name="Picture" descr="Chart, histogram&#10;&#10;Description automatically generated">
            <a:extLst>
              <a:ext uri="{FF2B5EF4-FFF2-40B4-BE49-F238E27FC236}">
                <a16:creationId xmlns:a16="http://schemas.microsoft.com/office/drawing/2014/main" id="{1ECE8399-01D1-2755-FEE9-021748C1158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94903" y="1302362"/>
            <a:ext cx="2410096" cy="1686583"/>
          </a:xfrm>
          <a:prstGeom prst="rect">
            <a:avLst/>
          </a:prstGeom>
          <a:noFill/>
          <a:ln w="9525">
            <a:noFill/>
            <a:headEnd/>
            <a:tailEnd/>
          </a:ln>
        </p:spPr>
      </p:pic>
      <p:pic>
        <p:nvPicPr>
          <p:cNvPr id="8" name="Picture" descr="Chart, histogram&#10;&#10;Description automatically generated">
            <a:extLst>
              <a:ext uri="{FF2B5EF4-FFF2-40B4-BE49-F238E27FC236}">
                <a16:creationId xmlns:a16="http://schemas.microsoft.com/office/drawing/2014/main" id="{FEB633F5-269E-51F4-C630-1599D12C9F2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419778" y="1302362"/>
            <a:ext cx="2358231" cy="1689623"/>
          </a:xfrm>
          <a:prstGeom prst="rect">
            <a:avLst/>
          </a:prstGeom>
          <a:noFill/>
          <a:ln w="9525">
            <a:noFill/>
            <a:headEnd/>
            <a:tailEnd/>
          </a:ln>
        </p:spPr>
      </p:pic>
      <p:pic>
        <p:nvPicPr>
          <p:cNvPr id="9" name="Picture 8" descr="Chart, diagram&#10;&#10;Description automatically generated">
            <a:extLst>
              <a:ext uri="{FF2B5EF4-FFF2-40B4-BE49-F238E27FC236}">
                <a16:creationId xmlns:a16="http://schemas.microsoft.com/office/drawing/2014/main" id="{9C4365B5-128E-B223-A441-210AE342CF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9003" y="1302362"/>
            <a:ext cx="2534504" cy="1686583"/>
          </a:xfrm>
          <a:prstGeom prst="rect">
            <a:avLst/>
          </a:prstGeom>
          <a:noFill/>
        </p:spPr>
      </p:pic>
      <p:pic>
        <p:nvPicPr>
          <p:cNvPr id="11" name="Picture" descr="Chart, histogram&#10;&#10;Description automatically generated">
            <a:extLst>
              <a:ext uri="{FF2B5EF4-FFF2-40B4-BE49-F238E27FC236}">
                <a16:creationId xmlns:a16="http://schemas.microsoft.com/office/drawing/2014/main" id="{53FB2079-5274-A2CB-7656-DB315E0A758A}"/>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4854561" y="2988945"/>
            <a:ext cx="2180504" cy="1615887"/>
          </a:xfrm>
          <a:prstGeom prst="rect">
            <a:avLst/>
          </a:prstGeom>
          <a:noFill/>
          <a:ln w="9525">
            <a:noFill/>
            <a:headEnd/>
            <a:tailEnd/>
          </a:ln>
        </p:spPr>
      </p:pic>
      <p:pic>
        <p:nvPicPr>
          <p:cNvPr id="12" name="Picture" descr="Chart, histogram&#10;&#10;Description automatically generated">
            <a:extLst>
              <a:ext uri="{FF2B5EF4-FFF2-40B4-BE49-F238E27FC236}">
                <a16:creationId xmlns:a16="http://schemas.microsoft.com/office/drawing/2014/main" id="{9393391A-5B6C-84FA-24B0-0FDEC5F12CAA}"/>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2444464" y="2988945"/>
            <a:ext cx="2410097" cy="1615887"/>
          </a:xfrm>
          <a:prstGeom prst="rect">
            <a:avLst/>
          </a:prstGeom>
          <a:noFill/>
          <a:ln w="9525">
            <a:noFill/>
            <a:headEnd/>
            <a:tailEnd/>
          </a:ln>
        </p:spPr>
      </p:pic>
      <p:sp>
        <p:nvSpPr>
          <p:cNvPr id="13" name="Title 2">
            <a:extLst>
              <a:ext uri="{FF2B5EF4-FFF2-40B4-BE49-F238E27FC236}">
                <a16:creationId xmlns:a16="http://schemas.microsoft.com/office/drawing/2014/main" id="{4C52D891-7D14-A1FF-7FEB-664C9577E192}"/>
              </a:ext>
            </a:extLst>
          </p:cNvPr>
          <p:cNvSpPr>
            <a:spLocks noGrp="1"/>
          </p:cNvSpPr>
          <p:nvPr>
            <p:ph type="title"/>
          </p:nvPr>
        </p:nvSpPr>
        <p:spPr>
          <a:xfrm>
            <a:off x="1229284" y="375675"/>
            <a:ext cx="7956177"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104329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ipse 19">
            <a:extLst>
              <a:ext uri="{FF2B5EF4-FFF2-40B4-BE49-F238E27FC236}">
                <a16:creationId xmlns:a16="http://schemas.microsoft.com/office/drawing/2014/main" id="{96309D64-E0D3-4349-88CB-CC32523E2E5B}"/>
              </a:ext>
            </a:extLst>
          </p:cNvPr>
          <p:cNvSpPr/>
          <p:nvPr/>
        </p:nvSpPr>
        <p:spPr>
          <a:xfrm>
            <a:off x="6211842" y="155694"/>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descr="Chart, line chart&#10;&#10;Description automatically generated">
            <a:extLst>
              <a:ext uri="{FF2B5EF4-FFF2-40B4-BE49-F238E27FC236}">
                <a16:creationId xmlns:a16="http://schemas.microsoft.com/office/drawing/2014/main" id="{8F16C41C-0D32-27BB-2843-7B80AB95299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39203" y="945413"/>
            <a:ext cx="2797470" cy="2073452"/>
          </a:xfrm>
          <a:prstGeom prst="rect">
            <a:avLst/>
          </a:prstGeom>
          <a:noFill/>
          <a:ln w="9525">
            <a:noFill/>
            <a:headEnd/>
            <a:tailEnd/>
          </a:ln>
        </p:spPr>
      </p:pic>
      <p:pic>
        <p:nvPicPr>
          <p:cNvPr id="6" name="Picture" descr="Chart&#10;&#10;Description automatically generated">
            <a:extLst>
              <a:ext uri="{FF2B5EF4-FFF2-40B4-BE49-F238E27FC236}">
                <a16:creationId xmlns:a16="http://schemas.microsoft.com/office/drawing/2014/main" id="{7E8BF8C0-64A9-FD8F-2797-8F806386AC8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835658" y="942631"/>
            <a:ext cx="2482348" cy="2073452"/>
          </a:xfrm>
          <a:prstGeom prst="rect">
            <a:avLst/>
          </a:prstGeom>
          <a:noFill/>
          <a:ln w="9525">
            <a:noFill/>
            <a:headEnd/>
            <a:tailEnd/>
          </a:ln>
        </p:spPr>
      </p:pic>
      <p:pic>
        <p:nvPicPr>
          <p:cNvPr id="7" name="Picture" descr="Chart&#10;&#10;Description automatically generated">
            <a:extLst>
              <a:ext uri="{FF2B5EF4-FFF2-40B4-BE49-F238E27FC236}">
                <a16:creationId xmlns:a16="http://schemas.microsoft.com/office/drawing/2014/main" id="{137F8738-003F-D248-6788-18A8BCA299D4}"/>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211842" y="942631"/>
            <a:ext cx="2612808" cy="2073452"/>
          </a:xfrm>
          <a:prstGeom prst="rect">
            <a:avLst/>
          </a:prstGeom>
          <a:noFill/>
          <a:ln w="9525">
            <a:noFill/>
            <a:headEnd/>
            <a:tailEnd/>
          </a:ln>
        </p:spPr>
      </p:pic>
      <p:pic>
        <p:nvPicPr>
          <p:cNvPr id="8" name="Picture" descr="Chart&#10;&#10;Description automatically generated">
            <a:extLst>
              <a:ext uri="{FF2B5EF4-FFF2-40B4-BE49-F238E27FC236}">
                <a16:creationId xmlns:a16="http://schemas.microsoft.com/office/drawing/2014/main" id="{CB987942-F0F4-467F-8187-340E2EB545DB}"/>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2715699" y="3016084"/>
            <a:ext cx="2885051" cy="2022722"/>
          </a:xfrm>
          <a:prstGeom prst="rect">
            <a:avLst/>
          </a:prstGeom>
          <a:noFill/>
          <a:ln w="9525">
            <a:noFill/>
            <a:headEnd/>
            <a:tailEnd/>
          </a:ln>
        </p:spPr>
      </p:pic>
      <p:pic>
        <p:nvPicPr>
          <p:cNvPr id="9" name="Picture" descr="Chart&#10;&#10;Description automatically generated">
            <a:extLst>
              <a:ext uri="{FF2B5EF4-FFF2-40B4-BE49-F238E27FC236}">
                <a16:creationId xmlns:a16="http://schemas.microsoft.com/office/drawing/2014/main" id="{18FC658D-CE4D-4B17-C549-550291EF421F}"/>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5600750" y="3016083"/>
            <a:ext cx="2832522" cy="2022723"/>
          </a:xfrm>
          <a:prstGeom prst="rect">
            <a:avLst/>
          </a:prstGeom>
          <a:noFill/>
          <a:ln w="9525">
            <a:noFill/>
            <a:headEnd/>
            <a:tailEnd/>
          </a:ln>
        </p:spPr>
      </p:pic>
      <p:sp>
        <p:nvSpPr>
          <p:cNvPr id="2" name="TextBox 1">
            <a:extLst>
              <a:ext uri="{FF2B5EF4-FFF2-40B4-BE49-F238E27FC236}">
                <a16:creationId xmlns:a16="http://schemas.microsoft.com/office/drawing/2014/main" id="{65502C56-2B67-DB66-AB2B-141A5067F3B8}"/>
              </a:ext>
            </a:extLst>
          </p:cNvPr>
          <p:cNvSpPr txBox="1"/>
          <p:nvPr/>
        </p:nvSpPr>
        <p:spPr>
          <a:xfrm>
            <a:off x="1039203" y="618075"/>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Phân rã phương sai:</a:t>
            </a:r>
          </a:p>
          <a:p>
            <a:endParaRPr lang="en-US"/>
          </a:p>
        </p:txBody>
      </p:sp>
      <p:sp>
        <p:nvSpPr>
          <p:cNvPr id="12" name="Title 2">
            <a:extLst>
              <a:ext uri="{FF2B5EF4-FFF2-40B4-BE49-F238E27FC236}">
                <a16:creationId xmlns:a16="http://schemas.microsoft.com/office/drawing/2014/main" id="{14ABE63E-8A32-3352-63A4-36BC28A3EE76}"/>
              </a:ext>
            </a:extLst>
          </p:cNvPr>
          <p:cNvSpPr>
            <a:spLocks noGrp="1"/>
          </p:cNvSpPr>
          <p:nvPr>
            <p:ph type="title"/>
          </p:nvPr>
        </p:nvSpPr>
        <p:spPr>
          <a:xfrm>
            <a:off x="1039203" y="221712"/>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3018652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ipse 19">
            <a:extLst>
              <a:ext uri="{FF2B5EF4-FFF2-40B4-BE49-F238E27FC236}">
                <a16:creationId xmlns:a16="http://schemas.microsoft.com/office/drawing/2014/main" id="{96309D64-E0D3-4349-88CB-CC32523E2E5B}"/>
              </a:ext>
            </a:extLst>
          </p:cNvPr>
          <p:cNvSpPr/>
          <p:nvPr/>
        </p:nvSpPr>
        <p:spPr>
          <a:xfrm>
            <a:off x="6211842" y="155694"/>
            <a:ext cx="786938" cy="786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Picture" descr="Chart, histogram&#10;&#10;Description automatically generated">
            <a:extLst>
              <a:ext uri="{FF2B5EF4-FFF2-40B4-BE49-F238E27FC236}">
                <a16:creationId xmlns:a16="http://schemas.microsoft.com/office/drawing/2014/main" id="{70431491-55B0-16CE-629C-14E4C29F45B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221864" y="1352446"/>
            <a:ext cx="2691722" cy="2080847"/>
          </a:xfrm>
          <a:prstGeom prst="rect">
            <a:avLst/>
          </a:prstGeom>
          <a:noFill/>
          <a:ln w="9525">
            <a:noFill/>
            <a:headEnd/>
            <a:tailEnd/>
          </a:ln>
        </p:spPr>
      </p:pic>
      <p:pic>
        <p:nvPicPr>
          <p:cNvPr id="13" name="Picture" descr="Chart, line chart&#10;&#10;Description automatically generated">
            <a:extLst>
              <a:ext uri="{FF2B5EF4-FFF2-40B4-BE49-F238E27FC236}">
                <a16:creationId xmlns:a16="http://schemas.microsoft.com/office/drawing/2014/main" id="{396A39A7-41B9-E781-E44A-82ADAEF0096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67944" y="1359214"/>
            <a:ext cx="2691723" cy="2080847"/>
          </a:xfrm>
          <a:prstGeom prst="rect">
            <a:avLst/>
          </a:prstGeom>
          <a:noFill/>
          <a:ln w="9525">
            <a:noFill/>
            <a:headEnd/>
            <a:tailEnd/>
          </a:ln>
        </p:spPr>
      </p:pic>
      <p:pic>
        <p:nvPicPr>
          <p:cNvPr id="14" name="Picture" descr="Chart&#10;&#10;Description automatically generated">
            <a:extLst>
              <a:ext uri="{FF2B5EF4-FFF2-40B4-BE49-F238E27FC236}">
                <a16:creationId xmlns:a16="http://schemas.microsoft.com/office/drawing/2014/main" id="{648D2D0D-2ED5-511C-CDFE-82662573AAD1}"/>
              </a:ext>
            </a:extLst>
          </p:cNvPr>
          <p:cNvPicPr/>
          <p:nvPr/>
        </p:nvPicPr>
        <p:blipFill>
          <a:blip r:embed="rId4"/>
          <a:stretch>
            <a:fillRect/>
          </a:stretch>
        </p:blipFill>
        <p:spPr bwMode="auto">
          <a:xfrm>
            <a:off x="6427034" y="1352446"/>
            <a:ext cx="2578713" cy="2080847"/>
          </a:xfrm>
          <a:prstGeom prst="rect">
            <a:avLst/>
          </a:prstGeom>
          <a:noFill/>
          <a:ln w="9525">
            <a:noFill/>
            <a:headEnd/>
            <a:tailEnd/>
          </a:ln>
        </p:spPr>
      </p:pic>
      <p:pic>
        <p:nvPicPr>
          <p:cNvPr id="15" name="Picture" descr="Chart&#10;&#10;Description automatically generated">
            <a:extLst>
              <a:ext uri="{FF2B5EF4-FFF2-40B4-BE49-F238E27FC236}">
                <a16:creationId xmlns:a16="http://schemas.microsoft.com/office/drawing/2014/main" id="{244010CE-2A44-CF5B-A75D-477C66A1F1AB}"/>
              </a:ext>
            </a:extLst>
          </p:cNvPr>
          <p:cNvPicPr/>
          <p:nvPr/>
        </p:nvPicPr>
        <p:blipFill>
          <a:blip r:embed="rId5"/>
          <a:stretch>
            <a:fillRect/>
          </a:stretch>
        </p:blipFill>
        <p:spPr bwMode="auto">
          <a:xfrm>
            <a:off x="2692948" y="3178328"/>
            <a:ext cx="2882154" cy="1932620"/>
          </a:xfrm>
          <a:prstGeom prst="rect">
            <a:avLst/>
          </a:prstGeom>
          <a:noFill/>
          <a:ln w="9525">
            <a:noFill/>
            <a:headEnd/>
            <a:tailEnd/>
          </a:ln>
        </p:spPr>
      </p:pic>
      <p:pic>
        <p:nvPicPr>
          <p:cNvPr id="16" name="Picture" descr="Chart, histogram&#10;&#10;Description automatically generated">
            <a:extLst>
              <a:ext uri="{FF2B5EF4-FFF2-40B4-BE49-F238E27FC236}">
                <a16:creationId xmlns:a16="http://schemas.microsoft.com/office/drawing/2014/main" id="{F36ABA52-E757-21B8-51C8-9C30EADCAA18}"/>
              </a:ext>
            </a:extLst>
          </p:cNvPr>
          <p:cNvPicPr/>
          <p:nvPr/>
        </p:nvPicPr>
        <p:blipFill>
          <a:blip r:embed="rId6"/>
          <a:stretch>
            <a:fillRect/>
          </a:stretch>
        </p:blipFill>
        <p:spPr bwMode="auto">
          <a:xfrm>
            <a:off x="5575102" y="3167710"/>
            <a:ext cx="2864923" cy="1932620"/>
          </a:xfrm>
          <a:prstGeom prst="rect">
            <a:avLst/>
          </a:prstGeom>
          <a:noFill/>
          <a:ln w="9525">
            <a:noFill/>
            <a:headEnd/>
            <a:tailEnd/>
          </a:ln>
        </p:spPr>
      </p:pic>
      <p:sp>
        <p:nvSpPr>
          <p:cNvPr id="19" name="TextBox 18">
            <a:extLst>
              <a:ext uri="{FF2B5EF4-FFF2-40B4-BE49-F238E27FC236}">
                <a16:creationId xmlns:a16="http://schemas.microsoft.com/office/drawing/2014/main" id="{B6F20DB1-BF54-7CB0-1996-5DB36A481FF8}"/>
              </a:ext>
            </a:extLst>
          </p:cNvPr>
          <p:cNvSpPr txBox="1"/>
          <p:nvPr/>
        </p:nvSpPr>
        <p:spPr>
          <a:xfrm>
            <a:off x="1197904" y="1118935"/>
            <a:ext cx="7873253" cy="553998"/>
          </a:xfrm>
          <a:prstGeom prst="rect">
            <a:avLst/>
          </a:prstGeom>
          <a:noFill/>
        </p:spPr>
        <p:txBody>
          <a:bodyPr wrap="square" rtlCol="0">
            <a:spAutoFit/>
          </a:bodyPr>
          <a:lstStyle/>
          <a:p>
            <a:pPr marL="285750" indent="-285750">
              <a:buFont typeface="Wingdings" panose="05000000000000000000" pitchFamily="2" charset="2"/>
              <a:buChar char="Ø"/>
            </a:pPr>
            <a:r>
              <a:rPr lang="en-US" sz="1200">
                <a:latin typeface="Montserrat" panose="00000500000000000000" pitchFamily="2" charset="0"/>
              </a:rPr>
              <a:t>Dự báo:</a:t>
            </a:r>
          </a:p>
          <a:p>
            <a:endParaRPr lang="en-US"/>
          </a:p>
        </p:txBody>
      </p:sp>
      <p:sp>
        <p:nvSpPr>
          <p:cNvPr id="17" name="Title 2">
            <a:extLst>
              <a:ext uri="{FF2B5EF4-FFF2-40B4-BE49-F238E27FC236}">
                <a16:creationId xmlns:a16="http://schemas.microsoft.com/office/drawing/2014/main" id="{8FA7EEDE-03EE-9DDD-130F-794200EC58CE}"/>
              </a:ext>
            </a:extLst>
          </p:cNvPr>
          <p:cNvSpPr>
            <a:spLocks noGrp="1"/>
          </p:cNvSpPr>
          <p:nvPr>
            <p:ph type="title"/>
          </p:nvPr>
        </p:nvSpPr>
        <p:spPr>
          <a:xfrm>
            <a:off x="1197904" y="350981"/>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102830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AB907-7D45-A540-E7F5-20AD94F492CE}"/>
              </a:ext>
            </a:extLst>
          </p:cNvPr>
          <p:cNvSpPr txBox="1"/>
          <p:nvPr/>
        </p:nvSpPr>
        <p:spPr>
          <a:xfrm>
            <a:off x="581846" y="679872"/>
            <a:ext cx="8488195" cy="6047809"/>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1200">
                <a:effectLst/>
                <a:latin typeface="Montserrat" panose="00000500000000000000" pitchFamily="2" charset="0"/>
                <a:ea typeface="Calibri" panose="020F0502020204030204" pitchFamily="34" charset="0"/>
                <a:cs typeface="Calibri" panose="020F0502020204030204" pitchFamily="34" charset="0"/>
              </a:rPr>
              <a:t>Kết luận:</a:t>
            </a:r>
          </a:p>
          <a:p>
            <a:pPr marL="1200150" lvl="2" indent="-285750">
              <a:lnSpc>
                <a:spcPct val="150000"/>
              </a:lnSpc>
              <a:buFont typeface="Wingdings" panose="05000000000000000000" pitchFamily="2" charset="2"/>
              <a:buChar char="v"/>
            </a:pPr>
            <a:r>
              <a:rPr lang="en-US" sz="1200">
                <a:latin typeface="Montserrat" panose="00000500000000000000" pitchFamily="2" charset="0"/>
                <a:ea typeface="Calibri" panose="020F0502020204030204" pitchFamily="34" charset="0"/>
                <a:cs typeface="Calibri" panose="020F0502020204030204" pitchFamily="34" charset="0"/>
              </a:rPr>
              <a:t>Đối với chỉ số giá chứng khoán: </a:t>
            </a:r>
            <a:r>
              <a:rPr lang="en-US" sz="1200">
                <a:effectLst/>
                <a:latin typeface="Montserrat" panose="00000500000000000000" pitchFamily="2" charset="0"/>
                <a:ea typeface="Calibri" panose="020F0502020204030204" pitchFamily="34" charset="0"/>
                <a:cs typeface="Calibri" panose="020F0502020204030204" pitchFamily="34" charset="0"/>
              </a:rPr>
              <a:t>sự thay đổi của cung tiền và lạm phát sẽ mang lại ảnh hưởng tích cực tới chỉ số này. Trái lại, sự biến động của tỷ giá USD/VND và cán cân thương mại sẽ mang lại những tác động tiêu cực đến chỉ số thị trường chứng khoán. Cú sốc xảy ra với chỉ số sẽ khiến cho tỷ lệ lạm phát và cán cân thương mại ít nhiều bị xáo trộn trong ngắn hạn.</a:t>
            </a:r>
          </a:p>
          <a:p>
            <a:pPr marL="1200150" lvl="2" indent="-285750">
              <a:lnSpc>
                <a:spcPct val="150000"/>
              </a:lnSpc>
              <a:buFont typeface="Wingdings" panose="05000000000000000000" pitchFamily="2" charset="2"/>
              <a:buChar char="v"/>
            </a:pP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r>
              <a:rPr lang="en-US" sz="1200">
                <a:latin typeface="Montserrat" panose="00000500000000000000" pitchFamily="2" charset="0"/>
                <a:ea typeface="Calibri" panose="020F0502020204030204" pitchFamily="34" charset="0"/>
                <a:cs typeface="Calibri" panose="020F0502020204030204" pitchFamily="34" charset="0"/>
              </a:rPr>
              <a:t>Đối với tỷ lệ lạm phát: S</a:t>
            </a:r>
            <a:r>
              <a:rPr lang="en-US" sz="1200">
                <a:effectLst/>
                <a:latin typeface="Montserrat" panose="00000500000000000000" pitchFamily="2" charset="0"/>
                <a:ea typeface="Calibri" panose="020F0502020204030204" pitchFamily="34" charset="0"/>
                <a:cs typeface="Calibri" panose="020F0502020204030204" pitchFamily="34" charset="0"/>
              </a:rPr>
              <a:t>ự thay đổi của chỉ số trong dài hạn sẽ chịu tác động trục tiếp từ sự thay đổi chính sách tiền tệ của chính phủ. Chính lạm phát cũng tự giải thích cho phần lớn sự biến động của mình trong ngắn hạn, tuy nhiên càng về sau, sự thay đổi lớn trong cán cân thương mại cũng sẽ ảnh hưởng tới chỉ số này.</a:t>
            </a:r>
          </a:p>
          <a:p>
            <a:pPr lvl="2">
              <a:lnSpc>
                <a:spcPct val="150000"/>
              </a:lnSpc>
            </a:pP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r>
              <a:rPr lang="en-US" sz="1200">
                <a:effectLst/>
                <a:latin typeface="Montserrat" panose="00000500000000000000" pitchFamily="2" charset="0"/>
                <a:ea typeface="Calibri" panose="020F0502020204030204" pitchFamily="34" charset="0"/>
                <a:cs typeface="Calibri" panose="020F0502020204030204" pitchFamily="34" charset="0"/>
              </a:rPr>
              <a:t>Đối với cung tiền: </a:t>
            </a:r>
            <a:r>
              <a:rPr lang="en-US" sz="1200">
                <a:latin typeface="Montserrat" panose="00000500000000000000" pitchFamily="2" charset="0"/>
                <a:ea typeface="Calibri" panose="020F0502020204030204" pitchFamily="34" charset="0"/>
                <a:cs typeface="Calibri" panose="020F0502020204030204" pitchFamily="34" charset="0"/>
              </a:rPr>
              <a:t>K</a:t>
            </a:r>
            <a:r>
              <a:rPr lang="en-US" sz="1200">
                <a:effectLst/>
                <a:latin typeface="Montserrat" panose="00000500000000000000" pitchFamily="2" charset="0"/>
                <a:ea typeface="Calibri" panose="020F0502020204030204" pitchFamily="34" charset="0"/>
              </a:rPr>
              <a:t>hi Nhà nước thay đổi chính sách tiền tệ thì lạm phát và cán cân xuất nhập khẩu là hai yếu tố bị ảnh hưởng nhiều nhất, đặc biệt là cán cân xuất nhập khẩu khi nếu như cung tiền thay đổi, cán cân sẽ có khả năng giảm rất sâu.</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pPr>
            <a:endParaRPr lang="en-US"/>
          </a:p>
          <a:p>
            <a:pPr marL="285750" indent="-285750">
              <a:buFont typeface="Arial" panose="020B0604020202020204" pitchFamily="34" charset="0"/>
              <a:buChar char="•"/>
            </a:pPr>
            <a:endParaRPr lang="en-US"/>
          </a:p>
        </p:txBody>
      </p:sp>
      <p:sp>
        <p:nvSpPr>
          <p:cNvPr id="6" name="Title 2">
            <a:extLst>
              <a:ext uri="{FF2B5EF4-FFF2-40B4-BE49-F238E27FC236}">
                <a16:creationId xmlns:a16="http://schemas.microsoft.com/office/drawing/2014/main" id="{B1633B1F-3BA4-6597-505D-6B7710334338}"/>
              </a:ext>
            </a:extLst>
          </p:cNvPr>
          <p:cNvSpPr>
            <a:spLocks noGrp="1"/>
          </p:cNvSpPr>
          <p:nvPr>
            <p:ph type="title"/>
          </p:nvPr>
        </p:nvSpPr>
        <p:spPr>
          <a:xfrm>
            <a:off x="1080245" y="283509"/>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4170139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AB907-7D45-A540-E7F5-20AD94F492CE}"/>
              </a:ext>
            </a:extLst>
          </p:cNvPr>
          <p:cNvSpPr txBox="1"/>
          <p:nvPr/>
        </p:nvSpPr>
        <p:spPr>
          <a:xfrm>
            <a:off x="588570" y="962261"/>
            <a:ext cx="8342517" cy="5493812"/>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1200">
                <a:effectLst/>
                <a:latin typeface="Montserrat" panose="00000500000000000000" pitchFamily="2" charset="0"/>
                <a:ea typeface="Calibri" panose="020F0502020204030204" pitchFamily="34" charset="0"/>
                <a:cs typeface="Calibri" panose="020F0502020204030204" pitchFamily="34" charset="0"/>
              </a:rPr>
              <a:t>Kết luận:</a:t>
            </a:r>
          </a:p>
          <a:p>
            <a:pPr marL="1200150" lvl="2" indent="-285750">
              <a:lnSpc>
                <a:spcPct val="150000"/>
              </a:lnSpc>
              <a:buFont typeface="Wingdings" panose="05000000000000000000" pitchFamily="2" charset="2"/>
              <a:buChar char="v"/>
            </a:pPr>
            <a:r>
              <a:rPr lang="en-US" sz="1200">
                <a:latin typeface="Montserrat" panose="00000500000000000000" pitchFamily="2" charset="0"/>
                <a:ea typeface="Calibri" panose="020F0502020204030204" pitchFamily="34" charset="0"/>
                <a:cs typeface="Calibri" panose="020F0502020204030204" pitchFamily="34" charset="0"/>
              </a:rPr>
              <a:t>Đối với tỷ giá hối đoái: C</a:t>
            </a:r>
            <a:r>
              <a:rPr lang="en-US" sz="1200">
                <a:effectLst/>
                <a:latin typeface="Montserrat" panose="00000500000000000000" pitchFamily="2" charset="0"/>
                <a:ea typeface="Calibri" panose="020F0502020204030204" pitchFamily="34" charset="0"/>
                <a:cs typeface="Calibri" panose="020F0502020204030204" pitchFamily="34" charset="0"/>
              </a:rPr>
              <a:t>ú sốc của tỷ giá USD/VND cũng gây ra sự thay đổi rất lớn đối với lạm phát và cán cân thương mại. </a:t>
            </a:r>
            <a:r>
              <a:rPr lang="en-US" sz="1200">
                <a:latin typeface="Montserrat" panose="00000500000000000000" pitchFamily="2" charset="0"/>
                <a:ea typeface="Calibri" panose="020F0502020204030204" pitchFamily="34" charset="0"/>
                <a:cs typeface="Calibri" panose="020F0502020204030204" pitchFamily="34" charset="0"/>
              </a:rPr>
              <a:t>C</a:t>
            </a:r>
            <a:r>
              <a:rPr lang="en-US" sz="1200">
                <a:effectLst/>
                <a:latin typeface="Montserrat" panose="00000500000000000000" pitchFamily="2" charset="0"/>
                <a:ea typeface="Calibri" panose="020F0502020204030204" pitchFamily="34" charset="0"/>
                <a:cs typeface="Calibri" panose="020F0502020204030204" pitchFamily="34" charset="0"/>
              </a:rPr>
              <a:t>ú sốc ấy khiến cho lạm phát giảm khá mạnh, cùng với đó là sự đi xuống rõ rệt của cán cân thương mại. Tỷ giá USD/VND cũng gần như tự giải thích cho sự biến động của chính mình trong các thời kỳ tiếp theo mặc dù chịu ảnh hưởng lớn từ biến động của cung tiền so với thời kỳ trước đó.</a:t>
            </a:r>
          </a:p>
          <a:p>
            <a:pPr marL="1200150" lvl="2" indent="-285750">
              <a:lnSpc>
                <a:spcPct val="150000"/>
              </a:lnSpc>
              <a:buFont typeface="Wingdings" panose="05000000000000000000" pitchFamily="2" charset="2"/>
              <a:buChar char="v"/>
            </a:pP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r>
              <a:rPr lang="en-US" sz="1200">
                <a:effectLst/>
                <a:latin typeface="Montserrat" panose="00000500000000000000" pitchFamily="2" charset="0"/>
                <a:ea typeface="Calibri" panose="020F0502020204030204" pitchFamily="34" charset="0"/>
                <a:cs typeface="Calibri" panose="020F0502020204030204" pitchFamily="34" charset="0"/>
              </a:rPr>
              <a:t>Đối với cán cân thương mại: </a:t>
            </a:r>
            <a:r>
              <a:rPr lang="en-US" sz="1200">
                <a:latin typeface="Montserrat" panose="00000500000000000000" pitchFamily="2" charset="0"/>
                <a:ea typeface="Calibri" panose="020F0502020204030204" pitchFamily="34" charset="0"/>
                <a:cs typeface="Calibri" panose="020F0502020204030204" pitchFamily="34" charset="0"/>
              </a:rPr>
              <a:t>C</a:t>
            </a:r>
            <a:r>
              <a:rPr lang="en-US" sz="1200">
                <a:effectLst/>
                <a:latin typeface="Montserrat" panose="00000500000000000000" pitchFamily="2" charset="0"/>
                <a:ea typeface="Calibri" panose="020F0502020204030204" pitchFamily="34" charset="0"/>
              </a:rPr>
              <a:t>ú sốc tới từ cán cân thương mại hầu như chỉ gây ra ảnh hưởng lớn tới chính nó, đồng thời gây ra một tác động rất nhỏ tới lạm phát. Cán cân thương mại cũng là nguyên nhân chính gây ra sự thay đổi của chính mình dù cho độ ít hay nhiều của chỉ số lại phụ thuộc vào mức độ thay đổi của VN-INDEX và đặc biệt là cung tiền trong ngắn hạn.</a:t>
            </a:r>
            <a:endParaRPr lang="en-US" sz="12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Montserrat" panose="00000500000000000000" pitchFamily="2"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lnSpc>
                <a:spcPct val="150000"/>
              </a:lnSpc>
              <a:buFont typeface="Wingdings" panose="05000000000000000000" pitchFamily="2" charset="2"/>
              <a:buChar char="v"/>
            </a:pPr>
            <a:endParaRPr lang="en-US" sz="1400">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pPr>
            <a:endParaRPr lang="en-US"/>
          </a:p>
          <a:p>
            <a:pPr marL="285750" indent="-285750">
              <a:buFont typeface="Arial" panose="020B0604020202020204" pitchFamily="34" charset="0"/>
              <a:buChar char="•"/>
            </a:pPr>
            <a:endParaRPr lang="en-US"/>
          </a:p>
        </p:txBody>
      </p:sp>
      <p:sp>
        <p:nvSpPr>
          <p:cNvPr id="6" name="Title 2">
            <a:extLst>
              <a:ext uri="{FF2B5EF4-FFF2-40B4-BE49-F238E27FC236}">
                <a16:creationId xmlns:a16="http://schemas.microsoft.com/office/drawing/2014/main" id="{0F0DB6F9-6A28-DBC8-BFA4-F7E793D844BE}"/>
              </a:ext>
            </a:extLst>
          </p:cNvPr>
          <p:cNvSpPr>
            <a:spLocks noGrp="1"/>
          </p:cNvSpPr>
          <p:nvPr>
            <p:ph type="title"/>
          </p:nvPr>
        </p:nvSpPr>
        <p:spPr>
          <a:xfrm>
            <a:off x="1060076" y="357468"/>
            <a:ext cx="8157884" cy="396363"/>
          </a:xfrm>
        </p:spPr>
        <p:txBody>
          <a:bodyPr>
            <a:noAutofit/>
          </a:bodyPr>
          <a:lstStyle/>
          <a:p>
            <a:pPr algn="l">
              <a:lnSpc>
                <a:spcPct val="100000"/>
              </a:lnSpc>
            </a:pPr>
            <a:r>
              <a:rPr lang="en-US" sz="2300" spc="-100">
                <a:latin typeface="Montserrat" panose="00000500000000000000" pitchFamily="2" charset="0"/>
              </a:rPr>
              <a:t>2.3 Tác động qua lại của VN-INDEX và các biến số vĩ mô</a:t>
            </a:r>
          </a:p>
        </p:txBody>
      </p:sp>
    </p:spTree>
    <p:extLst>
      <p:ext uri="{BB962C8B-B14F-4D97-AF65-F5344CB8AC3E}">
        <p14:creationId xmlns:p14="http://schemas.microsoft.com/office/powerpoint/2010/main" val="277803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86552" y="1766839"/>
            <a:ext cx="5506249" cy="264830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5852D6-A72B-4156-AF23-4EF48A92F51D}"/>
              </a:ext>
            </a:extLst>
          </p:cNvPr>
          <p:cNvSpPr>
            <a:spLocks noGrp="1"/>
          </p:cNvSpPr>
          <p:nvPr>
            <p:ph type="title"/>
          </p:nvPr>
        </p:nvSpPr>
        <p:spPr>
          <a:xfrm>
            <a:off x="3512061" y="2034678"/>
            <a:ext cx="4657037" cy="1829763"/>
          </a:xfrm>
        </p:spPr>
        <p:txBody>
          <a:bodyPr vert="horz" lIns="91440" tIns="45720" rIns="91440" bIns="45720" rtlCol="0" anchor="b">
            <a:normAutofit/>
          </a:bodyPr>
          <a:lstStyle/>
          <a:p>
            <a:pPr algn="l" defTabSz="914400"/>
            <a:r>
              <a:rPr lang="en-US" sz="3600" kern="1200">
                <a:latin typeface="Montserrat" panose="00000500000000000000" pitchFamily="2" charset="0"/>
              </a:rPr>
              <a:t>Cảm ơn Thầy Cô và các bạn đã theo dõi báo cáo!</a:t>
            </a:r>
          </a:p>
        </p:txBody>
      </p:sp>
      <p:sp>
        <p:nvSpPr>
          <p:cNvPr id="24"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86552" y="1240626"/>
            <a:ext cx="616870" cy="317451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87606" y="983352"/>
            <a:ext cx="515815" cy="286517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87606" y="845052"/>
            <a:ext cx="260400" cy="277477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46" y="840015"/>
            <a:ext cx="2451360" cy="2632147"/>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ACF75F36-F1FA-607D-2470-316280246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96" y="1064180"/>
            <a:ext cx="2221021" cy="2221021"/>
          </a:xfrm>
          <a:prstGeom prst="rect">
            <a:avLst/>
          </a:prstGeom>
        </p:spPr>
      </p:pic>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6236478" y="1110015"/>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361572" y="2049264"/>
            <a:ext cx="4701746" cy="1026359"/>
          </a:xfrm>
          <a:ln>
            <a:noFill/>
          </a:ln>
        </p:spPr>
        <p:txBody>
          <a:bodyPr/>
          <a:lstStyle/>
          <a:p>
            <a:r>
              <a:rPr lang="en-US" sz="3200" err="1">
                <a:latin typeface="Montserrat" panose="00000500000000000000" pitchFamily="2" charset="0"/>
              </a:rPr>
              <a:t>Tổng</a:t>
            </a:r>
            <a:r>
              <a:rPr lang="en-US" sz="3200">
                <a:latin typeface="Montserrat" panose="00000500000000000000" pitchFamily="2" charset="0"/>
              </a:rPr>
              <a:t> </a:t>
            </a:r>
            <a:r>
              <a:rPr lang="en-US" sz="3200" err="1">
                <a:latin typeface="Montserrat" panose="00000500000000000000" pitchFamily="2" charset="0"/>
              </a:rPr>
              <a:t>quan</a:t>
            </a:r>
            <a:r>
              <a:rPr lang="en-US" sz="3200">
                <a:latin typeface="Montserrat" panose="00000500000000000000" pitchFamily="2" charset="0"/>
              </a:rPr>
              <a:t> </a:t>
            </a:r>
            <a:r>
              <a:rPr lang="en-US" sz="3200" err="1">
                <a:latin typeface="Montserrat" panose="00000500000000000000" pitchFamily="2" charset="0"/>
              </a:rPr>
              <a:t>về</a:t>
            </a:r>
            <a:r>
              <a:rPr lang="en-US" sz="3200">
                <a:latin typeface="Montserrat" panose="00000500000000000000" pitchFamily="2" charset="0"/>
              </a:rPr>
              <a:t> </a:t>
            </a:r>
            <a:r>
              <a:rPr lang="en-US" sz="3200" err="1">
                <a:latin typeface="Montserrat" panose="00000500000000000000" pitchFamily="2" charset="0"/>
              </a:rPr>
              <a:t>đề</a:t>
            </a:r>
            <a:r>
              <a:rPr lang="en-US" sz="3200">
                <a:latin typeface="Montserrat" panose="00000500000000000000" pitchFamily="2" charset="0"/>
              </a:rPr>
              <a:t> </a:t>
            </a:r>
            <a:r>
              <a:rPr lang="en-US" sz="3200" err="1">
                <a:latin typeface="Montserrat" panose="00000500000000000000" pitchFamily="2" charset="0"/>
              </a:rPr>
              <a:t>tài</a:t>
            </a:r>
            <a:endParaRPr lang="en-US" sz="3200">
              <a:latin typeface="Montserrat" panose="00000500000000000000" pitchFamily="2" charset="0"/>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6199277" y="1362863"/>
            <a:ext cx="1187700" cy="766187"/>
          </a:xfrm>
          <a:ln>
            <a:noFill/>
          </a:ln>
        </p:spPr>
        <p:txBody>
          <a:bodyPr anchor="ctr">
            <a:normAutofit lnSpcReduction="10000"/>
          </a:bodyPr>
          <a:lstStyle/>
          <a:p>
            <a:r>
              <a:rPr lang="es-ES">
                <a:latin typeface="Montserrat" panose="00000500000000000000" pitchFamily="2" charset="0"/>
              </a:rPr>
              <a:t>01</a:t>
            </a:r>
            <a:endParaRPr lang="en-US">
              <a:latin typeface="Montserrat" panose="00000500000000000000" pitchFamily="2" charset="0"/>
            </a:endParaRPr>
          </a:p>
        </p:txBody>
      </p:sp>
      <p:sp>
        <p:nvSpPr>
          <p:cNvPr id="19" name="Subtitle 2">
            <a:extLst>
              <a:ext uri="{FF2B5EF4-FFF2-40B4-BE49-F238E27FC236}">
                <a16:creationId xmlns:a16="http://schemas.microsoft.com/office/drawing/2014/main" id="{AF046076-66B4-476A-8170-63BACAA9D906}"/>
              </a:ext>
            </a:extLst>
          </p:cNvPr>
          <p:cNvSpPr txBox="1">
            <a:spLocks/>
          </p:cNvSpPr>
          <p:nvPr/>
        </p:nvSpPr>
        <p:spPr>
          <a:xfrm>
            <a:off x="2296525" y="711534"/>
            <a:ext cx="792000" cy="786937"/>
          </a:xfrm>
          <a:prstGeom prst="rect">
            <a:avLst/>
          </a:prstGeom>
        </p:spPr>
        <p:txBody>
          <a:bodyPr vert="horz" lIns="91440" tIns="45720" rIns="90000" bIns="45720" rtlCol="0">
            <a:prstTxWarp prst="textCircle">
              <a:avLst>
                <a:gd name="adj" fmla="val 114949"/>
              </a:avLst>
            </a:prstTxWarp>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Anaheim" panose="02000503000000000000" pitchFamily="2"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Anaheim" panose="02000503000000000000" pitchFamily="2" charset="0"/>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Anaheim" panose="02000503000000000000" pitchFamily="2" charset="0"/>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naheim" panose="02000503000000000000" pitchFamily="2" charset="0"/>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naheim" panose="02000503000000000000" pitchFamily="2" charset="0"/>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ES" sz="1200">
                <a:latin typeface="Montserrat" panose="00000500000000000000" pitchFamily="50" charset="0"/>
              </a:rPr>
              <a:t>BUSINESS CONTINUITY– BUSINESS CONTINUITY–</a:t>
            </a:r>
            <a:endParaRPr lang="en-US" sz="1200">
              <a:latin typeface="Montserrat" panose="00000500000000000000" pitchFamily="50" charset="0"/>
            </a:endParaRPr>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30353" y="3081068"/>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descr="A picture containing net&#10;&#10;Description automatically generated">
            <a:extLst>
              <a:ext uri="{FF2B5EF4-FFF2-40B4-BE49-F238E27FC236}">
                <a16:creationId xmlns:a16="http://schemas.microsoft.com/office/drawing/2014/main" id="{E00EBFE4-526A-36E4-4F97-E1B54DF57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93090" cy="5143500"/>
          </a:xfrm>
          <a:prstGeom prst="rect">
            <a:avLst/>
          </a:prstGeom>
        </p:spPr>
      </p:pic>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9F1"/>
        </a:solidFill>
        <a:effectLst/>
      </p:bgPr>
    </p:bg>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DA079D99-9FAD-4F3B-984D-897FB885C2E1}"/>
              </a:ext>
            </a:extLst>
          </p:cNvPr>
          <p:cNvSpPr/>
          <p:nvPr/>
        </p:nvSpPr>
        <p:spPr>
          <a:xfrm>
            <a:off x="6609736" y="92537"/>
            <a:ext cx="786938" cy="786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a:xfrm>
            <a:off x="403860" y="3263456"/>
            <a:ext cx="8646011" cy="1038482"/>
          </a:xfrm>
        </p:spPr>
        <p:txBody>
          <a:bodyPr anchor="ctr">
            <a:noAutofit/>
          </a:bodyPr>
          <a:lstStyle/>
          <a:p>
            <a:pPr>
              <a:lnSpc>
                <a:spcPct val="100000"/>
              </a:lnSpc>
              <a:spcBef>
                <a:spcPts val="0"/>
              </a:spcBef>
            </a:pPr>
            <a:endParaRPr lang="en-US" sz="1200">
              <a:latin typeface="+mn-lt"/>
            </a:endParaRPr>
          </a:p>
          <a:p>
            <a:pPr>
              <a:lnSpc>
                <a:spcPct val="100000"/>
              </a:lnSpc>
              <a:spcBef>
                <a:spcPts val="0"/>
              </a:spcBef>
            </a:pPr>
            <a:endParaRPr lang="en-US" sz="1200" b="1">
              <a:latin typeface="+mn-lt"/>
            </a:endParaRPr>
          </a:p>
          <a:p>
            <a:pPr>
              <a:lnSpc>
                <a:spcPct val="100000"/>
              </a:lnSpc>
              <a:spcBef>
                <a:spcPts val="0"/>
              </a:spcBef>
            </a:pPr>
            <a:endParaRPr lang="en-US" sz="1200" b="1">
              <a:latin typeface="+mn-lt"/>
            </a:endParaRPr>
          </a:p>
          <a:p>
            <a:pPr>
              <a:lnSpc>
                <a:spcPct val="100000"/>
              </a:lnSpc>
              <a:spcBef>
                <a:spcPts val="0"/>
              </a:spcBef>
            </a:pPr>
            <a:endParaRPr lang="en-US" sz="1200" b="1">
              <a:latin typeface="+mn-lt"/>
            </a:endParaRPr>
          </a:p>
          <a:p>
            <a:pPr>
              <a:lnSpc>
                <a:spcPct val="100000"/>
              </a:lnSpc>
              <a:spcBef>
                <a:spcPts val="0"/>
              </a:spcBef>
            </a:pPr>
            <a:endParaRPr lang="en-US" sz="1200" b="1">
              <a:latin typeface="+mn-lt"/>
            </a:endParaRPr>
          </a:p>
          <a:p>
            <a:pPr>
              <a:lnSpc>
                <a:spcPct val="100000"/>
              </a:lnSpc>
              <a:spcBef>
                <a:spcPts val="0"/>
              </a:spcBef>
            </a:pPr>
            <a:r>
              <a:rPr lang="en-US" sz="1200" b="1">
                <a:latin typeface="Montserrat" panose="00000500000000000000" pitchFamily="2" charset="0"/>
              </a:rPr>
              <a:t>1.1 </a:t>
            </a:r>
            <a:r>
              <a:rPr lang="en-US" sz="1200" b="1" err="1">
                <a:latin typeface="Montserrat" panose="00000500000000000000" pitchFamily="2" charset="0"/>
              </a:rPr>
              <a:t>Lý</a:t>
            </a:r>
            <a:r>
              <a:rPr lang="en-US" sz="1200" b="1">
                <a:latin typeface="Montserrat" panose="00000500000000000000" pitchFamily="2" charset="0"/>
              </a:rPr>
              <a:t> do </a:t>
            </a:r>
            <a:r>
              <a:rPr lang="en-US" sz="1200" b="1" err="1">
                <a:latin typeface="Montserrat" panose="00000500000000000000" pitchFamily="2" charset="0"/>
              </a:rPr>
              <a:t>chọn</a:t>
            </a:r>
            <a:r>
              <a:rPr lang="en-US" sz="1200" b="1">
                <a:latin typeface="Montserrat" panose="00000500000000000000" pitchFamily="2" charset="0"/>
              </a:rPr>
              <a:t> </a:t>
            </a:r>
            <a:r>
              <a:rPr lang="en-US" sz="1200" b="1" err="1">
                <a:latin typeface="Montserrat" panose="00000500000000000000" pitchFamily="2" charset="0"/>
              </a:rPr>
              <a:t>đề</a:t>
            </a:r>
            <a:r>
              <a:rPr lang="en-US" sz="1200" b="1">
                <a:latin typeface="Montserrat" panose="00000500000000000000" pitchFamily="2" charset="0"/>
              </a:rPr>
              <a:t> </a:t>
            </a:r>
            <a:r>
              <a:rPr lang="en-US" sz="1200" b="1" err="1">
                <a:latin typeface="Montserrat" panose="00000500000000000000" pitchFamily="2" charset="0"/>
              </a:rPr>
              <a:t>tài</a:t>
            </a:r>
            <a:endParaRPr lang="en-US" sz="1200" b="1">
              <a:latin typeface="Montserrat" panose="00000500000000000000" pitchFamily="2" charset="0"/>
            </a:endParaRPr>
          </a:p>
          <a:p>
            <a:pPr marL="171450" indent="-171450">
              <a:lnSpc>
                <a:spcPct val="150000"/>
              </a:lnSpc>
              <a:spcBef>
                <a:spcPts val="0"/>
              </a:spcBef>
              <a:buFont typeface="Arial" panose="020B0604020202020204" pitchFamily="34" charset="0"/>
              <a:buChar char="•"/>
            </a:pPr>
            <a:r>
              <a:rPr lang="en-US" sz="1200" err="1">
                <a:latin typeface="Montserrat" panose="00000500000000000000" pitchFamily="2" charset="0"/>
              </a:rPr>
              <a:t>Thị</a:t>
            </a:r>
            <a:r>
              <a:rPr lang="en-US" sz="1200">
                <a:latin typeface="Montserrat" panose="00000500000000000000" pitchFamily="2" charset="0"/>
              </a:rPr>
              <a:t> </a:t>
            </a:r>
            <a:r>
              <a:rPr lang="en-US" sz="1200" err="1">
                <a:latin typeface="Montserrat" panose="00000500000000000000" pitchFamily="2" charset="0"/>
              </a:rPr>
              <a:t>trường</a:t>
            </a:r>
            <a:r>
              <a:rPr lang="en-US" sz="1200">
                <a:latin typeface="Montserrat" panose="00000500000000000000" pitchFamily="2" charset="0"/>
              </a:rPr>
              <a:t> </a:t>
            </a:r>
            <a:r>
              <a:rPr lang="en-US" sz="1200" err="1">
                <a:latin typeface="Montserrat" panose="00000500000000000000" pitchFamily="2" charset="0"/>
              </a:rPr>
              <a:t>chứng</a:t>
            </a:r>
            <a:r>
              <a:rPr lang="en-US" sz="1200">
                <a:latin typeface="Montserrat" panose="00000500000000000000" pitchFamily="2" charset="0"/>
              </a:rPr>
              <a:t> </a:t>
            </a:r>
            <a:r>
              <a:rPr lang="en-US" sz="1200" err="1">
                <a:latin typeface="Montserrat" panose="00000500000000000000" pitchFamily="2" charset="0"/>
              </a:rPr>
              <a:t>khoán</a:t>
            </a:r>
            <a:r>
              <a:rPr lang="en-US" sz="1200">
                <a:latin typeface="Montserrat" panose="00000500000000000000" pitchFamily="2" charset="0"/>
              </a:rPr>
              <a:t> </a:t>
            </a:r>
            <a:r>
              <a:rPr lang="en-US" sz="1200" err="1">
                <a:latin typeface="Montserrat" panose="00000500000000000000" pitchFamily="2" charset="0"/>
              </a:rPr>
              <a:t>Việt</a:t>
            </a:r>
            <a:r>
              <a:rPr lang="en-US" sz="1200">
                <a:latin typeface="Montserrat" panose="00000500000000000000" pitchFamily="2" charset="0"/>
              </a:rPr>
              <a:t> Nam </a:t>
            </a:r>
            <a:r>
              <a:rPr lang="en-US" sz="1200" err="1">
                <a:latin typeface="Montserrat" panose="00000500000000000000" pitchFamily="2" charset="0"/>
              </a:rPr>
              <a:t>vẫn</a:t>
            </a:r>
            <a:r>
              <a:rPr lang="en-US" sz="1200">
                <a:latin typeface="Montserrat" panose="00000500000000000000" pitchFamily="2" charset="0"/>
              </a:rPr>
              <a:t> </a:t>
            </a:r>
            <a:r>
              <a:rPr lang="en-US" sz="1200" err="1">
                <a:latin typeface="Montserrat" panose="00000500000000000000" pitchFamily="2" charset="0"/>
              </a:rPr>
              <a:t>còn</a:t>
            </a:r>
            <a:r>
              <a:rPr lang="en-US" sz="1200">
                <a:latin typeface="Montserrat" panose="00000500000000000000" pitchFamily="2" charset="0"/>
              </a:rPr>
              <a:t> </a:t>
            </a:r>
            <a:r>
              <a:rPr lang="en-US" sz="1200" err="1">
                <a:latin typeface="Montserrat" panose="00000500000000000000" pitchFamily="2" charset="0"/>
              </a:rPr>
              <a:t>nhiều</a:t>
            </a:r>
            <a:r>
              <a:rPr lang="en-US" sz="1200">
                <a:latin typeface="Montserrat" panose="00000500000000000000" pitchFamily="2" charset="0"/>
              </a:rPr>
              <a:t> </a:t>
            </a:r>
            <a:r>
              <a:rPr lang="en-US" sz="1200" err="1">
                <a:latin typeface="Montserrat" panose="00000500000000000000" pitchFamily="2" charset="0"/>
              </a:rPr>
              <a:t>tồn</a:t>
            </a:r>
            <a:r>
              <a:rPr lang="en-US" sz="1200">
                <a:latin typeface="Montserrat" panose="00000500000000000000" pitchFamily="2" charset="0"/>
              </a:rPr>
              <a:t> </a:t>
            </a:r>
            <a:r>
              <a:rPr lang="en-US" sz="1200" err="1">
                <a:latin typeface="Montserrat" panose="00000500000000000000" pitchFamily="2" charset="0"/>
              </a:rPr>
              <a:t>tại</a:t>
            </a:r>
            <a:r>
              <a:rPr lang="en-US" sz="1200">
                <a:latin typeface="Montserrat" panose="00000500000000000000" pitchFamily="2" charset="0"/>
              </a:rPr>
              <a:t> (</a:t>
            </a:r>
            <a:r>
              <a:rPr lang="en-US" sz="1200" err="1">
                <a:latin typeface="Montserrat" panose="00000500000000000000" pitchFamily="2" charset="0"/>
              </a:rPr>
              <a:t>tính</a:t>
            </a:r>
            <a:r>
              <a:rPr lang="en-US" sz="1200">
                <a:latin typeface="Montserrat" panose="00000500000000000000" pitchFamily="2" charset="0"/>
              </a:rPr>
              <a:t> </a:t>
            </a:r>
            <a:r>
              <a:rPr lang="en-US" sz="1200" err="1">
                <a:latin typeface="Montserrat" panose="00000500000000000000" pitchFamily="2" charset="0"/>
              </a:rPr>
              <a:t>thanh</a:t>
            </a:r>
            <a:r>
              <a:rPr lang="en-US" sz="1200">
                <a:latin typeface="Montserrat" panose="00000500000000000000" pitchFamily="2" charset="0"/>
              </a:rPr>
              <a:t> </a:t>
            </a:r>
            <a:r>
              <a:rPr lang="en-US" sz="1200" err="1">
                <a:latin typeface="Montserrat" panose="00000500000000000000" pitchFamily="2" charset="0"/>
              </a:rPr>
              <a:t>khoản</a:t>
            </a:r>
            <a:r>
              <a:rPr lang="en-US" sz="1200">
                <a:latin typeface="Montserrat" panose="00000500000000000000" pitchFamily="2" charset="0"/>
              </a:rPr>
              <a:t> </a:t>
            </a:r>
            <a:r>
              <a:rPr lang="en-US" sz="1200" err="1">
                <a:latin typeface="Montserrat" panose="00000500000000000000" pitchFamily="2" charset="0"/>
              </a:rPr>
              <a:t>thấp</a:t>
            </a:r>
            <a:r>
              <a:rPr lang="en-US" sz="1200">
                <a:latin typeface="Montserrat" panose="00000500000000000000" pitchFamily="2" charset="0"/>
              </a:rPr>
              <a:t>, </a:t>
            </a:r>
            <a:r>
              <a:rPr lang="en-US" sz="1200" err="1">
                <a:latin typeface="Montserrat" panose="00000500000000000000" pitchFamily="2" charset="0"/>
              </a:rPr>
              <a:t>khả</a:t>
            </a:r>
            <a:r>
              <a:rPr lang="en-US" sz="1200">
                <a:latin typeface="Montserrat" panose="00000500000000000000" pitchFamily="2" charset="0"/>
              </a:rPr>
              <a:t> </a:t>
            </a:r>
            <a:r>
              <a:rPr lang="en-US" sz="1200" err="1">
                <a:latin typeface="Montserrat" panose="00000500000000000000" pitchFamily="2" charset="0"/>
              </a:rPr>
              <a:t>năng</a:t>
            </a:r>
            <a:r>
              <a:rPr lang="en-US" sz="1200">
                <a:latin typeface="Montserrat" panose="00000500000000000000" pitchFamily="2" charset="0"/>
              </a:rPr>
              <a:t> </a:t>
            </a:r>
            <a:r>
              <a:rPr lang="en-US" sz="1200" err="1">
                <a:latin typeface="Montserrat" panose="00000500000000000000" pitchFamily="2" charset="0"/>
              </a:rPr>
              <a:t>tăng</a:t>
            </a:r>
            <a:r>
              <a:rPr lang="en-US" sz="1200">
                <a:latin typeface="Montserrat" panose="00000500000000000000" pitchFamily="2" charset="0"/>
              </a:rPr>
              <a:t> </a:t>
            </a:r>
            <a:r>
              <a:rPr lang="en-US" sz="1200" err="1">
                <a:latin typeface="Montserrat" panose="00000500000000000000" pitchFamily="2" charset="0"/>
              </a:rPr>
              <a:t>trường</a:t>
            </a:r>
            <a:r>
              <a:rPr lang="en-US" sz="1200">
                <a:latin typeface="Montserrat" panose="00000500000000000000" pitchFamily="2" charset="0"/>
              </a:rPr>
              <a:t> </a:t>
            </a:r>
            <a:r>
              <a:rPr lang="en-US" sz="1200" err="1">
                <a:latin typeface="Montserrat" panose="00000500000000000000" pitchFamily="2" charset="0"/>
              </a:rPr>
              <a:t>kém</a:t>
            </a:r>
            <a:r>
              <a:rPr lang="en-US" sz="1200">
                <a:latin typeface="Montserrat" panose="00000500000000000000" pitchFamily="2" charset="0"/>
              </a:rPr>
              <a:t>,…). </a:t>
            </a:r>
          </a:p>
          <a:p>
            <a:pPr marL="171450" indent="-171450">
              <a:lnSpc>
                <a:spcPct val="150000"/>
              </a:lnSpc>
              <a:spcBef>
                <a:spcPts val="0"/>
              </a:spcBef>
              <a:buFont typeface="Arial" panose="020B0604020202020204" pitchFamily="34" charset="0"/>
              <a:buChar char="•"/>
            </a:pP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chứng</a:t>
            </a:r>
            <a:r>
              <a:rPr lang="en-US" sz="1200">
                <a:latin typeface="Montserrat" panose="00000500000000000000" pitchFamily="2" charset="0"/>
              </a:rPr>
              <a:t> </a:t>
            </a:r>
            <a:r>
              <a:rPr lang="en-US" sz="1200" err="1">
                <a:latin typeface="Montserrat" panose="00000500000000000000" pitchFamily="2" charset="0"/>
              </a:rPr>
              <a:t>khoán</a:t>
            </a:r>
            <a:r>
              <a:rPr lang="en-US" sz="1200">
                <a:latin typeface="Montserrat" panose="00000500000000000000" pitchFamily="2" charset="0"/>
              </a:rPr>
              <a:t> (</a:t>
            </a: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thể</a:t>
            </a:r>
            <a:r>
              <a:rPr lang="en-US" sz="1200">
                <a:latin typeface="Montserrat" panose="00000500000000000000" pitchFamily="2" charset="0"/>
              </a:rPr>
              <a:t> </a:t>
            </a:r>
            <a:r>
              <a:rPr lang="en-US" sz="1200" err="1">
                <a:latin typeface="Montserrat" panose="00000500000000000000" pitchFamily="2" charset="0"/>
              </a:rPr>
              <a:t>hiện</a:t>
            </a:r>
            <a:r>
              <a:rPr lang="en-US" sz="1200">
                <a:latin typeface="Montserrat" panose="00000500000000000000" pitchFamily="2" charset="0"/>
              </a:rPr>
              <a:t> </a:t>
            </a:r>
            <a:r>
              <a:rPr lang="en-US" sz="1200" err="1">
                <a:latin typeface="Montserrat" panose="00000500000000000000" pitchFamily="2" charset="0"/>
              </a:rPr>
              <a:t>tình</a:t>
            </a:r>
            <a:r>
              <a:rPr lang="en-US" sz="1200">
                <a:latin typeface="Montserrat" panose="00000500000000000000" pitchFamily="2" charset="0"/>
              </a:rPr>
              <a:t> </a:t>
            </a:r>
            <a:r>
              <a:rPr lang="en-US" sz="1200" err="1">
                <a:latin typeface="Montserrat" panose="00000500000000000000" pitchFamily="2" charset="0"/>
              </a:rPr>
              <a:t>hình</a:t>
            </a:r>
            <a:r>
              <a:rPr lang="en-US" sz="1200">
                <a:latin typeface="Montserrat" panose="00000500000000000000" pitchFamily="2" charset="0"/>
              </a:rPr>
              <a:t> </a:t>
            </a:r>
            <a:r>
              <a:rPr lang="en-US" sz="1200" err="1">
                <a:latin typeface="Montserrat" panose="00000500000000000000" pitchFamily="2" charset="0"/>
              </a:rPr>
              <a:t>của</a:t>
            </a:r>
            <a:r>
              <a:rPr lang="en-US" sz="1200">
                <a:latin typeface="Montserrat" panose="00000500000000000000" pitchFamily="2" charset="0"/>
              </a:rPr>
              <a:t> </a:t>
            </a:r>
            <a:r>
              <a:rPr lang="en-US" sz="1200" err="1">
                <a:latin typeface="Montserrat" panose="00000500000000000000" pitchFamily="2" charset="0"/>
              </a:rPr>
              <a:t>toàn</a:t>
            </a:r>
            <a:r>
              <a:rPr lang="en-US" sz="1200">
                <a:latin typeface="Montserrat" panose="00000500000000000000" pitchFamily="2" charset="0"/>
              </a:rPr>
              <a:t> </a:t>
            </a:r>
            <a:r>
              <a:rPr lang="en-US" sz="1200" err="1">
                <a:latin typeface="Montserrat" panose="00000500000000000000" pitchFamily="2" charset="0"/>
              </a:rPr>
              <a:t>bộ</a:t>
            </a:r>
            <a:r>
              <a:rPr lang="en-US" sz="1200">
                <a:latin typeface="Montserrat" panose="00000500000000000000" pitchFamily="2" charset="0"/>
              </a:rPr>
              <a:t> </a:t>
            </a:r>
            <a:r>
              <a:rPr lang="en-US" sz="1200" err="1">
                <a:latin typeface="Montserrat" panose="00000500000000000000" pitchFamily="2" charset="0"/>
              </a:rPr>
              <a:t>thị</a:t>
            </a:r>
            <a:r>
              <a:rPr lang="en-US" sz="1200">
                <a:latin typeface="Montserrat" panose="00000500000000000000" pitchFamily="2" charset="0"/>
              </a:rPr>
              <a:t> </a:t>
            </a:r>
            <a:r>
              <a:rPr lang="en-US" sz="1200" err="1">
                <a:latin typeface="Montserrat" panose="00000500000000000000" pitchFamily="2" charset="0"/>
              </a:rPr>
              <a:t>trường</a:t>
            </a:r>
            <a:r>
              <a:rPr lang="en-US" sz="1200">
                <a:latin typeface="Montserrat" panose="00000500000000000000" pitchFamily="2" charset="0"/>
              </a:rPr>
              <a:t>) </a:t>
            </a:r>
            <a:r>
              <a:rPr lang="en-US" sz="1200" err="1">
                <a:latin typeface="Montserrat" panose="00000500000000000000" pitchFamily="2" charset="0"/>
              </a:rPr>
              <a:t>chịu</a:t>
            </a:r>
            <a:r>
              <a:rPr lang="en-US" sz="1200">
                <a:latin typeface="Montserrat" panose="00000500000000000000" pitchFamily="2" charset="0"/>
              </a:rPr>
              <a:t> </a:t>
            </a:r>
            <a:r>
              <a:rPr lang="en-US" sz="1200" err="1">
                <a:latin typeface="Montserrat" panose="00000500000000000000" pitchFamily="2" charset="0"/>
              </a:rPr>
              <a:t>tác</a:t>
            </a:r>
            <a:r>
              <a:rPr lang="en-US" sz="1200">
                <a:latin typeface="Montserrat" panose="00000500000000000000" pitchFamily="2" charset="0"/>
              </a:rPr>
              <a:t> </a:t>
            </a:r>
            <a:r>
              <a:rPr lang="en-US" sz="1200" err="1">
                <a:latin typeface="Montserrat" panose="00000500000000000000" pitchFamily="2" charset="0"/>
              </a:rPr>
              <a:t>động</a:t>
            </a:r>
            <a:r>
              <a:rPr lang="en-US" sz="1200">
                <a:latin typeface="Montserrat" panose="00000500000000000000" pitchFamily="2" charset="0"/>
              </a:rPr>
              <a:t> </a:t>
            </a:r>
            <a:r>
              <a:rPr lang="en-US" sz="1200" err="1">
                <a:latin typeface="Montserrat" panose="00000500000000000000" pitchFamily="2" charset="0"/>
              </a:rPr>
              <a:t>của</a:t>
            </a:r>
            <a:r>
              <a:rPr lang="en-US" sz="1200">
                <a:latin typeface="Montserrat" panose="00000500000000000000" pitchFamily="2" charset="0"/>
              </a:rPr>
              <a:t> </a:t>
            </a:r>
            <a:r>
              <a:rPr lang="en-US" sz="1200" err="1">
                <a:latin typeface="Montserrat" panose="00000500000000000000" pitchFamily="2" charset="0"/>
              </a:rPr>
              <a:t>nhiều</a:t>
            </a:r>
            <a:r>
              <a:rPr lang="en-US" sz="1200">
                <a:latin typeface="Montserrat" panose="00000500000000000000" pitchFamily="2" charset="0"/>
              </a:rPr>
              <a:t> </a:t>
            </a:r>
            <a:r>
              <a:rPr lang="en-US" sz="1200" err="1">
                <a:latin typeface="Montserrat" panose="00000500000000000000" pitchFamily="2" charset="0"/>
              </a:rPr>
              <a:t>yếu</a:t>
            </a:r>
            <a:r>
              <a:rPr lang="en-US" sz="1200">
                <a:latin typeface="Montserrat" panose="00000500000000000000" pitchFamily="2" charset="0"/>
              </a:rPr>
              <a:t> </a:t>
            </a:r>
            <a:r>
              <a:rPr lang="en-US" sz="1200" err="1">
                <a:latin typeface="Montserrat" panose="00000500000000000000" pitchFamily="2" charset="0"/>
              </a:rPr>
              <a:t>tố</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a:t>
            </a:r>
            <a:r>
              <a:rPr lang="en-US" sz="1200" err="1">
                <a:latin typeface="Montserrat" panose="00000500000000000000" pitchFamily="2" charset="0"/>
              </a:rPr>
              <a:t>nền</a:t>
            </a:r>
            <a:r>
              <a:rPr lang="en-US" sz="1200">
                <a:latin typeface="Montserrat" panose="00000500000000000000" pitchFamily="2" charset="0"/>
              </a:rPr>
              <a:t> </a:t>
            </a:r>
            <a:r>
              <a:rPr lang="en-US" sz="1200" err="1">
                <a:latin typeface="Montserrat" panose="00000500000000000000" pitchFamily="2" charset="0"/>
              </a:rPr>
              <a:t>kinh</a:t>
            </a:r>
            <a:r>
              <a:rPr lang="en-US" sz="1200">
                <a:latin typeface="Montserrat" panose="00000500000000000000" pitchFamily="2" charset="0"/>
              </a:rPr>
              <a:t> </a:t>
            </a:r>
            <a:r>
              <a:rPr lang="en-US" sz="1200" err="1">
                <a:latin typeface="Montserrat" panose="00000500000000000000" pitchFamily="2" charset="0"/>
              </a:rPr>
              <a:t>tế</a:t>
            </a:r>
            <a:r>
              <a:rPr lang="en-US" sz="1200">
                <a:latin typeface="Montserrat" panose="00000500000000000000" pitchFamily="2" charset="0"/>
              </a:rPr>
              <a:t> </a:t>
            </a:r>
            <a:r>
              <a:rPr lang="en-US" sz="1200" err="1">
                <a:latin typeface="Montserrat" panose="00000500000000000000" pitchFamily="2" charset="0"/>
              </a:rPr>
              <a:t>cũng</a:t>
            </a:r>
            <a:r>
              <a:rPr lang="en-US" sz="1200">
                <a:latin typeface="Montserrat" panose="00000500000000000000" pitchFamily="2" charset="0"/>
              </a:rPr>
              <a:t> </a:t>
            </a:r>
            <a:r>
              <a:rPr lang="en-US" sz="1200" err="1">
                <a:latin typeface="Montserrat" panose="00000500000000000000" pitchFamily="2" charset="0"/>
              </a:rPr>
              <a:t>như</a:t>
            </a:r>
            <a:r>
              <a:rPr lang="en-US" sz="1200">
                <a:latin typeface="Montserrat" panose="00000500000000000000" pitchFamily="2" charset="0"/>
              </a:rPr>
              <a:t> </a:t>
            </a:r>
            <a:r>
              <a:rPr lang="en-US" sz="1200" err="1">
                <a:latin typeface="Montserrat" panose="00000500000000000000" pitchFamily="2" charset="0"/>
              </a:rPr>
              <a:t>gây</a:t>
            </a:r>
            <a:r>
              <a:rPr lang="en-US" sz="1200">
                <a:latin typeface="Montserrat" panose="00000500000000000000" pitchFamily="2" charset="0"/>
              </a:rPr>
              <a:t> </a:t>
            </a:r>
            <a:r>
              <a:rPr lang="en-US" sz="1200" err="1">
                <a:latin typeface="Montserrat" panose="00000500000000000000" pitchFamily="2" charset="0"/>
              </a:rPr>
              <a:t>tác</a:t>
            </a:r>
            <a:r>
              <a:rPr lang="en-US" sz="1200">
                <a:latin typeface="Montserrat" panose="00000500000000000000" pitchFamily="2" charset="0"/>
              </a:rPr>
              <a:t> </a:t>
            </a:r>
            <a:r>
              <a:rPr lang="en-US" sz="1200" err="1">
                <a:latin typeface="Montserrat" panose="00000500000000000000" pitchFamily="2" charset="0"/>
              </a:rPr>
              <a:t>động</a:t>
            </a:r>
            <a:r>
              <a:rPr lang="en-US" sz="1200">
                <a:latin typeface="Montserrat" panose="00000500000000000000" pitchFamily="2" charset="0"/>
              </a:rPr>
              <a:t> </a:t>
            </a:r>
            <a:r>
              <a:rPr lang="en-US" sz="1200" err="1">
                <a:latin typeface="Montserrat" panose="00000500000000000000" pitchFamily="2" charset="0"/>
              </a:rPr>
              <a:t>ngược</a:t>
            </a:r>
            <a:r>
              <a:rPr lang="en-US" sz="1200">
                <a:latin typeface="Montserrat" panose="00000500000000000000" pitchFamily="2" charset="0"/>
              </a:rPr>
              <a:t> </a:t>
            </a:r>
            <a:r>
              <a:rPr lang="en-US" sz="1200" err="1">
                <a:latin typeface="Montserrat" panose="00000500000000000000" pitchFamily="2" charset="0"/>
              </a:rPr>
              <a:t>lại</a:t>
            </a:r>
            <a:r>
              <a:rPr lang="en-US" sz="1200">
                <a:latin typeface="Montserrat" panose="00000500000000000000" pitchFamily="2" charset="0"/>
              </a:rPr>
              <a:t> </a:t>
            </a:r>
            <a:r>
              <a:rPr lang="en-US" sz="1200" err="1">
                <a:latin typeface="Montserrat" panose="00000500000000000000" pitchFamily="2" charset="0"/>
              </a:rPr>
              <a:t>lên</a:t>
            </a:r>
            <a:r>
              <a:rPr lang="en-US" sz="1200">
                <a:latin typeface="Montserrat" panose="00000500000000000000" pitchFamily="2" charset="0"/>
              </a:rPr>
              <a:t> </a:t>
            </a:r>
            <a:r>
              <a:rPr lang="en-US" sz="1200" err="1">
                <a:latin typeface="Montserrat" panose="00000500000000000000" pitchFamily="2" charset="0"/>
              </a:rPr>
              <a:t>các</a:t>
            </a:r>
            <a:r>
              <a:rPr lang="en-US" sz="1200">
                <a:latin typeface="Montserrat" panose="00000500000000000000" pitchFamily="2" charset="0"/>
              </a:rPr>
              <a:t> </a:t>
            </a:r>
            <a:r>
              <a:rPr lang="en-US" sz="1200" err="1">
                <a:latin typeface="Montserrat" panose="00000500000000000000" pitchFamily="2" charset="0"/>
              </a:rPr>
              <a:t>yếu</a:t>
            </a:r>
            <a:r>
              <a:rPr lang="en-US" sz="1200">
                <a:latin typeface="Montserrat" panose="00000500000000000000" pitchFamily="2" charset="0"/>
              </a:rPr>
              <a:t> </a:t>
            </a:r>
            <a:r>
              <a:rPr lang="en-US" sz="1200" err="1">
                <a:latin typeface="Montserrat" panose="00000500000000000000" pitchFamily="2" charset="0"/>
              </a:rPr>
              <a:t>tố</a:t>
            </a:r>
            <a:r>
              <a:rPr lang="en-US" sz="1200">
                <a:latin typeface="Montserrat" panose="00000500000000000000" pitchFamily="2" charset="0"/>
              </a:rPr>
              <a:t> </a:t>
            </a:r>
            <a:r>
              <a:rPr lang="en-US" sz="1200" err="1">
                <a:latin typeface="Montserrat" panose="00000500000000000000" pitchFamily="2" charset="0"/>
              </a:rPr>
              <a:t>đó</a:t>
            </a:r>
            <a:endParaRPr lang="en-US" sz="1200">
              <a:latin typeface="Montserrat" panose="00000500000000000000" pitchFamily="2" charset="0"/>
            </a:endParaRPr>
          </a:p>
          <a:p>
            <a:pPr marL="171450" indent="-171450">
              <a:lnSpc>
                <a:spcPct val="150000"/>
              </a:lnSpc>
              <a:spcBef>
                <a:spcPts val="0"/>
              </a:spcBef>
              <a:buFont typeface="Arial" panose="020B0604020202020204" pitchFamily="34" charset="0"/>
              <a:buChar char="•"/>
            </a:pPr>
            <a:r>
              <a:rPr lang="en-US" sz="1200" err="1">
                <a:latin typeface="Montserrat" panose="00000500000000000000" pitchFamily="2" charset="0"/>
              </a:rPr>
              <a:t>Các</a:t>
            </a:r>
            <a:r>
              <a:rPr lang="en-US" sz="1200">
                <a:latin typeface="Montserrat" panose="00000500000000000000" pitchFamily="2" charset="0"/>
              </a:rPr>
              <a:t> </a:t>
            </a:r>
            <a:r>
              <a:rPr lang="en-US" sz="1200" err="1">
                <a:latin typeface="Montserrat" panose="00000500000000000000" pitchFamily="2" charset="0"/>
              </a:rPr>
              <a:t>tác</a:t>
            </a:r>
            <a:r>
              <a:rPr lang="en-US" sz="1200">
                <a:latin typeface="Montserrat" panose="00000500000000000000" pitchFamily="2" charset="0"/>
              </a:rPr>
              <a:t> </a:t>
            </a:r>
            <a:r>
              <a:rPr lang="en-US" sz="1200" err="1">
                <a:latin typeface="Montserrat" panose="00000500000000000000" pitchFamily="2" charset="0"/>
              </a:rPr>
              <a:t>động</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thể</a:t>
            </a:r>
            <a:r>
              <a:rPr lang="en-US" sz="1200">
                <a:latin typeface="Montserrat" panose="00000500000000000000" pitchFamily="2" charset="0"/>
              </a:rPr>
              <a:t> </a:t>
            </a:r>
            <a:r>
              <a:rPr lang="en-US" sz="1200" err="1">
                <a:latin typeface="Montserrat" panose="00000500000000000000" pitchFamily="2" charset="0"/>
              </a:rPr>
              <a:t>thay</a:t>
            </a:r>
            <a:r>
              <a:rPr lang="en-US" sz="1200">
                <a:latin typeface="Montserrat" panose="00000500000000000000" pitchFamily="2" charset="0"/>
              </a:rPr>
              <a:t> </a:t>
            </a:r>
            <a:r>
              <a:rPr lang="en-US" sz="1200" err="1">
                <a:latin typeface="Montserrat" panose="00000500000000000000" pitchFamily="2" charset="0"/>
              </a:rPr>
              <a:t>đổi</a:t>
            </a:r>
            <a:r>
              <a:rPr lang="en-US" sz="1200">
                <a:latin typeface="Montserrat" panose="00000500000000000000" pitchFamily="2" charset="0"/>
              </a:rPr>
              <a:t> </a:t>
            </a:r>
            <a:r>
              <a:rPr lang="en-US" sz="1200" err="1">
                <a:latin typeface="Montserrat" panose="00000500000000000000" pitchFamily="2" charset="0"/>
              </a:rPr>
              <a:t>theo</a:t>
            </a:r>
            <a:r>
              <a:rPr lang="en-US" sz="1200">
                <a:latin typeface="Montserrat" panose="00000500000000000000" pitchFamily="2" charset="0"/>
              </a:rPr>
              <a:t> </a:t>
            </a:r>
            <a:r>
              <a:rPr lang="en-US" sz="1200" err="1">
                <a:latin typeface="Montserrat" panose="00000500000000000000" pitchFamily="2" charset="0"/>
              </a:rPr>
              <a:t>từng</a:t>
            </a:r>
            <a:r>
              <a:rPr lang="en-US" sz="1200">
                <a:latin typeface="Montserrat" panose="00000500000000000000" pitchFamily="2" charset="0"/>
              </a:rPr>
              <a:t> </a:t>
            </a:r>
            <a:r>
              <a:rPr lang="en-US" sz="1200" err="1">
                <a:latin typeface="Montserrat" panose="00000500000000000000" pitchFamily="2" charset="0"/>
              </a:rPr>
              <a:t>thời</a:t>
            </a:r>
            <a:r>
              <a:rPr lang="en-US" sz="1200">
                <a:latin typeface="Montserrat" panose="00000500000000000000" pitchFamily="2" charset="0"/>
              </a:rPr>
              <a:t> </a:t>
            </a:r>
            <a:r>
              <a:rPr lang="en-US" sz="1200" err="1">
                <a:latin typeface="Montserrat" panose="00000500000000000000" pitchFamily="2" charset="0"/>
              </a:rPr>
              <a:t>kỳ</a:t>
            </a:r>
            <a:endParaRPr lang="en-US" sz="1200">
              <a:latin typeface="Montserrat" panose="00000500000000000000" pitchFamily="2" charset="0"/>
            </a:endParaRPr>
          </a:p>
          <a:p>
            <a:pPr>
              <a:lnSpc>
                <a:spcPct val="150000"/>
              </a:lnSpc>
              <a:spcBef>
                <a:spcPts val="0"/>
              </a:spcBef>
            </a:pPr>
            <a:r>
              <a:rPr lang="en-US" sz="1200">
                <a:latin typeface="Montserrat" panose="00000500000000000000" pitchFamily="2" charset="0"/>
                <a:sym typeface="Symbol" panose="05050102010706020507" pitchFamily="18" charset="2"/>
              </a:rPr>
              <a:t> </a:t>
            </a:r>
            <a:r>
              <a:rPr lang="en-US" sz="1200">
                <a:latin typeface="Montserrat" panose="00000500000000000000" pitchFamily="2" charset="0"/>
              </a:rPr>
              <a:t>Câu </a:t>
            </a:r>
            <a:r>
              <a:rPr lang="en-US" sz="1200" err="1">
                <a:latin typeface="Montserrat" panose="00000500000000000000" pitchFamily="2" charset="0"/>
              </a:rPr>
              <a:t>hỏi</a:t>
            </a:r>
            <a:r>
              <a:rPr lang="en-US" sz="1200">
                <a:latin typeface="Montserrat" panose="00000500000000000000" pitchFamily="2" charset="0"/>
              </a:rPr>
              <a:t> </a:t>
            </a:r>
            <a:r>
              <a:rPr lang="en-US" sz="1200" err="1">
                <a:latin typeface="Montserrat" panose="00000500000000000000" pitchFamily="2" charset="0"/>
              </a:rPr>
              <a:t>đặt</a:t>
            </a:r>
            <a:r>
              <a:rPr lang="en-US" sz="1200">
                <a:latin typeface="Montserrat" panose="00000500000000000000" pitchFamily="2" charset="0"/>
              </a:rPr>
              <a:t> </a:t>
            </a:r>
            <a:r>
              <a:rPr lang="en-US" sz="1200" err="1">
                <a:latin typeface="Montserrat" panose="00000500000000000000" pitchFamily="2" charset="0"/>
              </a:rPr>
              <a:t>ra</a:t>
            </a:r>
            <a:r>
              <a:rPr lang="en-US" sz="1200">
                <a:latin typeface="Montserrat" panose="00000500000000000000" pitchFamily="2" charset="0"/>
              </a:rPr>
              <a:t>: </a:t>
            </a:r>
            <a:r>
              <a:rPr lang="en-US" sz="1200" err="1">
                <a:latin typeface="Montserrat" panose="00000500000000000000" pitchFamily="2" charset="0"/>
              </a:rPr>
              <a:t>Liệu</a:t>
            </a:r>
            <a:r>
              <a:rPr lang="en-US" sz="1200">
                <a:latin typeface="Montserrat" panose="00000500000000000000" pitchFamily="2" charset="0"/>
              </a:rPr>
              <a:t> </a:t>
            </a:r>
            <a:r>
              <a:rPr lang="en-US" sz="1200" err="1">
                <a:latin typeface="Montserrat" panose="00000500000000000000" pitchFamily="2" charset="0"/>
              </a:rPr>
              <a:t>việc</a:t>
            </a:r>
            <a:r>
              <a:rPr lang="en-US" sz="1200">
                <a:latin typeface="Montserrat" panose="00000500000000000000" pitchFamily="2" charset="0"/>
              </a:rPr>
              <a:t> </a:t>
            </a:r>
            <a:r>
              <a:rPr lang="en-US" sz="1200" err="1">
                <a:latin typeface="Montserrat" panose="00000500000000000000" pitchFamily="2" charset="0"/>
              </a:rPr>
              <a:t>nắm</a:t>
            </a:r>
            <a:r>
              <a:rPr lang="en-US" sz="1200">
                <a:latin typeface="Montserrat" panose="00000500000000000000" pitchFamily="2" charset="0"/>
              </a:rPr>
              <a:t> </a:t>
            </a:r>
            <a:r>
              <a:rPr lang="en-US" sz="1200" err="1">
                <a:latin typeface="Montserrat" panose="00000500000000000000" pitchFamily="2" charset="0"/>
              </a:rPr>
              <a:t>bắt</a:t>
            </a:r>
            <a:r>
              <a:rPr lang="en-US" sz="1200">
                <a:latin typeface="Montserrat" panose="00000500000000000000" pitchFamily="2" charset="0"/>
              </a:rPr>
              <a:t> </a:t>
            </a:r>
            <a:r>
              <a:rPr lang="en-US" sz="1200" err="1">
                <a:latin typeface="Montserrat" panose="00000500000000000000" pitchFamily="2" charset="0"/>
              </a:rPr>
              <a:t>mức</a:t>
            </a:r>
            <a:r>
              <a:rPr lang="en-US" sz="1200">
                <a:latin typeface="Montserrat" panose="00000500000000000000" pitchFamily="2" charset="0"/>
              </a:rPr>
              <a:t> </a:t>
            </a:r>
            <a:r>
              <a:rPr lang="en-US" sz="1200" err="1">
                <a:latin typeface="Montserrat" panose="00000500000000000000" pitchFamily="2" charset="0"/>
              </a:rPr>
              <a:t>độ</a:t>
            </a:r>
            <a:r>
              <a:rPr lang="en-US" sz="1200">
                <a:latin typeface="Montserrat" panose="00000500000000000000" pitchFamily="2" charset="0"/>
              </a:rPr>
              <a:t> </a:t>
            </a:r>
            <a:r>
              <a:rPr lang="en-US" sz="1200" err="1">
                <a:latin typeface="Montserrat" panose="00000500000000000000" pitchFamily="2" charset="0"/>
              </a:rPr>
              <a:t>ảnh</a:t>
            </a:r>
            <a:r>
              <a:rPr lang="en-US" sz="1200">
                <a:latin typeface="Montserrat" panose="00000500000000000000" pitchFamily="2" charset="0"/>
              </a:rPr>
              <a:t> </a:t>
            </a:r>
            <a:r>
              <a:rPr lang="en-US" sz="1200" err="1">
                <a:latin typeface="Montserrat" panose="00000500000000000000" pitchFamily="2" charset="0"/>
              </a:rPr>
              <a:t>hưởng</a:t>
            </a:r>
            <a:r>
              <a:rPr lang="en-US" sz="1200">
                <a:latin typeface="Montserrat" panose="00000500000000000000" pitchFamily="2" charset="0"/>
              </a:rPr>
              <a:t> </a:t>
            </a:r>
            <a:r>
              <a:rPr lang="en-US" sz="1200" err="1">
                <a:latin typeface="Montserrat" panose="00000500000000000000" pitchFamily="2" charset="0"/>
              </a:rPr>
              <a:t>cũng</a:t>
            </a:r>
            <a:r>
              <a:rPr lang="en-US" sz="1200">
                <a:latin typeface="Montserrat" panose="00000500000000000000" pitchFamily="2" charset="0"/>
              </a:rPr>
              <a:t> </a:t>
            </a:r>
            <a:r>
              <a:rPr lang="en-US" sz="1200" err="1">
                <a:latin typeface="Montserrat" panose="00000500000000000000" pitchFamily="2" charset="0"/>
              </a:rPr>
              <a:t>như</a:t>
            </a:r>
            <a:r>
              <a:rPr lang="en-US" sz="1200">
                <a:latin typeface="Montserrat" panose="00000500000000000000" pitchFamily="2" charset="0"/>
              </a:rPr>
              <a:t> </a:t>
            </a:r>
            <a:r>
              <a:rPr lang="en-US" sz="1200" err="1">
                <a:latin typeface="Montserrat" panose="00000500000000000000" pitchFamily="2" charset="0"/>
              </a:rPr>
              <a:t>vậy</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thể</a:t>
            </a:r>
            <a:r>
              <a:rPr lang="en-US" sz="1200">
                <a:latin typeface="Montserrat" panose="00000500000000000000" pitchFamily="2" charset="0"/>
              </a:rPr>
              <a:t> </a:t>
            </a:r>
            <a:r>
              <a:rPr lang="en-US" sz="1200" err="1">
                <a:latin typeface="Montserrat" panose="00000500000000000000" pitchFamily="2" charset="0"/>
              </a:rPr>
              <a:t>giúp</a:t>
            </a:r>
            <a:r>
              <a:rPr lang="en-US" sz="1200">
                <a:latin typeface="Montserrat" panose="00000500000000000000" pitchFamily="2" charset="0"/>
              </a:rPr>
              <a:t> </a:t>
            </a:r>
            <a:r>
              <a:rPr lang="en-US" sz="1200" err="1">
                <a:latin typeface="Montserrat" panose="00000500000000000000" pitchFamily="2" charset="0"/>
              </a:rPr>
              <a:t>các</a:t>
            </a:r>
            <a:r>
              <a:rPr lang="en-US" sz="1200">
                <a:latin typeface="Montserrat" panose="00000500000000000000" pitchFamily="2" charset="0"/>
              </a:rPr>
              <a:t> </a:t>
            </a:r>
            <a:r>
              <a:rPr lang="en-US" sz="1200" err="1">
                <a:latin typeface="Montserrat" panose="00000500000000000000" pitchFamily="2" charset="0"/>
              </a:rPr>
              <a:t>nhà</a:t>
            </a:r>
            <a:r>
              <a:rPr lang="en-US" sz="1200">
                <a:latin typeface="Montserrat" panose="00000500000000000000" pitchFamily="2" charset="0"/>
              </a:rPr>
              <a:t> </a:t>
            </a:r>
            <a:r>
              <a:rPr lang="en-US" sz="1200" err="1">
                <a:latin typeface="Montserrat" panose="00000500000000000000" pitchFamily="2" charset="0"/>
              </a:rPr>
              <a:t>đầu</a:t>
            </a:r>
            <a:r>
              <a:rPr lang="en-US" sz="1200">
                <a:latin typeface="Montserrat" panose="00000500000000000000" pitchFamily="2" charset="0"/>
              </a:rPr>
              <a:t> </a:t>
            </a:r>
            <a:r>
              <a:rPr lang="en-US" sz="1200" err="1">
                <a:latin typeface="Montserrat" panose="00000500000000000000" pitchFamily="2" charset="0"/>
              </a:rPr>
              <a:t>tư</a:t>
            </a:r>
            <a:r>
              <a:rPr lang="en-US" sz="1200">
                <a:latin typeface="Montserrat" panose="00000500000000000000" pitchFamily="2" charset="0"/>
              </a:rPr>
              <a:t>, </a:t>
            </a:r>
            <a:r>
              <a:rPr lang="en-US" sz="1200" err="1">
                <a:latin typeface="Montserrat" panose="00000500000000000000" pitchFamily="2" charset="0"/>
              </a:rPr>
              <a:t>các</a:t>
            </a:r>
            <a:r>
              <a:rPr lang="en-US" sz="1200">
                <a:latin typeface="Montserrat" panose="00000500000000000000" pitchFamily="2" charset="0"/>
              </a:rPr>
              <a:t> </a:t>
            </a:r>
            <a:r>
              <a:rPr lang="en-US" sz="1200" err="1">
                <a:latin typeface="Montserrat" panose="00000500000000000000" pitchFamily="2" charset="0"/>
              </a:rPr>
              <a:t>nhà</a:t>
            </a:r>
            <a:r>
              <a:rPr lang="en-US" sz="1200">
                <a:latin typeface="Montserrat" panose="00000500000000000000" pitchFamily="2" charset="0"/>
              </a:rPr>
              <a:t> </a:t>
            </a:r>
            <a:r>
              <a:rPr lang="en-US" sz="1200" err="1">
                <a:latin typeface="Montserrat" panose="00000500000000000000" pitchFamily="2" charset="0"/>
              </a:rPr>
              <a:t>hoạch</a:t>
            </a:r>
            <a:r>
              <a:rPr lang="en-US" sz="1200">
                <a:latin typeface="Montserrat" panose="00000500000000000000" pitchFamily="2" charset="0"/>
              </a:rPr>
              <a:t> </a:t>
            </a:r>
            <a:r>
              <a:rPr lang="en-US" sz="1200" err="1">
                <a:latin typeface="Montserrat" panose="00000500000000000000" pitchFamily="2" charset="0"/>
              </a:rPr>
              <a:t>định</a:t>
            </a:r>
            <a:r>
              <a:rPr lang="en-US" sz="1200">
                <a:latin typeface="Montserrat" panose="00000500000000000000" pitchFamily="2" charset="0"/>
              </a:rPr>
              <a:t> </a:t>
            </a:r>
            <a:r>
              <a:rPr lang="en-US" sz="1200" err="1">
                <a:latin typeface="Montserrat" panose="00000500000000000000" pitchFamily="2" charset="0"/>
              </a:rPr>
              <a:t>chính</a:t>
            </a:r>
            <a:r>
              <a:rPr lang="en-US" sz="1200">
                <a:latin typeface="Montserrat" panose="00000500000000000000" pitchFamily="2" charset="0"/>
              </a:rPr>
              <a:t> </a:t>
            </a:r>
            <a:r>
              <a:rPr lang="en-US" sz="1200" err="1">
                <a:latin typeface="Montserrat" panose="00000500000000000000" pitchFamily="2" charset="0"/>
              </a:rPr>
              <a:t>sách</a:t>
            </a:r>
            <a:r>
              <a:rPr lang="en-US" sz="1200">
                <a:latin typeface="Montserrat" panose="00000500000000000000" pitchFamily="2" charset="0"/>
              </a:rPr>
              <a:t> </a:t>
            </a:r>
            <a:r>
              <a:rPr lang="en-US" sz="1200" err="1">
                <a:latin typeface="Montserrat" panose="00000500000000000000" pitchFamily="2" charset="0"/>
              </a:rPr>
              <a:t>đưa</a:t>
            </a:r>
            <a:r>
              <a:rPr lang="en-US" sz="1200">
                <a:latin typeface="Montserrat" panose="00000500000000000000" pitchFamily="2" charset="0"/>
              </a:rPr>
              <a:t> </a:t>
            </a:r>
            <a:r>
              <a:rPr lang="en-US" sz="1200" err="1">
                <a:latin typeface="Montserrat" panose="00000500000000000000" pitchFamily="2" charset="0"/>
              </a:rPr>
              <a:t>ra</a:t>
            </a:r>
            <a:r>
              <a:rPr lang="en-US" sz="1200">
                <a:latin typeface="Montserrat" panose="00000500000000000000" pitchFamily="2" charset="0"/>
              </a:rPr>
              <a:t> </a:t>
            </a:r>
            <a:r>
              <a:rPr lang="en-US" sz="1200" err="1">
                <a:latin typeface="Montserrat" panose="00000500000000000000" pitchFamily="2" charset="0"/>
              </a:rPr>
              <a:t>quyết</a:t>
            </a:r>
            <a:r>
              <a:rPr lang="en-US" sz="1200">
                <a:latin typeface="Montserrat" panose="00000500000000000000" pitchFamily="2" charset="0"/>
              </a:rPr>
              <a:t> </a:t>
            </a:r>
            <a:r>
              <a:rPr lang="en-US" sz="1200" err="1">
                <a:latin typeface="Montserrat" panose="00000500000000000000" pitchFamily="2" charset="0"/>
              </a:rPr>
              <a:t>định</a:t>
            </a:r>
            <a:r>
              <a:rPr lang="en-US" sz="1200">
                <a:latin typeface="Montserrat" panose="00000500000000000000" pitchFamily="2" charset="0"/>
              </a:rPr>
              <a:t>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lợi</a:t>
            </a:r>
            <a:r>
              <a:rPr lang="en-US" sz="1200">
                <a:latin typeface="Montserrat" panose="00000500000000000000" pitchFamily="2" charset="0"/>
              </a:rPr>
              <a:t> </a:t>
            </a:r>
            <a:r>
              <a:rPr lang="en-US" sz="1200" err="1">
                <a:latin typeface="Montserrat" panose="00000500000000000000" pitchFamily="2" charset="0"/>
              </a:rPr>
              <a:t>cho</a:t>
            </a:r>
            <a:r>
              <a:rPr lang="en-US" sz="1200">
                <a:latin typeface="Montserrat" panose="00000500000000000000" pitchFamily="2" charset="0"/>
              </a:rPr>
              <a:t> </a:t>
            </a:r>
            <a:r>
              <a:rPr lang="en-US" sz="1200" err="1">
                <a:latin typeface="Montserrat" panose="00000500000000000000" pitchFamily="2" charset="0"/>
              </a:rPr>
              <a:t>thị</a:t>
            </a:r>
            <a:r>
              <a:rPr lang="en-US" sz="1200">
                <a:latin typeface="Montserrat" panose="00000500000000000000" pitchFamily="2" charset="0"/>
              </a:rPr>
              <a:t> </a:t>
            </a:r>
            <a:r>
              <a:rPr lang="en-US" sz="1200" err="1">
                <a:latin typeface="Montserrat" panose="00000500000000000000" pitchFamily="2" charset="0"/>
              </a:rPr>
              <a:t>trường</a:t>
            </a:r>
            <a:r>
              <a:rPr lang="en-US" sz="1200">
                <a:latin typeface="Montserrat" panose="00000500000000000000" pitchFamily="2" charset="0"/>
              </a:rPr>
              <a:t>?</a:t>
            </a:r>
          </a:p>
          <a:p>
            <a:pPr>
              <a:lnSpc>
                <a:spcPct val="150000"/>
              </a:lnSpc>
              <a:spcBef>
                <a:spcPts val="0"/>
              </a:spcBef>
            </a:pPr>
            <a:r>
              <a:rPr lang="en-US" sz="1200">
                <a:latin typeface="Montserrat" panose="00000500000000000000" pitchFamily="2" charset="0"/>
                <a:sym typeface="Symbol" panose="05050102010706020507" pitchFamily="18" charset="2"/>
              </a:rPr>
              <a:t> </a:t>
            </a:r>
            <a:r>
              <a:rPr lang="en-US" sz="1200" b="0" i="0">
                <a:effectLst/>
                <a:latin typeface="Montserrat" panose="00000500000000000000" pitchFamily="2" charset="0"/>
                <a:cs typeface="Calibri" panose="020F0502020204030204" pitchFamily="34" charset="0"/>
              </a:rPr>
              <a:t>Phân </a:t>
            </a:r>
            <a:r>
              <a:rPr lang="en-US" sz="1200" b="0" i="0" err="1">
                <a:effectLst/>
                <a:latin typeface="Montserrat" panose="00000500000000000000" pitchFamily="2" charset="0"/>
                <a:cs typeface="Calibri" panose="020F0502020204030204" pitchFamily="34" charset="0"/>
              </a:rPr>
              <a:t>tích</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tác</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động</a:t>
            </a:r>
            <a:r>
              <a:rPr lang="en-US" sz="1200" b="0" i="0">
                <a:effectLst/>
                <a:latin typeface="Montserrat" panose="00000500000000000000" pitchFamily="2" charset="0"/>
                <a:cs typeface="Calibri" panose="020F0502020204030204" pitchFamily="34" charset="0"/>
              </a:rPr>
              <a:t> qua </a:t>
            </a:r>
            <a:r>
              <a:rPr lang="en-US" sz="1200" b="0" i="0" err="1">
                <a:effectLst/>
                <a:latin typeface="Montserrat" panose="00000500000000000000" pitchFamily="2" charset="0"/>
                <a:cs typeface="Calibri" panose="020F0502020204030204" pitchFamily="34" charset="0"/>
              </a:rPr>
              <a:t>lại</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của</a:t>
            </a:r>
            <a:r>
              <a:rPr lang="en-US" sz="1200" b="0" i="0">
                <a:effectLst/>
                <a:latin typeface="Montserrat" panose="00000500000000000000" pitchFamily="2" charset="0"/>
                <a:cs typeface="Calibri" panose="020F0502020204030204" pitchFamily="34" charset="0"/>
              </a:rPr>
              <a:t> VN-INDEX </a:t>
            </a:r>
            <a:r>
              <a:rPr lang="en-US" sz="1200" b="0" i="0" err="1">
                <a:effectLst/>
                <a:latin typeface="Montserrat" panose="00000500000000000000" pitchFamily="2" charset="0"/>
                <a:cs typeface="Calibri" panose="020F0502020204030204" pitchFamily="34" charset="0"/>
              </a:rPr>
              <a:t>và</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cá</a:t>
            </a:r>
            <a:r>
              <a:rPr lang="en-US" sz="1200" err="1">
                <a:latin typeface="Montserrat" panose="00000500000000000000" pitchFamily="2" charset="0"/>
                <a:cs typeface="Calibri" panose="020F0502020204030204" pitchFamily="34" charset="0"/>
              </a:rPr>
              <a:t>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yếu</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tố</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vĩ</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mô</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có</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thể</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giải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quyết</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vấn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đề</a:t>
            </a:r>
            <a:endParaRPr lang="en-US" sz="1200">
              <a:latin typeface="Montserrat" panose="00000500000000000000" pitchFamily="2" charset="0"/>
              <a:cs typeface="Calibri" panose="020F0502020204030204" pitchFamily="34" charset="0"/>
            </a:endParaRPr>
          </a:p>
          <a:p>
            <a:pPr marL="0" marR="0" algn="just">
              <a:lnSpc>
                <a:spcPct val="100000"/>
              </a:lnSpc>
              <a:spcBef>
                <a:spcPts val="600"/>
              </a:spcBef>
              <a:spcAft>
                <a:spcPts val="600"/>
              </a:spcAft>
            </a:pPr>
            <a:r>
              <a:rPr lang="en-US" sz="1200" b="1">
                <a:latin typeface="Montserrat" panose="00000500000000000000" pitchFamily="2" charset="0"/>
              </a:rPr>
              <a:t>1.2 </a:t>
            </a:r>
            <a:r>
              <a:rPr lang="en-US" sz="1200" b="1" err="1">
                <a:effectLst/>
                <a:latin typeface="Montserrat" panose="00000500000000000000" pitchFamily="2" charset="0"/>
                <a:ea typeface="Calibri" panose="020F0502020204030204" pitchFamily="34" charset="0"/>
                <a:cs typeface="Times New Roman" panose="02020603050405020304" pitchFamily="18" charset="0"/>
              </a:rPr>
              <a:t>Mục</a:t>
            </a:r>
            <a:r>
              <a:rPr lang="en-US" sz="1200" b="1">
                <a:effectLst/>
                <a:latin typeface="Montserrat" panose="00000500000000000000" pitchFamily="2" charset="0"/>
                <a:ea typeface="Calibri" panose="020F0502020204030204" pitchFamily="34" charset="0"/>
                <a:cs typeface="Times New Roman" panose="02020603050405020304" pitchFamily="18" charset="0"/>
              </a:rPr>
              <a:t> </a:t>
            </a:r>
            <a:r>
              <a:rPr lang="en-US" sz="1200" b="1" err="1">
                <a:effectLst/>
                <a:latin typeface="Montserrat" panose="00000500000000000000" pitchFamily="2" charset="0"/>
                <a:ea typeface="Calibri" panose="020F0502020204030204" pitchFamily="34" charset="0"/>
                <a:cs typeface="Times New Roman" panose="02020603050405020304" pitchFamily="18" charset="0"/>
              </a:rPr>
              <a:t>tiêu</a:t>
            </a:r>
            <a:r>
              <a:rPr lang="en-US" sz="1200" b="1">
                <a:effectLst/>
                <a:latin typeface="Montserrat" panose="00000500000000000000" pitchFamily="2" charset="0"/>
                <a:ea typeface="Calibri" panose="020F0502020204030204" pitchFamily="34" charset="0"/>
                <a:cs typeface="Times New Roman" panose="02020603050405020304" pitchFamily="18" charset="0"/>
              </a:rPr>
              <a:t> </a:t>
            </a:r>
            <a:r>
              <a:rPr lang="en-US" sz="1200" b="1" err="1">
                <a:effectLst/>
                <a:latin typeface="Montserrat" panose="00000500000000000000" pitchFamily="2" charset="0"/>
                <a:ea typeface="Calibri" panose="020F0502020204030204" pitchFamily="34" charset="0"/>
                <a:cs typeface="Times New Roman" panose="02020603050405020304" pitchFamily="18" charset="0"/>
              </a:rPr>
              <a:t>nghiên</a:t>
            </a:r>
            <a:r>
              <a:rPr lang="en-US" sz="1200" b="1">
                <a:effectLst/>
                <a:latin typeface="Montserrat" panose="00000500000000000000" pitchFamily="2" charset="0"/>
                <a:ea typeface="Calibri" panose="020F0502020204030204" pitchFamily="34" charset="0"/>
                <a:cs typeface="Times New Roman" panose="02020603050405020304" pitchFamily="18" charset="0"/>
              </a:rPr>
              <a:t> </a:t>
            </a:r>
            <a:r>
              <a:rPr lang="en-US" sz="1200" b="1" err="1">
                <a:effectLst/>
                <a:latin typeface="Montserrat" panose="00000500000000000000" pitchFamily="2" charset="0"/>
                <a:ea typeface="Calibri" panose="020F0502020204030204" pitchFamily="34" charset="0"/>
                <a:cs typeface="Times New Roman" panose="02020603050405020304" pitchFamily="18" charset="0"/>
              </a:rPr>
              <a:t>cứu</a:t>
            </a:r>
            <a:endParaRPr lang="en-US" sz="1200" b="1">
              <a:effectLst/>
              <a:latin typeface="Montserrat" panose="00000500000000000000" pitchFamily="2" charset="0"/>
              <a:ea typeface="Calibri" panose="020F0502020204030204" pitchFamily="34" charset="0"/>
              <a:cs typeface="Times New Roman" panose="02020603050405020304" pitchFamily="18" charset="0"/>
            </a:endParaRPr>
          </a:p>
          <a:p>
            <a:pPr>
              <a:lnSpc>
                <a:spcPct val="150000"/>
              </a:lnSpc>
              <a:spcBef>
                <a:spcPts val="0"/>
              </a:spcBef>
            </a:pPr>
            <a:r>
              <a:rPr lang="en-US" sz="1200" err="1">
                <a:latin typeface="Montserrat" panose="00000500000000000000" pitchFamily="2" charset="0"/>
              </a:rPr>
              <a:t>Phân</a:t>
            </a:r>
            <a:r>
              <a:rPr lang="en-US" sz="1200">
                <a:latin typeface="Montserrat" panose="00000500000000000000" pitchFamily="2" charset="0"/>
              </a:rPr>
              <a:t> </a:t>
            </a:r>
            <a:r>
              <a:rPr lang="en-US" sz="1200" err="1">
                <a:latin typeface="Montserrat" panose="00000500000000000000" pitchFamily="2" charset="0"/>
              </a:rPr>
              <a:t>tích</a:t>
            </a:r>
            <a:r>
              <a:rPr lang="en-US" sz="1200">
                <a:latin typeface="Montserrat" panose="00000500000000000000" pitchFamily="2" charset="0"/>
              </a:rPr>
              <a:t>, </a:t>
            </a:r>
            <a:r>
              <a:rPr lang="en-US" sz="1200" err="1">
                <a:latin typeface="Montserrat" panose="00000500000000000000" pitchFamily="2" charset="0"/>
              </a:rPr>
              <a:t>đo</a:t>
            </a:r>
            <a:r>
              <a:rPr lang="en-US" sz="1200">
                <a:latin typeface="Montserrat" panose="00000500000000000000" pitchFamily="2" charset="0"/>
              </a:rPr>
              <a:t> </a:t>
            </a:r>
            <a:r>
              <a:rPr lang="en-US" sz="1200" err="1">
                <a:latin typeface="Montserrat" panose="00000500000000000000" pitchFamily="2" charset="0"/>
              </a:rPr>
              <a:t>lường</a:t>
            </a:r>
            <a:r>
              <a:rPr lang="en-US" sz="1200">
                <a:latin typeface="Montserrat" panose="00000500000000000000" pitchFamily="2" charset="0"/>
              </a:rPr>
              <a:t> </a:t>
            </a:r>
            <a:r>
              <a:rPr lang="en-US" sz="1200" err="1">
                <a:latin typeface="Montserrat" panose="00000500000000000000" pitchFamily="2" charset="0"/>
              </a:rPr>
              <a:t>tác</a:t>
            </a:r>
            <a:r>
              <a:rPr lang="en-US" sz="1200">
                <a:latin typeface="Montserrat" panose="00000500000000000000" pitchFamily="2" charset="0"/>
              </a:rPr>
              <a:t> </a:t>
            </a:r>
            <a:r>
              <a:rPr lang="en-US" sz="1200" err="1">
                <a:latin typeface="Montserrat" panose="00000500000000000000" pitchFamily="2" charset="0"/>
              </a:rPr>
              <a:t>động</a:t>
            </a:r>
            <a:r>
              <a:rPr lang="en-US" sz="1200">
                <a:latin typeface="Montserrat" panose="00000500000000000000" pitchFamily="2" charset="0"/>
              </a:rPr>
              <a:t> </a:t>
            </a:r>
            <a:r>
              <a:rPr lang="en-US" sz="1200" err="1">
                <a:latin typeface="Montserrat" panose="00000500000000000000" pitchFamily="2" charset="0"/>
              </a:rPr>
              <a:t>lẫn</a:t>
            </a:r>
            <a:r>
              <a:rPr lang="en-US" sz="1200">
                <a:latin typeface="Montserrat" panose="00000500000000000000" pitchFamily="2" charset="0"/>
              </a:rPr>
              <a:t> </a:t>
            </a:r>
            <a:r>
              <a:rPr lang="en-US" sz="1200" err="1">
                <a:latin typeface="Montserrat" panose="00000500000000000000" pitchFamily="2" charset="0"/>
              </a:rPr>
              <a:t>nhau</a:t>
            </a:r>
            <a:r>
              <a:rPr lang="en-US" sz="1200">
                <a:latin typeface="Montserrat" panose="00000500000000000000" pitchFamily="2" charset="0"/>
              </a:rPr>
              <a:t> </a:t>
            </a:r>
            <a:r>
              <a:rPr lang="en-US" sz="1200" err="1">
                <a:latin typeface="Montserrat" panose="00000500000000000000" pitchFamily="2" charset="0"/>
              </a:rPr>
              <a:t>của</a:t>
            </a:r>
            <a:r>
              <a:rPr lang="en-US" sz="1200">
                <a:latin typeface="Montserrat" panose="00000500000000000000" pitchFamily="2" charset="0"/>
              </a:rPr>
              <a:t> 5 </a:t>
            </a: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a:t>
            </a:r>
            <a:r>
              <a:rPr lang="en-US" sz="1200" err="1">
                <a:latin typeface="Montserrat" panose="00000500000000000000" pitchFamily="2" charset="0"/>
              </a:rPr>
              <a:t>nền</a:t>
            </a:r>
            <a:r>
              <a:rPr lang="en-US" sz="1200">
                <a:latin typeface="Montserrat" panose="00000500000000000000" pitchFamily="2" charset="0"/>
              </a:rPr>
              <a:t> </a:t>
            </a:r>
            <a:r>
              <a:rPr lang="en-US" sz="1200" err="1">
                <a:latin typeface="Montserrat" panose="00000500000000000000" pitchFamily="2" charset="0"/>
              </a:rPr>
              <a:t>kinh</a:t>
            </a:r>
            <a:r>
              <a:rPr lang="en-US" sz="1200">
                <a:latin typeface="Montserrat" panose="00000500000000000000" pitchFamily="2" charset="0"/>
              </a:rPr>
              <a:t> </a:t>
            </a:r>
            <a:r>
              <a:rPr lang="en-US" sz="1200" err="1">
                <a:latin typeface="Montserrat" panose="00000500000000000000" pitchFamily="2" charset="0"/>
              </a:rPr>
              <a:t>tế</a:t>
            </a:r>
            <a:r>
              <a:rPr lang="en-US" sz="1200">
                <a:latin typeface="Montserrat" panose="00000500000000000000" pitchFamily="2" charset="0"/>
              </a:rPr>
              <a:t>: </a:t>
            </a: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chứng</a:t>
            </a:r>
            <a:r>
              <a:rPr lang="en-US" sz="1200">
                <a:latin typeface="Montserrat" panose="00000500000000000000" pitchFamily="2" charset="0"/>
              </a:rPr>
              <a:t> </a:t>
            </a:r>
            <a:r>
              <a:rPr lang="en-US" sz="1200" err="1">
                <a:latin typeface="Montserrat" panose="00000500000000000000" pitchFamily="2" charset="0"/>
              </a:rPr>
              <a:t>khoán</a:t>
            </a:r>
            <a:r>
              <a:rPr lang="en-US" sz="1200">
                <a:latin typeface="Montserrat" panose="00000500000000000000" pitchFamily="2" charset="0"/>
              </a:rPr>
              <a:t> </a:t>
            </a:r>
            <a:r>
              <a:rPr lang="en-US" sz="1200" err="1">
                <a:latin typeface="Montserrat" panose="00000500000000000000" pitchFamily="2" charset="0"/>
              </a:rPr>
              <a:t>Việt</a:t>
            </a:r>
            <a:r>
              <a:rPr lang="en-US" sz="1200">
                <a:latin typeface="Montserrat" panose="00000500000000000000" pitchFamily="2" charset="0"/>
              </a:rPr>
              <a:t> Nam, </a:t>
            </a:r>
            <a:r>
              <a:rPr lang="en-US" sz="1200" err="1">
                <a:latin typeface="Montserrat" panose="00000500000000000000" pitchFamily="2" charset="0"/>
              </a:rPr>
              <a:t>cung</a:t>
            </a:r>
            <a:r>
              <a:rPr lang="en-US" sz="1200">
                <a:latin typeface="Montserrat" panose="00000500000000000000" pitchFamily="2" charset="0"/>
              </a:rPr>
              <a:t> </a:t>
            </a:r>
            <a:r>
              <a:rPr lang="en-US" sz="1200" err="1">
                <a:latin typeface="Montserrat" panose="00000500000000000000" pitchFamily="2" charset="0"/>
              </a:rPr>
              <a:t>tiền</a:t>
            </a:r>
            <a:r>
              <a:rPr lang="en-US" sz="1200">
                <a:latin typeface="Montserrat" panose="00000500000000000000" pitchFamily="2" charset="0"/>
              </a:rPr>
              <a:t>, </a:t>
            </a:r>
            <a:r>
              <a:rPr lang="en-US" sz="1200" err="1">
                <a:latin typeface="Montserrat" panose="00000500000000000000" pitchFamily="2" charset="0"/>
              </a:rPr>
              <a:t>cán</a:t>
            </a:r>
            <a:r>
              <a:rPr lang="en-US" sz="1200">
                <a:latin typeface="Montserrat" panose="00000500000000000000" pitchFamily="2" charset="0"/>
              </a:rPr>
              <a:t> </a:t>
            </a:r>
            <a:r>
              <a:rPr lang="en-US" sz="1200" err="1">
                <a:latin typeface="Montserrat" panose="00000500000000000000" pitchFamily="2" charset="0"/>
              </a:rPr>
              <a:t>cân</a:t>
            </a:r>
            <a:r>
              <a:rPr lang="en-US" sz="1200">
                <a:latin typeface="Montserrat" panose="00000500000000000000" pitchFamily="2" charset="0"/>
              </a:rPr>
              <a:t> </a:t>
            </a:r>
            <a:r>
              <a:rPr lang="en-US" sz="1200" err="1">
                <a:latin typeface="Montserrat" panose="00000500000000000000" pitchFamily="2" charset="0"/>
              </a:rPr>
              <a:t>thương</a:t>
            </a:r>
            <a:r>
              <a:rPr lang="en-US" sz="1200">
                <a:latin typeface="Montserrat" panose="00000500000000000000" pitchFamily="2" charset="0"/>
              </a:rPr>
              <a:t> </a:t>
            </a:r>
            <a:r>
              <a:rPr lang="en-US" sz="1200" err="1">
                <a:latin typeface="Montserrat" panose="00000500000000000000" pitchFamily="2" charset="0"/>
              </a:rPr>
              <a:t>mại</a:t>
            </a:r>
            <a:r>
              <a:rPr lang="en-US" sz="1200">
                <a:latin typeface="Montserrat" panose="00000500000000000000" pitchFamily="2" charset="0"/>
              </a:rPr>
              <a:t>, </a:t>
            </a:r>
            <a:r>
              <a:rPr lang="en-US" sz="1200" err="1">
                <a:latin typeface="Montserrat" panose="00000500000000000000" pitchFamily="2" charset="0"/>
              </a:rPr>
              <a:t>tỷ</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hối</a:t>
            </a:r>
            <a:r>
              <a:rPr lang="en-US" sz="1200">
                <a:latin typeface="Montserrat" panose="00000500000000000000" pitchFamily="2" charset="0"/>
              </a:rPr>
              <a:t> </a:t>
            </a:r>
            <a:r>
              <a:rPr lang="en-US" sz="1200" err="1">
                <a:latin typeface="Montserrat" panose="00000500000000000000" pitchFamily="2" charset="0"/>
              </a:rPr>
              <a:t>đoái</a:t>
            </a:r>
            <a:r>
              <a:rPr lang="en-US" sz="1200">
                <a:latin typeface="Montserrat" panose="00000500000000000000" pitchFamily="2" charset="0"/>
              </a:rPr>
              <a:t> </a:t>
            </a:r>
            <a:r>
              <a:rPr lang="en-US" sz="1200" err="1">
                <a:latin typeface="Montserrat" panose="00000500000000000000" pitchFamily="2" charset="0"/>
              </a:rPr>
              <a:t>và</a:t>
            </a:r>
            <a:r>
              <a:rPr lang="en-US" sz="1200">
                <a:latin typeface="Montserrat" panose="00000500000000000000" pitchFamily="2" charset="0"/>
              </a:rPr>
              <a:t> </a:t>
            </a:r>
            <a:r>
              <a:rPr lang="en-US" sz="1200" err="1">
                <a:latin typeface="Montserrat" panose="00000500000000000000" pitchFamily="2" charset="0"/>
              </a:rPr>
              <a:t>tỷ</a:t>
            </a:r>
            <a:r>
              <a:rPr lang="en-US" sz="1200">
                <a:latin typeface="Montserrat" panose="00000500000000000000" pitchFamily="2" charset="0"/>
              </a:rPr>
              <a:t> </a:t>
            </a:r>
            <a:r>
              <a:rPr lang="en-US" sz="1200" err="1">
                <a:latin typeface="Montserrat" panose="00000500000000000000" pitchFamily="2" charset="0"/>
              </a:rPr>
              <a:t>lệ</a:t>
            </a:r>
            <a:r>
              <a:rPr lang="en-US" sz="1200">
                <a:latin typeface="Montserrat" panose="00000500000000000000" pitchFamily="2" charset="0"/>
              </a:rPr>
              <a:t> </a:t>
            </a:r>
            <a:r>
              <a:rPr lang="en-US" sz="1200" err="1">
                <a:latin typeface="Montserrat" panose="00000500000000000000" pitchFamily="2" charset="0"/>
              </a:rPr>
              <a:t>lạm</a:t>
            </a:r>
            <a:r>
              <a:rPr lang="en-US" sz="1200">
                <a:latin typeface="Montserrat" panose="00000500000000000000" pitchFamily="2" charset="0"/>
              </a:rPr>
              <a:t> </a:t>
            </a:r>
            <a:r>
              <a:rPr lang="en-US" sz="1200" err="1">
                <a:latin typeface="Montserrat" panose="00000500000000000000" pitchFamily="2" charset="0"/>
              </a:rPr>
              <a:t>phát</a:t>
            </a:r>
            <a:r>
              <a:rPr lang="en-US" sz="1200">
                <a:latin typeface="Montserrat" panose="00000500000000000000" pitchFamily="2" charset="0"/>
              </a:rPr>
              <a:t> (</a:t>
            </a:r>
            <a:r>
              <a:rPr lang="en-US" sz="1200" err="1">
                <a:latin typeface="Montserrat" panose="00000500000000000000" pitchFamily="2" charset="0"/>
              </a:rPr>
              <a:t>được</a:t>
            </a:r>
            <a:r>
              <a:rPr lang="en-US" sz="1200">
                <a:latin typeface="Montserrat" panose="00000500000000000000" pitchFamily="2" charset="0"/>
              </a:rPr>
              <a:t> </a:t>
            </a:r>
            <a:r>
              <a:rPr lang="en-US" sz="1200" err="1">
                <a:latin typeface="Montserrat" panose="00000500000000000000" pitchFamily="2" charset="0"/>
              </a:rPr>
              <a:t>đo</a:t>
            </a:r>
            <a:r>
              <a:rPr lang="en-US" sz="1200">
                <a:latin typeface="Montserrat" panose="00000500000000000000" pitchFamily="2" charset="0"/>
              </a:rPr>
              <a:t> </a:t>
            </a:r>
            <a:r>
              <a:rPr lang="en-US" sz="1200" err="1">
                <a:latin typeface="Montserrat" panose="00000500000000000000" pitchFamily="2" charset="0"/>
              </a:rPr>
              <a:t>lường</a:t>
            </a:r>
            <a:r>
              <a:rPr lang="en-US" sz="1200">
                <a:latin typeface="Montserrat" panose="00000500000000000000" pitchFamily="2" charset="0"/>
              </a:rPr>
              <a:t> </a:t>
            </a:r>
            <a:r>
              <a:rPr lang="en-US" sz="1200" err="1">
                <a:latin typeface="Montserrat" panose="00000500000000000000" pitchFamily="2" charset="0"/>
              </a:rPr>
              <a:t>thông</a:t>
            </a:r>
            <a:r>
              <a:rPr lang="en-US" sz="1200">
                <a:latin typeface="Montserrat" panose="00000500000000000000" pitchFamily="2" charset="0"/>
              </a:rPr>
              <a:t> qua </a:t>
            </a:r>
            <a:r>
              <a:rPr lang="en-US" sz="1200" err="1">
                <a:latin typeface="Montserrat" panose="00000500000000000000" pitchFamily="2" charset="0"/>
              </a:rPr>
              <a:t>sự</a:t>
            </a:r>
            <a:r>
              <a:rPr lang="en-US" sz="1200">
                <a:latin typeface="Montserrat" panose="00000500000000000000" pitchFamily="2" charset="0"/>
              </a:rPr>
              <a:t> </a:t>
            </a:r>
            <a:r>
              <a:rPr lang="en-US" sz="1200" err="1">
                <a:latin typeface="Montserrat" panose="00000500000000000000" pitchFamily="2" charset="0"/>
              </a:rPr>
              <a:t>thay</a:t>
            </a:r>
            <a:r>
              <a:rPr lang="en-US" sz="1200">
                <a:latin typeface="Montserrat" panose="00000500000000000000" pitchFamily="2" charset="0"/>
              </a:rPr>
              <a:t> </a:t>
            </a:r>
            <a:r>
              <a:rPr lang="en-US" sz="1200" err="1">
                <a:latin typeface="Montserrat" panose="00000500000000000000" pitchFamily="2" charset="0"/>
              </a:rPr>
              <a:t>đổi</a:t>
            </a:r>
            <a:r>
              <a:rPr lang="en-US" sz="1200">
                <a:latin typeface="Montserrat" panose="00000500000000000000" pitchFamily="2" charset="0"/>
              </a:rPr>
              <a:t> </a:t>
            </a:r>
            <a:r>
              <a:rPr lang="en-US" sz="1200" err="1">
                <a:latin typeface="Montserrat" panose="00000500000000000000" pitchFamily="2" charset="0"/>
              </a:rPr>
              <a:t>trong</a:t>
            </a:r>
            <a:r>
              <a:rPr lang="en-US" sz="1200">
                <a:latin typeface="Montserrat" panose="00000500000000000000" pitchFamily="2" charset="0"/>
              </a:rPr>
              <a:t> </a:t>
            </a: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tiêu</a:t>
            </a:r>
            <a:r>
              <a:rPr lang="en-US" sz="1200">
                <a:latin typeface="Montserrat" panose="00000500000000000000" pitchFamily="2" charset="0"/>
              </a:rPr>
              <a:t> </a:t>
            </a:r>
            <a:r>
              <a:rPr lang="en-US" sz="1200" err="1">
                <a:latin typeface="Montserrat" panose="00000500000000000000" pitchFamily="2" charset="0"/>
              </a:rPr>
              <a:t>dùng</a:t>
            </a:r>
            <a:r>
              <a:rPr lang="en-US" sz="1200">
                <a:latin typeface="Montserrat" panose="00000500000000000000" pitchFamily="2" charset="0"/>
              </a:rPr>
              <a:t>)</a:t>
            </a:r>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p>
          <a:p>
            <a:pPr>
              <a:lnSpc>
                <a:spcPct val="100000"/>
              </a:lnSpc>
              <a:spcBef>
                <a:spcPts val="0"/>
              </a:spcBef>
            </a:pPr>
            <a:endParaRPr lang="en-US" sz="1200">
              <a:latin typeface="Montserrat" panose="00000500000000000000" pitchFamily="50" charset="0"/>
            </a:endParaRPr>
          </a:p>
          <a:p>
            <a:pPr>
              <a:lnSpc>
                <a:spcPct val="100000"/>
              </a:lnSpc>
              <a:spcBef>
                <a:spcPts val="0"/>
              </a:spcBef>
            </a:pPr>
            <a:endParaRPr lang="en-US" sz="1200">
              <a:latin typeface="Montserrat" panose="00000500000000000000" pitchFamily="50" charset="0"/>
            </a:endParaRPr>
          </a:p>
        </p:txBody>
      </p:sp>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a:xfrm>
            <a:off x="878765" y="370914"/>
            <a:ext cx="7696200" cy="396363"/>
          </a:xfrm>
        </p:spPr>
        <p:txBody>
          <a:bodyPr>
            <a:noAutofit/>
          </a:bodyPr>
          <a:lstStyle/>
          <a:p>
            <a:pPr>
              <a:tabLst>
                <a:tab pos="2689225" algn="l"/>
              </a:tabLst>
            </a:pPr>
            <a:r>
              <a:rPr lang="en-US" sz="2300">
                <a:latin typeface="Montserrat" panose="00000500000000000000" pitchFamily="2" charset="0"/>
              </a:rPr>
              <a:t>1. </a:t>
            </a:r>
            <a:r>
              <a:rPr lang="en-US" sz="2300" err="1">
                <a:latin typeface="Montserrat" panose="00000500000000000000" pitchFamily="2" charset="0"/>
              </a:rPr>
              <a:t>Tổng</a:t>
            </a:r>
            <a:r>
              <a:rPr lang="en-US" sz="2300">
                <a:latin typeface="Montserrat" panose="00000500000000000000" pitchFamily="2" charset="0"/>
              </a:rPr>
              <a:t> </a:t>
            </a:r>
            <a:r>
              <a:rPr lang="en-US" sz="2300" err="1">
                <a:latin typeface="Montserrat" panose="00000500000000000000" pitchFamily="2" charset="0"/>
              </a:rPr>
              <a:t>quan</a:t>
            </a:r>
            <a:r>
              <a:rPr lang="en-US" sz="2300">
                <a:latin typeface="Montserrat" panose="00000500000000000000" pitchFamily="2" charset="0"/>
              </a:rPr>
              <a:t> </a:t>
            </a:r>
            <a:r>
              <a:rPr lang="en-US" sz="2300" err="1">
                <a:latin typeface="Montserrat" panose="00000500000000000000" pitchFamily="2" charset="0"/>
              </a:rPr>
              <a:t>về</a:t>
            </a:r>
            <a:r>
              <a:rPr lang="en-US" sz="2300">
                <a:latin typeface="Montserrat" panose="00000500000000000000" pitchFamily="2" charset="0"/>
              </a:rPr>
              <a:t> </a:t>
            </a:r>
            <a:r>
              <a:rPr lang="en-US" sz="2300" err="1">
                <a:latin typeface="Montserrat" panose="00000500000000000000" pitchFamily="2" charset="0"/>
              </a:rPr>
              <a:t>đề</a:t>
            </a:r>
            <a:r>
              <a:rPr lang="en-US" sz="2300">
                <a:latin typeface="Montserrat" panose="00000500000000000000" pitchFamily="2" charset="0"/>
              </a:rPr>
              <a:t> </a:t>
            </a:r>
            <a:r>
              <a:rPr lang="en-US" sz="2300" err="1">
                <a:latin typeface="Montserrat" panose="00000500000000000000" pitchFamily="2" charset="0"/>
              </a:rPr>
              <a:t>tài</a:t>
            </a:r>
            <a:endParaRPr lang="en-US" sz="2300" b="1">
              <a:latin typeface="Montserrat" panose="00000500000000000000" pitchFamily="2" charset="0"/>
            </a:endParaRPr>
          </a:p>
        </p:txBody>
      </p:sp>
    </p:spTree>
    <p:extLst>
      <p:ext uri="{BB962C8B-B14F-4D97-AF65-F5344CB8AC3E}">
        <p14:creationId xmlns:p14="http://schemas.microsoft.com/office/powerpoint/2010/main" val="3139681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E86AA0-E6E2-4FCB-8A72-5BCB5C225CE6}"/>
              </a:ext>
            </a:extLst>
          </p:cNvPr>
          <p:cNvSpPr>
            <a:spLocks noGrp="1"/>
          </p:cNvSpPr>
          <p:nvPr>
            <p:ph idx="1"/>
          </p:nvPr>
        </p:nvSpPr>
        <p:spPr>
          <a:xfrm>
            <a:off x="547328" y="1291801"/>
            <a:ext cx="8347901" cy="3084096"/>
          </a:xfrm>
        </p:spPr>
        <p:txBody>
          <a:bodyPr>
            <a:noAutofit/>
          </a:bodyPr>
          <a:lstStyle/>
          <a:p>
            <a:pPr marL="0" marR="0" algn="just">
              <a:lnSpc>
                <a:spcPct val="130000"/>
              </a:lnSpc>
              <a:spcBef>
                <a:spcPts val="600"/>
              </a:spcBef>
              <a:spcAft>
                <a:spcPts val="600"/>
              </a:spcAft>
            </a:pPr>
            <a:r>
              <a:rPr lang="en-US" sz="1200" b="1">
                <a:latin typeface="Montserrat" panose="00000500000000000000" pitchFamily="2" charset="0"/>
              </a:rPr>
              <a:t>1.3 </a:t>
            </a:r>
            <a:r>
              <a:rPr lang="en-US" sz="1200" b="1" err="1">
                <a:effectLst/>
                <a:latin typeface="Montserrat" panose="00000500000000000000" pitchFamily="2" charset="0"/>
                <a:ea typeface="Times New Roman" panose="02020603050405020304" pitchFamily="18" charset="0"/>
              </a:rPr>
              <a:t>Đối</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tượng</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và</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phạm</a:t>
            </a:r>
            <a:r>
              <a:rPr lang="en-US" sz="1200" b="1">
                <a:effectLst/>
                <a:latin typeface="Montserrat" panose="00000500000000000000" pitchFamily="2" charset="0"/>
                <a:ea typeface="Times New Roman" panose="02020603050405020304" pitchFamily="18" charset="0"/>
              </a:rPr>
              <a:t> vi </a:t>
            </a:r>
            <a:r>
              <a:rPr lang="en-US" sz="1200" b="1" err="1">
                <a:effectLst/>
                <a:latin typeface="Montserrat" panose="00000500000000000000" pitchFamily="2" charset="0"/>
                <a:ea typeface="Times New Roman" panose="02020603050405020304" pitchFamily="18" charset="0"/>
              </a:rPr>
              <a:t>nghiên</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cứu</a:t>
            </a:r>
            <a:endParaRPr lang="en-US" sz="1200" b="1">
              <a:latin typeface="Montserrat" panose="00000500000000000000" pitchFamily="2" charset="0"/>
              <a:ea typeface="Times New Roman" panose="02020603050405020304" pitchFamily="18" charset="0"/>
            </a:endParaRPr>
          </a:p>
          <a:p>
            <a:pPr marL="171450" marR="0" indent="-171450" algn="just">
              <a:lnSpc>
                <a:spcPct val="130000"/>
              </a:lnSpc>
              <a:spcBef>
                <a:spcPts val="600"/>
              </a:spcBef>
              <a:spcAft>
                <a:spcPts val="600"/>
              </a:spcAft>
              <a:buFont typeface="Arial" panose="020B0604020202020204" pitchFamily="34" charset="0"/>
              <a:buChar char="•"/>
            </a:pPr>
            <a:r>
              <a:rPr lang="en-US" sz="1200" err="1">
                <a:effectLst/>
                <a:latin typeface="Montserrat" panose="00000500000000000000" pitchFamily="2" charset="0"/>
                <a:ea typeface="Calibri" panose="020F0502020204030204" pitchFamily="34" charset="0"/>
                <a:cs typeface="Times New Roman" panose="02020603050405020304" pitchFamily="18" charset="0"/>
              </a:rPr>
              <a:t>Đối</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tượng</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nghiên</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cứu</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của</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đề</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tài</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Sự</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tác</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động</a:t>
            </a:r>
            <a:r>
              <a:rPr lang="en-US" sz="1200">
                <a:effectLst/>
                <a:latin typeface="Montserrat" panose="00000500000000000000" pitchFamily="2" charset="0"/>
                <a:ea typeface="Calibri" panose="020F0502020204030204" pitchFamily="34" charset="0"/>
                <a:cs typeface="Times New Roman" panose="02020603050405020304" pitchFamily="18" charset="0"/>
              </a:rPr>
              <a:t> qua </a:t>
            </a:r>
            <a:r>
              <a:rPr lang="en-US" sz="1200" err="1">
                <a:effectLst/>
                <a:latin typeface="Montserrat" panose="00000500000000000000" pitchFamily="2" charset="0"/>
                <a:ea typeface="Calibri" panose="020F0502020204030204" pitchFamily="34" charset="0"/>
                <a:cs typeface="Times New Roman" panose="02020603050405020304" pitchFamily="18" charset="0"/>
              </a:rPr>
              <a:t>lại</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giữa</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các</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chỉ</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số</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kinh</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tế</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vĩ</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mô</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và</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chỉ</a:t>
            </a:r>
            <a:r>
              <a:rPr lang="en-US" sz="1200">
                <a:effectLst/>
                <a:latin typeface="Montserrat" panose="00000500000000000000" pitchFamily="2" charset="0"/>
                <a:ea typeface="Calibri" panose="020F0502020204030204" pitchFamily="34" charset="0"/>
                <a:cs typeface="Times New Roman" panose="02020603050405020304" pitchFamily="18" charset="0"/>
              </a:rPr>
              <a:t> </a:t>
            </a:r>
            <a:r>
              <a:rPr lang="en-US" sz="1200" err="1">
                <a:effectLst/>
                <a:latin typeface="Montserrat" panose="00000500000000000000" pitchFamily="2" charset="0"/>
                <a:ea typeface="Calibri" panose="020F0502020204030204" pitchFamily="34" charset="0"/>
                <a:cs typeface="Times New Roman" panose="02020603050405020304" pitchFamily="18" charset="0"/>
              </a:rPr>
              <a:t>số</a:t>
            </a:r>
            <a:r>
              <a:rPr lang="en-US" sz="1200">
                <a:effectLst/>
                <a:latin typeface="Montserrat" panose="00000500000000000000" pitchFamily="2" charset="0"/>
                <a:ea typeface="Calibri" panose="020F0502020204030204" pitchFamily="34" charset="0"/>
                <a:cs typeface="Times New Roman" panose="02020603050405020304" pitchFamily="18" charset="0"/>
              </a:rPr>
              <a:t> VN-INDEX</a:t>
            </a:r>
            <a:endParaRPr lang="en-US" sz="1200">
              <a:latin typeface="Montserrat" panose="00000500000000000000" pitchFamily="2" charset="0"/>
              <a:ea typeface="Calibri" panose="020F0502020204030204" pitchFamily="34" charset="0"/>
              <a:cs typeface="Times New Roman" panose="02020603050405020304" pitchFamily="18" charset="0"/>
            </a:endParaRPr>
          </a:p>
          <a:p>
            <a:pPr marL="171450" marR="0" indent="-171450" algn="just">
              <a:lnSpc>
                <a:spcPct val="150000"/>
              </a:lnSpc>
              <a:spcBef>
                <a:spcPts val="0"/>
              </a:spcBef>
              <a:spcAft>
                <a:spcPts val="800"/>
              </a:spcAft>
              <a:buFont typeface="Arial" panose="020B0604020202020204" pitchFamily="34" charset="0"/>
              <a:buChar char="•"/>
            </a:pPr>
            <a:r>
              <a:rPr lang="en-US" sz="1200" err="1">
                <a:effectLst/>
                <a:latin typeface="Montserrat" panose="00000500000000000000" pitchFamily="2" charset="0"/>
                <a:ea typeface="Times New Roman" panose="02020603050405020304" pitchFamily="18" charset="0"/>
              </a:rPr>
              <a:t>Dữ</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liệu</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Tập</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dữ</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liệu</a:t>
            </a:r>
            <a:r>
              <a:rPr lang="vi-VN" sz="1200">
                <a:effectLst/>
                <a:latin typeface="Montserrat" panose="00000500000000000000" pitchFamily="2" charset="0"/>
                <a:ea typeface="Times New Roman" panose="02020603050405020304" pitchFamily="18" charset="0"/>
              </a:rPr>
              <a:t> sử dụng trong chuyên đề được </a:t>
            </a:r>
            <a:r>
              <a:rPr lang="en-US" sz="1200" err="1">
                <a:effectLst/>
                <a:latin typeface="Montserrat" panose="00000500000000000000" pitchFamily="2" charset="0"/>
                <a:ea typeface="Times New Roman" panose="02020603050405020304" pitchFamily="18" charset="0"/>
              </a:rPr>
              <a:t>thu</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thập</a:t>
            </a:r>
            <a:r>
              <a:rPr lang="vi-VN" sz="1200">
                <a:effectLst/>
                <a:latin typeface="Montserrat" panose="00000500000000000000" pitchFamily="2" charset="0"/>
                <a:ea typeface="Times New Roman" panose="02020603050405020304" pitchFamily="18" charset="0"/>
              </a:rPr>
              <a:t> trong giai đoạn từ tháng 4/2012 tới tháng 12/2021</a:t>
            </a:r>
            <a:r>
              <a:rPr lang="en-US" sz="1200">
                <a:effectLst/>
                <a:latin typeface="Montserrat" panose="00000500000000000000" pitchFamily="2" charset="0"/>
                <a:ea typeface="Times New Roman" panose="02020603050405020304" pitchFamily="18" charset="0"/>
              </a:rPr>
              <a:t> t</a:t>
            </a:r>
            <a:r>
              <a:rPr lang="vi-VN" sz="1200">
                <a:effectLst/>
                <a:latin typeface="Montserrat" panose="00000500000000000000" pitchFamily="2" charset="0"/>
                <a:ea typeface="Times New Roman" panose="02020603050405020304" pitchFamily="18" charset="0"/>
              </a:rPr>
              <a:t>ừ trang web chính thức của Investing, Ngân hàng nhà nước Việt Nam</a:t>
            </a:r>
            <a:r>
              <a:rPr lang="en-US" sz="1200">
                <a:effectLst/>
                <a:latin typeface="Montserrat" panose="00000500000000000000" pitchFamily="2" charset="0"/>
                <a:ea typeface="Times New Roman" panose="02020603050405020304" pitchFamily="18" charset="0"/>
              </a:rPr>
              <a:t> </a:t>
            </a:r>
            <a:r>
              <a:rPr lang="en-US" sz="1200" err="1">
                <a:effectLst/>
                <a:latin typeface="Montserrat" panose="00000500000000000000" pitchFamily="2" charset="0"/>
                <a:ea typeface="Times New Roman" panose="02020603050405020304" pitchFamily="18" charset="0"/>
              </a:rPr>
              <a:t>và</a:t>
            </a:r>
            <a:r>
              <a:rPr lang="vi-VN" sz="1200">
                <a:effectLst/>
                <a:latin typeface="Montserrat" panose="00000500000000000000" pitchFamily="2" charset="0"/>
                <a:ea typeface="Times New Roman" panose="02020603050405020304" pitchFamily="18" charset="0"/>
              </a:rPr>
              <a:t> Tổng cục Thống kê.</a:t>
            </a:r>
            <a:endParaRPr lang="en-US" sz="1200">
              <a:effectLst/>
              <a:latin typeface="Montserrat" panose="00000500000000000000" pitchFamily="2" charset="0"/>
              <a:ea typeface="Times New Roman" panose="02020603050405020304" pitchFamily="18" charset="0"/>
            </a:endParaRPr>
          </a:p>
          <a:p>
            <a:pPr marR="0" algn="just">
              <a:lnSpc>
                <a:spcPct val="150000"/>
              </a:lnSpc>
              <a:spcBef>
                <a:spcPts val="0"/>
              </a:spcBef>
              <a:spcAft>
                <a:spcPts val="800"/>
              </a:spcAft>
            </a:pPr>
            <a:r>
              <a:rPr lang="en-US" sz="1200" b="1">
                <a:latin typeface="Montserrat" panose="00000500000000000000" pitchFamily="2" charset="0"/>
                <a:ea typeface="Times New Roman" panose="02020603050405020304" pitchFamily="18" charset="0"/>
              </a:rPr>
              <a:t>1.4 </a:t>
            </a:r>
            <a:r>
              <a:rPr lang="en-US" sz="1200" b="1" err="1">
                <a:effectLst/>
                <a:latin typeface="Montserrat" panose="00000500000000000000" pitchFamily="2" charset="0"/>
                <a:ea typeface="Times New Roman" panose="02020603050405020304" pitchFamily="18" charset="0"/>
              </a:rPr>
              <a:t>Phương</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pháp</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nghiên</a:t>
            </a:r>
            <a:r>
              <a:rPr lang="en-US" sz="1200" b="1">
                <a:effectLst/>
                <a:latin typeface="Montserrat" panose="00000500000000000000" pitchFamily="2" charset="0"/>
                <a:ea typeface="Times New Roman" panose="02020603050405020304" pitchFamily="18" charset="0"/>
              </a:rPr>
              <a:t> </a:t>
            </a:r>
            <a:r>
              <a:rPr lang="en-US" sz="1200" b="1" err="1">
                <a:effectLst/>
                <a:latin typeface="Montserrat" panose="00000500000000000000" pitchFamily="2" charset="0"/>
                <a:ea typeface="Times New Roman" panose="02020603050405020304" pitchFamily="18" charset="0"/>
              </a:rPr>
              <a:t>cứu</a:t>
            </a:r>
            <a:endParaRPr lang="en-US" sz="1200" b="1">
              <a:effectLst/>
              <a:latin typeface="Montserrat" panose="00000500000000000000" pitchFamily="2" charset="0"/>
              <a:ea typeface="Times New Roman" panose="02020603050405020304" pitchFamily="18" charset="0"/>
            </a:endParaRPr>
          </a:p>
          <a:p>
            <a:pPr marL="0" marR="0" algn="just">
              <a:lnSpc>
                <a:spcPct val="130000"/>
              </a:lnSpc>
              <a:spcBef>
                <a:spcPts val="600"/>
              </a:spcBef>
              <a:spcAft>
                <a:spcPts val="600"/>
              </a:spcAft>
            </a:pPr>
            <a:r>
              <a:rPr lang="vi-VN" sz="1200">
                <a:effectLst/>
                <a:latin typeface="Montserrat" panose="00000500000000000000" pitchFamily="2" charset="0"/>
                <a:ea typeface="Times New Roman" panose="02020603050405020304" pitchFamily="18" charset="0"/>
              </a:rPr>
              <a:t>Sử dụng phương pháp định lượng để lượng hoá mức độ ảnh hưởng lẫn nhau của một số yếu tố vĩ mô và chỉ số giá chứng khoán tại Việt Nam bằmg việc sử dụng mô hình VECM trên phần mềm R, phiên bản 4.1.2</a:t>
            </a:r>
            <a:r>
              <a:rPr lang="en-US" sz="1200">
                <a:effectLst/>
                <a:latin typeface="Montserrat" panose="00000500000000000000" pitchFamily="2" charset="0"/>
                <a:ea typeface="Times New Roman" panose="02020603050405020304" pitchFamily="18" charset="0"/>
              </a:rPr>
              <a:t>.</a:t>
            </a:r>
          </a:p>
          <a:p>
            <a:r>
              <a:rPr lang="en-US" sz="1300">
                <a:latin typeface="Montserrat" panose="00000500000000000000" pitchFamily="2" charset="0"/>
              </a:rPr>
              <a:t> </a:t>
            </a:r>
          </a:p>
        </p:txBody>
      </p:sp>
      <p:sp>
        <p:nvSpPr>
          <p:cNvPr id="3" name="Title 2">
            <a:extLst>
              <a:ext uri="{FF2B5EF4-FFF2-40B4-BE49-F238E27FC236}">
                <a16:creationId xmlns:a16="http://schemas.microsoft.com/office/drawing/2014/main" id="{10780240-671B-48E1-B917-291AC489D76A}"/>
              </a:ext>
            </a:extLst>
          </p:cNvPr>
          <p:cNvSpPr>
            <a:spLocks noGrp="1"/>
          </p:cNvSpPr>
          <p:nvPr>
            <p:ph type="title"/>
          </p:nvPr>
        </p:nvSpPr>
        <p:spPr/>
        <p:txBody>
          <a:bodyPr>
            <a:noAutofit/>
          </a:bodyPr>
          <a:lstStyle/>
          <a:p>
            <a:r>
              <a:rPr lang="en-US" sz="2300">
                <a:latin typeface="Montserrat" panose="00000500000000000000" pitchFamily="2" charset="0"/>
              </a:rPr>
              <a:t>1. </a:t>
            </a:r>
            <a:r>
              <a:rPr lang="en-US" sz="2300" err="1">
                <a:latin typeface="Montserrat" panose="00000500000000000000" pitchFamily="2" charset="0"/>
              </a:rPr>
              <a:t>Tổng</a:t>
            </a:r>
            <a:r>
              <a:rPr lang="en-US" sz="2300">
                <a:latin typeface="Montserrat" panose="00000500000000000000" pitchFamily="2" charset="0"/>
              </a:rPr>
              <a:t> </a:t>
            </a:r>
            <a:r>
              <a:rPr lang="en-US" sz="2300" err="1">
                <a:latin typeface="Montserrat" panose="00000500000000000000" pitchFamily="2" charset="0"/>
              </a:rPr>
              <a:t>quan</a:t>
            </a:r>
            <a:r>
              <a:rPr lang="en-US" sz="2300">
                <a:latin typeface="Montserrat" panose="00000500000000000000" pitchFamily="2" charset="0"/>
              </a:rPr>
              <a:t> </a:t>
            </a:r>
            <a:r>
              <a:rPr lang="en-US" sz="2300" err="1">
                <a:latin typeface="Montserrat" panose="00000500000000000000" pitchFamily="2" charset="0"/>
              </a:rPr>
              <a:t>về</a:t>
            </a:r>
            <a:r>
              <a:rPr lang="en-US" sz="2300">
                <a:latin typeface="Montserrat" panose="00000500000000000000" pitchFamily="2" charset="0"/>
              </a:rPr>
              <a:t> </a:t>
            </a:r>
            <a:r>
              <a:rPr lang="en-US" sz="2300" err="1">
                <a:latin typeface="Montserrat" panose="00000500000000000000" pitchFamily="2" charset="0"/>
              </a:rPr>
              <a:t>đề</a:t>
            </a:r>
            <a:r>
              <a:rPr lang="en-US" sz="2300">
                <a:latin typeface="Montserrat" panose="00000500000000000000" pitchFamily="2" charset="0"/>
              </a:rPr>
              <a:t> </a:t>
            </a:r>
            <a:r>
              <a:rPr lang="en-US" sz="2300" err="1">
                <a:latin typeface="Montserrat" panose="00000500000000000000" pitchFamily="2" charset="0"/>
              </a:rPr>
              <a:t>tài</a:t>
            </a:r>
            <a:endParaRPr lang="en-US" sz="2300">
              <a:latin typeface="Montserrat" panose="00000500000000000000" pitchFamily="2" charset="0"/>
            </a:endParaRPr>
          </a:p>
        </p:txBody>
      </p:sp>
    </p:spTree>
    <p:extLst>
      <p:ext uri="{BB962C8B-B14F-4D97-AF65-F5344CB8AC3E}">
        <p14:creationId xmlns:p14="http://schemas.microsoft.com/office/powerpoint/2010/main" val="97788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0013D-F5D0-44A8-9FB7-B29E5EA239CD}"/>
              </a:ext>
            </a:extLst>
          </p:cNvPr>
          <p:cNvSpPr>
            <a:spLocks noGrp="1"/>
          </p:cNvSpPr>
          <p:nvPr>
            <p:ph idx="1"/>
          </p:nvPr>
        </p:nvSpPr>
        <p:spPr/>
        <p:txBody>
          <a:bodyPr/>
          <a:lstStyle/>
          <a:p>
            <a:pPr marL="0" marR="0" algn="just">
              <a:lnSpc>
                <a:spcPct val="130000"/>
              </a:lnSpc>
              <a:spcBef>
                <a:spcPts val="600"/>
              </a:spcBef>
              <a:spcAft>
                <a:spcPts val="600"/>
              </a:spcAft>
            </a:pPr>
            <a:r>
              <a:rPr lang="en-US" sz="1200" b="1">
                <a:effectLst/>
                <a:latin typeface="Montserrat" panose="00000500000000000000" pitchFamily="2" charset="0"/>
                <a:ea typeface="Times New Roman" panose="02020603050405020304" pitchFamily="18" charset="0"/>
                <a:cs typeface="Calibri" panose="020F0502020204030204" pitchFamily="34" charset="0"/>
              </a:rPr>
              <a:t>1.5.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Kết</a:t>
            </a:r>
            <a:r>
              <a:rPr lang="en-US" sz="1200" b="1">
                <a:effectLst/>
                <a:latin typeface="Montserrat" panose="00000500000000000000" pitchFamily="2" charset="0"/>
                <a:ea typeface="Times New Roman" panose="02020603050405020304" pitchFamily="18" charset="0"/>
                <a:cs typeface="Calibri" panose="020F0502020204030204" pitchFamily="34" charset="0"/>
              </a:rPr>
              <a:t>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cấu</a:t>
            </a:r>
            <a:r>
              <a:rPr lang="en-US" sz="1200" b="1">
                <a:effectLst/>
                <a:latin typeface="Montserrat" panose="00000500000000000000" pitchFamily="2" charset="0"/>
                <a:ea typeface="Times New Roman" panose="02020603050405020304" pitchFamily="18" charset="0"/>
                <a:cs typeface="Calibri" panose="020F0502020204030204" pitchFamily="34" charset="0"/>
              </a:rPr>
              <a:t>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chuyên</a:t>
            </a:r>
            <a:r>
              <a:rPr lang="en-US" sz="1200" b="1">
                <a:effectLst/>
                <a:latin typeface="Montserrat" panose="00000500000000000000" pitchFamily="2" charset="0"/>
                <a:ea typeface="Times New Roman" panose="02020603050405020304" pitchFamily="18" charset="0"/>
                <a:cs typeface="Calibri" panose="020F0502020204030204" pitchFamily="34" charset="0"/>
              </a:rPr>
              <a:t>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đề</a:t>
            </a:r>
            <a:r>
              <a:rPr lang="en-US" sz="1200" b="1">
                <a:effectLst/>
                <a:latin typeface="Montserrat" panose="00000500000000000000" pitchFamily="2" charset="0"/>
                <a:ea typeface="Times New Roman" panose="02020603050405020304" pitchFamily="18" charset="0"/>
                <a:cs typeface="Calibri" panose="020F0502020204030204" pitchFamily="34" charset="0"/>
              </a:rPr>
              <a:t>: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gồm</a:t>
            </a:r>
            <a:r>
              <a:rPr lang="en-US" sz="1200" b="1">
                <a:effectLst/>
                <a:latin typeface="Montserrat" panose="00000500000000000000" pitchFamily="2" charset="0"/>
                <a:ea typeface="Times New Roman" panose="02020603050405020304" pitchFamily="18" charset="0"/>
                <a:cs typeface="Calibri" panose="020F0502020204030204" pitchFamily="34" charset="0"/>
              </a:rPr>
              <a:t> 3 </a:t>
            </a:r>
            <a:r>
              <a:rPr lang="en-US" sz="1200" b="1" err="1">
                <a:effectLst/>
                <a:latin typeface="Montserrat" panose="00000500000000000000" pitchFamily="2" charset="0"/>
                <a:ea typeface="Times New Roman" panose="02020603050405020304" pitchFamily="18" charset="0"/>
                <a:cs typeface="Calibri" panose="020F0502020204030204" pitchFamily="34" charset="0"/>
              </a:rPr>
              <a:t>chương</a:t>
            </a:r>
            <a:r>
              <a:rPr lang="en-US" sz="1200" b="1">
                <a:effectLst/>
                <a:latin typeface="Montserrat" panose="00000500000000000000" pitchFamily="2" charset="0"/>
                <a:ea typeface="Times New Roman" panose="02020603050405020304" pitchFamily="18" charset="0"/>
                <a:cs typeface="Calibri" panose="020F0502020204030204" pitchFamily="34" charset="0"/>
              </a:rPr>
              <a:t>:</a:t>
            </a:r>
            <a:endParaRPr lang="en-US" sz="1200">
              <a:effectLst/>
              <a:latin typeface="Montserrat" panose="00000500000000000000" pitchFamily="2" charset="0"/>
              <a:ea typeface="Times New Roman" panose="02020603050405020304" pitchFamily="18" charset="0"/>
              <a:cs typeface="Calibri" panose="020F0502020204030204" pitchFamily="34" charset="0"/>
            </a:endParaRPr>
          </a:p>
          <a:p>
            <a:pPr marL="171450" marR="0" indent="-171450" algn="just">
              <a:lnSpc>
                <a:spcPct val="130000"/>
              </a:lnSpc>
              <a:spcBef>
                <a:spcPts val="600"/>
              </a:spcBef>
              <a:spcAft>
                <a:spcPts val="600"/>
              </a:spcAft>
              <a:buFont typeface="Arial" panose="020B0604020202020204" pitchFamily="34" charset="0"/>
              <a:buChar char="•"/>
            </a:pPr>
            <a:r>
              <a:rPr lang="en-US" sz="1200" err="1">
                <a:effectLst/>
                <a:latin typeface="Montserrat" panose="00000500000000000000" pitchFamily="2" charset="0"/>
                <a:ea typeface="Times New Roman" panose="02020603050405020304" pitchFamily="18" charset="0"/>
                <a:cs typeface="Calibri" panose="020F0502020204030204" pitchFamily="34" charset="0"/>
              </a:rPr>
              <a:t>Chương</a:t>
            </a:r>
            <a:r>
              <a:rPr lang="en-US" sz="1200">
                <a:effectLst/>
                <a:latin typeface="Montserrat" panose="00000500000000000000" pitchFamily="2" charset="0"/>
                <a:ea typeface="Times New Roman" panose="02020603050405020304" pitchFamily="18" charset="0"/>
                <a:cs typeface="Calibri" panose="020F0502020204030204" pitchFamily="34" charset="0"/>
              </a:rPr>
              <a:t> 1: </a:t>
            </a:r>
            <a:r>
              <a:rPr lang="en-US" sz="1200" err="1">
                <a:effectLst/>
                <a:latin typeface="Montserrat" panose="00000500000000000000" pitchFamily="2" charset="0"/>
                <a:ea typeface="Times New Roman" panose="02020603050405020304" pitchFamily="18" charset="0"/>
                <a:cs typeface="Calibri" panose="020F0502020204030204" pitchFamily="34" charset="0"/>
              </a:rPr>
              <a:t>Cơ</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sở</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lý</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luận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và</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tổng</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quan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nghiên</a:t>
            </a:r>
            <a:r>
              <a:rPr lang="en-US" sz="1200">
                <a:effectLst/>
                <a:latin typeface="Montserrat" panose="00000500000000000000" pitchFamily="2" charset="0"/>
                <a:ea typeface="Times New Roman" panose="02020603050405020304" pitchFamily="18" charset="0"/>
                <a:cs typeface="Calibri" panose="020F0502020204030204" pitchFamily="34" charset="0"/>
              </a:rPr>
              <a:t> cứu.</a:t>
            </a:r>
          </a:p>
          <a:p>
            <a:pPr marL="171450" marR="0" indent="-171450" algn="just">
              <a:lnSpc>
                <a:spcPct val="130000"/>
              </a:lnSpc>
              <a:spcBef>
                <a:spcPts val="600"/>
              </a:spcBef>
              <a:spcAft>
                <a:spcPts val="600"/>
              </a:spcAft>
              <a:buFont typeface="Arial" panose="020B0604020202020204" pitchFamily="34" charset="0"/>
              <a:buChar char="•"/>
            </a:pPr>
            <a:r>
              <a:rPr lang="en-US" sz="1200" err="1">
                <a:effectLst/>
                <a:latin typeface="Montserrat" panose="00000500000000000000" pitchFamily="2" charset="0"/>
                <a:ea typeface="Times New Roman" panose="02020603050405020304" pitchFamily="18" charset="0"/>
                <a:cs typeface="Calibri" panose="020F0502020204030204" pitchFamily="34" charset="0"/>
              </a:rPr>
              <a:t>Chương</a:t>
            </a:r>
            <a:r>
              <a:rPr lang="en-US" sz="1200">
                <a:effectLst/>
                <a:latin typeface="Montserrat" panose="00000500000000000000" pitchFamily="2" charset="0"/>
                <a:ea typeface="Times New Roman" panose="02020603050405020304" pitchFamily="18" charset="0"/>
                <a:cs typeface="Calibri" panose="020F0502020204030204" pitchFamily="34" charset="0"/>
              </a:rPr>
              <a:t> 2: Sự </a:t>
            </a:r>
            <a:r>
              <a:rPr lang="en-US" sz="1200" err="1">
                <a:effectLst/>
                <a:latin typeface="Montserrat" panose="00000500000000000000" pitchFamily="2" charset="0"/>
                <a:ea typeface="Times New Roman" panose="02020603050405020304" pitchFamily="18" charset="0"/>
                <a:cs typeface="Calibri" panose="020F0502020204030204" pitchFamily="34" charset="0"/>
              </a:rPr>
              <a:t>biến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động</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của</a:t>
            </a:r>
            <a:r>
              <a:rPr lang="en-US" sz="1200">
                <a:effectLst/>
                <a:latin typeface="Montserrat" panose="00000500000000000000" pitchFamily="2" charset="0"/>
                <a:ea typeface="Times New Roman" panose="02020603050405020304" pitchFamily="18" charset="0"/>
                <a:cs typeface="Calibri" panose="020F0502020204030204" pitchFamily="34" charset="0"/>
              </a:rPr>
              <a:t> VN-INDEX </a:t>
            </a:r>
            <a:r>
              <a:rPr lang="en-US" sz="1200" err="1">
                <a:effectLst/>
                <a:latin typeface="Montserrat" panose="00000500000000000000" pitchFamily="2" charset="0"/>
                <a:ea typeface="Times New Roman" panose="02020603050405020304" pitchFamily="18" charset="0"/>
                <a:cs typeface="Calibri" panose="020F0502020204030204" pitchFamily="34" charset="0"/>
              </a:rPr>
              <a:t>và</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các</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biến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vĩ</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mô</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trong</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khoảng</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thời</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gian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từ</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tháng</a:t>
            </a:r>
            <a:r>
              <a:rPr lang="en-US" sz="1200">
                <a:effectLst/>
                <a:latin typeface="Montserrat" panose="00000500000000000000" pitchFamily="2" charset="0"/>
                <a:ea typeface="Times New Roman" panose="02020603050405020304" pitchFamily="18" charset="0"/>
                <a:cs typeface="Calibri" panose="020F0502020204030204" pitchFamily="34" charset="0"/>
              </a:rPr>
              <a:t> 4/2012 </a:t>
            </a:r>
            <a:r>
              <a:rPr lang="en-US" sz="1200" err="1">
                <a:effectLst/>
                <a:latin typeface="Montserrat" panose="00000500000000000000" pitchFamily="2" charset="0"/>
                <a:ea typeface="Times New Roman" panose="02020603050405020304" pitchFamily="18" charset="0"/>
                <a:cs typeface="Calibri" panose="020F0502020204030204" pitchFamily="34" charset="0"/>
              </a:rPr>
              <a:t>tới</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tháng</a:t>
            </a:r>
            <a:r>
              <a:rPr lang="en-US" sz="1200">
                <a:effectLst/>
                <a:latin typeface="Montserrat" panose="00000500000000000000" pitchFamily="2" charset="0"/>
                <a:ea typeface="Times New Roman" panose="02020603050405020304" pitchFamily="18" charset="0"/>
                <a:cs typeface="Calibri" panose="020F0502020204030204" pitchFamily="34" charset="0"/>
              </a:rPr>
              <a:t> 12/2021. </a:t>
            </a:r>
          </a:p>
          <a:p>
            <a:pPr marL="171450" marR="0" indent="-171450" algn="just">
              <a:lnSpc>
                <a:spcPct val="130000"/>
              </a:lnSpc>
              <a:spcBef>
                <a:spcPts val="600"/>
              </a:spcBef>
              <a:spcAft>
                <a:spcPts val="600"/>
              </a:spcAft>
              <a:buFont typeface="Arial" panose="020B0604020202020204" pitchFamily="34" charset="0"/>
              <a:buChar char="•"/>
            </a:pPr>
            <a:r>
              <a:rPr lang="en-US" sz="1200" err="1">
                <a:effectLst/>
                <a:latin typeface="Montserrat" panose="00000500000000000000" pitchFamily="2" charset="0"/>
                <a:ea typeface="Times New Roman" panose="02020603050405020304" pitchFamily="18" charset="0"/>
                <a:cs typeface="Calibri" panose="020F0502020204030204" pitchFamily="34" charset="0"/>
              </a:rPr>
              <a:t>Chương</a:t>
            </a:r>
            <a:r>
              <a:rPr lang="en-US" sz="1200">
                <a:effectLst/>
                <a:latin typeface="Montserrat" panose="00000500000000000000" pitchFamily="2" charset="0"/>
                <a:ea typeface="Times New Roman" panose="02020603050405020304" pitchFamily="18" charset="0"/>
                <a:cs typeface="Calibri" panose="020F0502020204030204" pitchFamily="34" charset="0"/>
              </a:rPr>
              <a:t> 3:  </a:t>
            </a:r>
            <a:r>
              <a:rPr lang="en-US" sz="1200" err="1">
                <a:effectLst/>
                <a:latin typeface="Montserrat" panose="00000500000000000000" pitchFamily="2" charset="0"/>
                <a:ea typeface="Times New Roman" panose="02020603050405020304" pitchFamily="18" charset="0"/>
                <a:cs typeface="Calibri" panose="020F0502020204030204" pitchFamily="34" charset="0"/>
              </a:rPr>
              <a:t>Tác</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động</a:t>
            </a:r>
            <a:r>
              <a:rPr lang="en-US" sz="1200">
                <a:effectLst/>
                <a:latin typeface="Montserrat" panose="00000500000000000000" pitchFamily="2" charset="0"/>
                <a:ea typeface="Times New Roman" panose="02020603050405020304" pitchFamily="18" charset="0"/>
                <a:cs typeface="Calibri" panose="020F0502020204030204" pitchFamily="34" charset="0"/>
              </a:rPr>
              <a:t> qua </a:t>
            </a:r>
            <a:r>
              <a:rPr lang="en-US" sz="1200" err="1">
                <a:effectLst/>
                <a:latin typeface="Montserrat" panose="00000500000000000000" pitchFamily="2" charset="0"/>
                <a:ea typeface="Times New Roman" panose="02020603050405020304" pitchFamily="18" charset="0"/>
                <a:cs typeface="Calibri" panose="020F0502020204030204" pitchFamily="34" charset="0"/>
              </a:rPr>
              <a:t>lại</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của</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chỉ</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số</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giá</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chứng</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khoán</a:t>
            </a:r>
            <a:r>
              <a:rPr lang="en-US" sz="1200">
                <a:effectLst/>
                <a:latin typeface="Montserrat" panose="00000500000000000000" pitchFamily="2" charset="0"/>
                <a:ea typeface="Times New Roman" panose="02020603050405020304" pitchFamily="18" charset="0"/>
                <a:cs typeface="Calibri" panose="020F0502020204030204" pitchFamily="34" charset="0"/>
              </a:rPr>
              <a:t> VN-INDEX </a:t>
            </a:r>
            <a:r>
              <a:rPr lang="en-US" sz="1200" err="1">
                <a:effectLst/>
                <a:latin typeface="Montserrat" panose="00000500000000000000" pitchFamily="2" charset="0"/>
                <a:ea typeface="Times New Roman" panose="02020603050405020304" pitchFamily="18" charset="0"/>
                <a:cs typeface="Calibri" panose="020F0502020204030204" pitchFamily="34" charset="0"/>
              </a:rPr>
              <a:t>và</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các</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biến</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vĩ</a:t>
            </a:r>
            <a:r>
              <a:rPr lang="en-US" sz="1200">
                <a:effectLst/>
                <a:latin typeface="Montserrat" panose="00000500000000000000" pitchFamily="2" charset="0"/>
                <a:ea typeface="Times New Roman" panose="02020603050405020304" pitchFamily="18" charset="0"/>
                <a:cs typeface="Calibri" panose="020F0502020204030204" pitchFamily="34" charset="0"/>
              </a:rPr>
              <a:t> </a:t>
            </a:r>
            <a:r>
              <a:rPr lang="en-US" sz="1200" err="1">
                <a:effectLst/>
                <a:latin typeface="Montserrat" panose="00000500000000000000" pitchFamily="2" charset="0"/>
                <a:ea typeface="Times New Roman" panose="02020603050405020304" pitchFamily="18" charset="0"/>
                <a:cs typeface="Calibri" panose="020F0502020204030204" pitchFamily="34" charset="0"/>
              </a:rPr>
              <a:t>mô</a:t>
            </a:r>
            <a:r>
              <a:rPr lang="en-US" sz="1200">
                <a:effectLst/>
                <a:latin typeface="Montserrat" panose="00000500000000000000" pitchFamily="2" charset="0"/>
                <a:ea typeface="Times New Roman" panose="02020603050405020304" pitchFamily="18" charset="0"/>
                <a:cs typeface="Calibri" panose="020F0502020204030204" pitchFamily="34" charset="0"/>
              </a:rPr>
              <a:t>.</a:t>
            </a:r>
          </a:p>
          <a:p>
            <a:endParaRPr lang="en-US"/>
          </a:p>
        </p:txBody>
      </p:sp>
      <p:sp>
        <p:nvSpPr>
          <p:cNvPr id="3" name="Title 2">
            <a:extLst>
              <a:ext uri="{FF2B5EF4-FFF2-40B4-BE49-F238E27FC236}">
                <a16:creationId xmlns:a16="http://schemas.microsoft.com/office/drawing/2014/main" id="{419074C2-3512-4E1A-955C-99799BECCA16}"/>
              </a:ext>
            </a:extLst>
          </p:cNvPr>
          <p:cNvSpPr>
            <a:spLocks noGrp="1"/>
          </p:cNvSpPr>
          <p:nvPr>
            <p:ph type="title"/>
          </p:nvPr>
        </p:nvSpPr>
        <p:spPr>
          <a:xfrm>
            <a:off x="723900" y="417980"/>
            <a:ext cx="7696200" cy="396363"/>
          </a:xfrm>
        </p:spPr>
        <p:txBody>
          <a:bodyPr>
            <a:noAutofit/>
          </a:bodyPr>
          <a:lstStyle/>
          <a:p>
            <a:r>
              <a:rPr lang="en-US" sz="2300">
                <a:latin typeface="Montserrat" panose="00000500000000000000" pitchFamily="2" charset="0"/>
              </a:rPr>
              <a:t>1. </a:t>
            </a:r>
            <a:r>
              <a:rPr lang="en-US" sz="2300" err="1">
                <a:latin typeface="Montserrat" panose="00000500000000000000" pitchFamily="2" charset="0"/>
              </a:rPr>
              <a:t>Tổng</a:t>
            </a:r>
            <a:r>
              <a:rPr lang="en-US" sz="2300">
                <a:latin typeface="Montserrat" panose="00000500000000000000" pitchFamily="2" charset="0"/>
              </a:rPr>
              <a:t> </a:t>
            </a:r>
            <a:r>
              <a:rPr lang="en-US" sz="2300" err="1">
                <a:latin typeface="Montserrat" panose="00000500000000000000" pitchFamily="2" charset="0"/>
              </a:rPr>
              <a:t>quan</a:t>
            </a:r>
            <a:r>
              <a:rPr lang="en-US" sz="2300">
                <a:latin typeface="Montserrat" panose="00000500000000000000" pitchFamily="2" charset="0"/>
              </a:rPr>
              <a:t> </a:t>
            </a:r>
            <a:r>
              <a:rPr lang="en-US" sz="2300" err="1">
                <a:latin typeface="Montserrat" panose="00000500000000000000" pitchFamily="2" charset="0"/>
              </a:rPr>
              <a:t>về</a:t>
            </a:r>
            <a:r>
              <a:rPr lang="en-US" sz="2300">
                <a:latin typeface="Montserrat" panose="00000500000000000000" pitchFamily="2" charset="0"/>
              </a:rPr>
              <a:t> </a:t>
            </a:r>
            <a:r>
              <a:rPr lang="en-US" sz="2300" err="1">
                <a:latin typeface="Montserrat" panose="00000500000000000000" pitchFamily="2" charset="0"/>
              </a:rPr>
              <a:t>đề</a:t>
            </a:r>
            <a:r>
              <a:rPr lang="en-US" sz="2300">
                <a:latin typeface="Montserrat" panose="00000500000000000000" pitchFamily="2" charset="0"/>
              </a:rPr>
              <a:t> </a:t>
            </a:r>
            <a:r>
              <a:rPr lang="en-US" sz="2300" err="1">
                <a:latin typeface="Montserrat" panose="00000500000000000000" pitchFamily="2" charset="0"/>
              </a:rPr>
              <a:t>tài</a:t>
            </a:r>
            <a:endParaRPr lang="en-US" sz="2300">
              <a:latin typeface="Montserrat" panose="00000500000000000000" pitchFamily="2" charset="0"/>
            </a:endParaRPr>
          </a:p>
        </p:txBody>
      </p:sp>
    </p:spTree>
    <p:extLst>
      <p:ext uri="{BB962C8B-B14F-4D97-AF65-F5344CB8AC3E}">
        <p14:creationId xmlns:p14="http://schemas.microsoft.com/office/powerpoint/2010/main" val="1609560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lipse 8">
            <a:extLst>
              <a:ext uri="{FF2B5EF4-FFF2-40B4-BE49-F238E27FC236}">
                <a16:creationId xmlns:a16="http://schemas.microsoft.com/office/drawing/2014/main" id="{FEA5477B-1441-4FB1-9B61-CE4D6C3E8CDA}"/>
              </a:ext>
            </a:extLst>
          </p:cNvPr>
          <p:cNvSpPr/>
          <p:nvPr/>
        </p:nvSpPr>
        <p:spPr>
          <a:xfrm>
            <a:off x="1769343" y="1460424"/>
            <a:ext cx="1007475" cy="100747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710980" y="1544670"/>
            <a:ext cx="3124200" cy="838982"/>
          </a:xfrm>
        </p:spPr>
        <p:txBody>
          <a:bodyPr anchor="ctr"/>
          <a:lstStyle/>
          <a:p>
            <a:pPr algn="ctr"/>
            <a:r>
              <a:rPr lang="en-US" sz="4800">
                <a:latin typeface="Montserrat" panose="00000500000000000000" pitchFamily="2" charset="0"/>
              </a:rPr>
              <a:t>02</a:t>
            </a:r>
          </a:p>
        </p:txBody>
      </p:sp>
      <p:sp>
        <p:nvSpPr>
          <p:cNvPr id="7" name="Text Placeholder 6">
            <a:extLst>
              <a:ext uri="{FF2B5EF4-FFF2-40B4-BE49-F238E27FC236}">
                <a16:creationId xmlns:a16="http://schemas.microsoft.com/office/drawing/2014/main" id="{68FDDEC2-A768-49F4-87BC-33D5FE80AA49}"/>
              </a:ext>
            </a:extLst>
          </p:cNvPr>
          <p:cNvSpPr>
            <a:spLocks noGrp="1"/>
          </p:cNvSpPr>
          <p:nvPr>
            <p:ph type="body" sz="half" idx="2"/>
          </p:nvPr>
        </p:nvSpPr>
        <p:spPr>
          <a:xfrm>
            <a:off x="723900" y="1916206"/>
            <a:ext cx="3124200" cy="1857499"/>
          </a:xfrm>
        </p:spPr>
        <p:txBody>
          <a:bodyPr anchor="ctr">
            <a:normAutofit/>
          </a:bodyPr>
          <a:lstStyle/>
          <a:p>
            <a:pPr algn="ctr"/>
            <a:r>
              <a:rPr lang="en-US" sz="3200" b="1" err="1"/>
              <a:t>Nội</a:t>
            </a:r>
            <a:r>
              <a:rPr lang="en-US" sz="3200" b="1"/>
              <a:t> dung</a:t>
            </a:r>
          </a:p>
        </p:txBody>
      </p:sp>
      <p:pic>
        <p:nvPicPr>
          <p:cNvPr id="4" name="Picture 3" descr="A screenshot of a computer&#10;&#10;Description automatically generated with low confidence">
            <a:extLst>
              <a:ext uri="{FF2B5EF4-FFF2-40B4-BE49-F238E27FC236}">
                <a16:creationId xmlns:a16="http://schemas.microsoft.com/office/drawing/2014/main" id="{85CE7EA5-4C3B-612F-92C7-664FE8C0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626" y="0"/>
            <a:ext cx="3723433" cy="2844956"/>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359BE98A-F63F-9AE3-2C04-E3E0E04D9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652" y="2523818"/>
            <a:ext cx="3785348" cy="2619682"/>
          </a:xfrm>
          <a:prstGeom prst="rect">
            <a:avLst/>
          </a:prstGeom>
        </p:spPr>
      </p:pic>
    </p:spTree>
    <p:extLst>
      <p:ext uri="{BB962C8B-B14F-4D97-AF65-F5344CB8AC3E}">
        <p14:creationId xmlns:p14="http://schemas.microsoft.com/office/powerpoint/2010/main" val="1032840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A97FF-2827-49CE-9920-534ECC9F21FE}"/>
              </a:ext>
            </a:extLst>
          </p:cNvPr>
          <p:cNvSpPr>
            <a:spLocks noGrp="1"/>
          </p:cNvSpPr>
          <p:nvPr>
            <p:ph idx="1"/>
          </p:nvPr>
        </p:nvSpPr>
        <p:spPr>
          <a:xfrm>
            <a:off x="723900" y="1146083"/>
            <a:ext cx="7696200" cy="3357562"/>
          </a:xfrm>
        </p:spPr>
        <p:txBody>
          <a:bodyPr>
            <a:normAutofit/>
          </a:bodyPr>
          <a:lstStyle/>
          <a:p>
            <a:pPr>
              <a:lnSpc>
                <a:spcPct val="200000"/>
              </a:lnSpc>
            </a:pPr>
            <a:r>
              <a:rPr lang="en-US" sz="1200" err="1">
                <a:latin typeface="Montserrat" panose="00000500000000000000" pitchFamily="2" charset="0"/>
                <a:cs typeface="Calibri" panose="020F0502020204030204" pitchFamily="34" charset="0"/>
              </a:rPr>
              <a:t>Để</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đánh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giá</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tác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động</a:t>
            </a:r>
            <a:r>
              <a:rPr lang="en-US" sz="1200">
                <a:latin typeface="Montserrat" panose="00000500000000000000" pitchFamily="2" charset="0"/>
                <a:cs typeface="Calibri" panose="020F0502020204030204" pitchFamily="34" charset="0"/>
              </a:rPr>
              <a:t> qua </a:t>
            </a:r>
            <a:r>
              <a:rPr lang="en-US" sz="1200" err="1">
                <a:latin typeface="Montserrat" panose="00000500000000000000" pitchFamily="2" charset="0"/>
                <a:cs typeface="Calibri" panose="020F0502020204030204" pitchFamily="34" charset="0"/>
              </a:rPr>
              <a:t>lại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giữa</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các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yếu</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tố</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vĩ</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mô</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và</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chỉ</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số</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giá</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chứng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khoán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chuyên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đề</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sử</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dụng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những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biến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số</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sau</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để</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phân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tích</a:t>
            </a:r>
            <a:r>
              <a:rPr lang="en-US" sz="1200">
                <a:latin typeface="Montserrat" panose="00000500000000000000" pitchFamily="2" charset="0"/>
                <a:cs typeface="Calibri" panose="020F0502020204030204" pitchFamily="34" charset="0"/>
              </a:rPr>
              <a:t>:</a:t>
            </a:r>
          </a:p>
          <a:p>
            <a:pPr marL="171450" indent="-171450">
              <a:lnSpc>
                <a:spcPct val="200000"/>
              </a:lnSpc>
              <a:buFont typeface="Arial" panose="020B0604020202020204" pitchFamily="34" charset="0"/>
              <a:buChar char="•"/>
            </a:pPr>
            <a:r>
              <a:rPr lang="en-US" sz="1200" b="0" i="0" err="1">
                <a:effectLst/>
                <a:latin typeface="Montserrat" panose="00000500000000000000" pitchFamily="2" charset="0"/>
                <a:cs typeface="Calibri" panose="020F0502020204030204" pitchFamily="34" charset="0"/>
              </a:rPr>
              <a:t>Chỉ</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số</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giá</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tiêu</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dùng</a:t>
            </a:r>
            <a:r>
              <a:rPr lang="en-US" sz="1200" b="0" i="0">
                <a:effectLst/>
                <a:latin typeface="Montserrat" panose="00000500000000000000" pitchFamily="2" charset="0"/>
                <a:cs typeface="Calibri" panose="020F0502020204030204" pitchFamily="34" charset="0"/>
              </a:rPr>
              <a:t> CPI (cpi): </a:t>
            </a:r>
            <a:r>
              <a:rPr lang="en-US" sz="1200" b="0" i="0" err="1">
                <a:effectLst/>
                <a:latin typeface="Montserrat" panose="00000500000000000000" pitchFamily="2" charset="0"/>
                <a:cs typeface="Calibri" panose="020F0502020204030204" pitchFamily="34" charset="0"/>
              </a:rPr>
              <a:t>Đại</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diện</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cho</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tỷ</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lệ</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lạm</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phát</a:t>
            </a:r>
            <a:endParaRPr lang="en-US" sz="1200" b="0" i="0">
              <a:effectLst/>
              <a:latin typeface="Montserrat" panose="00000500000000000000" pitchFamily="2" charset="0"/>
              <a:cs typeface="Calibri" panose="020F0502020204030204" pitchFamily="34" charset="0"/>
            </a:endParaRPr>
          </a:p>
          <a:p>
            <a:pPr marL="171450" indent="-171450">
              <a:lnSpc>
                <a:spcPct val="200000"/>
              </a:lnSpc>
              <a:buFont typeface="Arial" panose="020B0604020202020204" pitchFamily="34" charset="0"/>
              <a:buChar char="•"/>
            </a:pPr>
            <a:r>
              <a:rPr lang="en-US" sz="1200" err="1">
                <a:latin typeface="Montserrat" panose="00000500000000000000" pitchFamily="2" charset="0"/>
                <a:cs typeface="Calibri" panose="020F0502020204030204" pitchFamily="34" charset="0"/>
              </a:rPr>
              <a:t>Tỷ</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giá</a:t>
            </a:r>
            <a:r>
              <a:rPr lang="en-US" sz="1200">
                <a:latin typeface="Montserrat" panose="00000500000000000000" pitchFamily="2" charset="0"/>
                <a:cs typeface="Calibri" panose="020F0502020204030204" pitchFamily="34" charset="0"/>
              </a:rPr>
              <a:t> USD/VND (</a:t>
            </a:r>
            <a:r>
              <a:rPr lang="en-US" sz="1200" err="1">
                <a:latin typeface="Montserrat" panose="00000500000000000000" pitchFamily="2" charset="0"/>
                <a:cs typeface="Calibri" panose="020F0502020204030204" pitchFamily="34" charset="0"/>
              </a:rPr>
              <a:t>exc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Tỷ</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giá</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hối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đoái</a:t>
            </a:r>
            <a:endParaRPr lang="en-US" sz="1200">
              <a:latin typeface="Montserrat" panose="00000500000000000000" pitchFamily="2" charset="0"/>
              <a:cs typeface="Calibri" panose="020F0502020204030204" pitchFamily="34" charset="0"/>
            </a:endParaRPr>
          </a:p>
          <a:p>
            <a:pPr marL="171450" indent="-171450">
              <a:lnSpc>
                <a:spcPct val="200000"/>
              </a:lnSpc>
              <a:buFont typeface="Arial" panose="020B0604020202020204" pitchFamily="34" charset="0"/>
              <a:buChar char="•"/>
            </a:pPr>
            <a:r>
              <a:rPr lang="en-US" sz="1200" b="0" i="0" err="1">
                <a:effectLst/>
                <a:latin typeface="Montserrat" panose="00000500000000000000" pitchFamily="2" charset="0"/>
                <a:cs typeface="Calibri" panose="020F0502020204030204" pitchFamily="34" charset="0"/>
              </a:rPr>
              <a:t>C</a:t>
            </a:r>
            <a:r>
              <a:rPr lang="en-US" sz="1200" err="1">
                <a:latin typeface="Montserrat" panose="00000500000000000000" pitchFamily="2" charset="0"/>
                <a:cs typeface="Calibri" panose="020F0502020204030204" pitchFamily="34" charset="0"/>
              </a:rPr>
              <a:t>án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cân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thương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mại</a:t>
            </a:r>
            <a:r>
              <a:rPr lang="en-US" sz="1200">
                <a:latin typeface="Montserrat" panose="00000500000000000000" pitchFamily="2" charset="0"/>
                <a:cs typeface="Calibri" panose="020F0502020204030204" pitchFamily="34" charset="0"/>
              </a:rPr>
              <a:t> (bot): </a:t>
            </a:r>
            <a:r>
              <a:rPr lang="en-US" sz="1200" err="1">
                <a:latin typeface="Montserrat" panose="00000500000000000000" pitchFamily="2" charset="0"/>
                <a:cs typeface="Calibri" panose="020F0502020204030204" pitchFamily="34" charset="0"/>
              </a:rPr>
              <a:t>Đại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diện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cho</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tình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hình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thương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mại</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quốc</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tế</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của</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Việt</a:t>
            </a:r>
            <a:r>
              <a:rPr lang="en-US" sz="1200">
                <a:latin typeface="Montserrat" panose="00000500000000000000" pitchFamily="2" charset="0"/>
                <a:cs typeface="Calibri" panose="020F0502020204030204" pitchFamily="34" charset="0"/>
              </a:rPr>
              <a:t> Nam</a:t>
            </a:r>
          </a:p>
          <a:p>
            <a:pPr marL="171450" indent="-171450">
              <a:lnSpc>
                <a:spcPct val="200000"/>
              </a:lnSpc>
              <a:buFont typeface="Arial" panose="020B0604020202020204" pitchFamily="34" charset="0"/>
              <a:buChar char="•"/>
            </a:pPr>
            <a:r>
              <a:rPr lang="en-US" sz="1200" b="0" i="0" err="1">
                <a:effectLst/>
                <a:latin typeface="Montserrat" panose="00000500000000000000" pitchFamily="2" charset="0"/>
                <a:cs typeface="Calibri" panose="020F0502020204030204" pitchFamily="34" charset="0"/>
              </a:rPr>
              <a:t>Tổng</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phương</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tiện</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thanh</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toán</a:t>
            </a:r>
            <a:r>
              <a:rPr lang="en-US" sz="1200" b="0" i="0">
                <a:effectLst/>
                <a:latin typeface="Montserrat" panose="00000500000000000000" pitchFamily="2" charset="0"/>
                <a:cs typeface="Calibri" panose="020F0502020204030204" pitchFamily="34" charset="0"/>
              </a:rPr>
              <a:t> (m2): </a:t>
            </a:r>
            <a:r>
              <a:rPr lang="en-US" sz="1200" b="0" i="0" err="1">
                <a:effectLst/>
                <a:latin typeface="Montserrat" panose="00000500000000000000" pitchFamily="2" charset="0"/>
                <a:cs typeface="Calibri" panose="020F0502020204030204" pitchFamily="34" charset="0"/>
              </a:rPr>
              <a:t>Lượng</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cung</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tiền</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trong</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lưu</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thông</a:t>
            </a:r>
            <a:endParaRPr lang="en-US" sz="1200" b="0" i="0">
              <a:effectLst/>
              <a:latin typeface="Montserrat" panose="00000500000000000000" pitchFamily="2" charset="0"/>
              <a:cs typeface="Calibri" panose="020F0502020204030204" pitchFamily="34" charset="0"/>
            </a:endParaRPr>
          </a:p>
          <a:p>
            <a:pPr marL="171450" indent="-171450">
              <a:lnSpc>
                <a:spcPct val="200000"/>
              </a:lnSpc>
              <a:buFont typeface="Arial" panose="020B0604020202020204" pitchFamily="34" charset="0"/>
              <a:buChar char="•"/>
            </a:pPr>
            <a:r>
              <a:rPr lang="en-US" sz="1200" b="0" i="0" err="1">
                <a:effectLst/>
                <a:latin typeface="Montserrat" panose="00000500000000000000" pitchFamily="2" charset="0"/>
                <a:cs typeface="Calibri" panose="020F0502020204030204" pitchFamily="34" charset="0"/>
              </a:rPr>
              <a:t>Chỉ</a:t>
            </a:r>
            <a:r>
              <a:rPr lang="en-US" sz="1200" b="0" i="0">
                <a:effectLst/>
                <a:latin typeface="Montserrat" panose="00000500000000000000" pitchFamily="2" charset="0"/>
                <a:cs typeface="Calibri" panose="020F0502020204030204" pitchFamily="34" charset="0"/>
              </a:rPr>
              <a:t> </a:t>
            </a:r>
            <a:r>
              <a:rPr lang="en-US" sz="1200" b="0" i="0" err="1">
                <a:effectLst/>
                <a:latin typeface="Montserrat" panose="00000500000000000000" pitchFamily="2" charset="0"/>
                <a:cs typeface="Calibri" panose="020F0502020204030204" pitchFamily="34" charset="0"/>
              </a:rPr>
              <a:t>số</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giá</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chứng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khoán</a:t>
            </a:r>
            <a:r>
              <a:rPr lang="en-US" sz="1200">
                <a:latin typeface="Montserrat" panose="00000500000000000000" pitchFamily="2" charset="0"/>
                <a:cs typeface="Calibri" panose="020F0502020204030204" pitchFamily="34" charset="0"/>
              </a:rPr>
              <a:t> VN-INDEX (</a:t>
            </a:r>
            <a:r>
              <a:rPr lang="en-US" sz="1200" err="1">
                <a:latin typeface="Montserrat" panose="00000500000000000000" pitchFamily="2" charset="0"/>
                <a:cs typeface="Calibri" panose="020F0502020204030204" pitchFamily="34" charset="0"/>
              </a:rPr>
              <a:t>vnindex</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Phản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ánh</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biến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động</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của</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toàn</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bộ</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thị</a:t>
            </a:r>
            <a:r>
              <a:rPr lang="en-US" sz="1200">
                <a:latin typeface="Montserrat" panose="00000500000000000000" pitchFamily="2" charset="0"/>
                <a:cs typeface="Calibri" panose="020F0502020204030204" pitchFamily="34" charset="0"/>
              </a:rPr>
              <a:t> </a:t>
            </a:r>
            <a:r>
              <a:rPr lang="en-US" sz="1200" err="1">
                <a:latin typeface="Montserrat" panose="00000500000000000000" pitchFamily="2" charset="0"/>
                <a:cs typeface="Calibri" panose="020F0502020204030204" pitchFamily="34" charset="0"/>
              </a:rPr>
              <a:t>trường</a:t>
            </a:r>
            <a:r>
              <a:rPr lang="en-US" sz="1200">
                <a:latin typeface="Montserrat" panose="00000500000000000000" pitchFamily="2" charset="0"/>
                <a:cs typeface="Calibri" panose="020F0502020204030204" pitchFamily="34" charset="0"/>
              </a:rPr>
              <a:t>.</a:t>
            </a:r>
            <a:endParaRPr lang="en-US" sz="1200" b="0" i="0">
              <a:effectLst/>
              <a:latin typeface="Montserrat" panose="00000500000000000000" pitchFamily="2" charset="0"/>
              <a:cs typeface="Calibri" panose="020F0502020204030204" pitchFamily="34" charset="0"/>
            </a:endParaRPr>
          </a:p>
        </p:txBody>
      </p:sp>
      <p:sp>
        <p:nvSpPr>
          <p:cNvPr id="6" name="Title 2">
            <a:extLst>
              <a:ext uri="{FF2B5EF4-FFF2-40B4-BE49-F238E27FC236}">
                <a16:creationId xmlns:a16="http://schemas.microsoft.com/office/drawing/2014/main" id="{F2C908DD-3F03-5944-7CC3-5D4F29ACC69C}"/>
              </a:ext>
            </a:extLst>
          </p:cNvPr>
          <p:cNvSpPr txBox="1">
            <a:spLocks/>
          </p:cNvSpPr>
          <p:nvPr/>
        </p:nvSpPr>
        <p:spPr>
          <a:xfrm>
            <a:off x="-1571067" y="1262902"/>
            <a:ext cx="8090647" cy="39636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000" b="1" kern="1200">
                <a:solidFill>
                  <a:schemeClr val="tx1"/>
                </a:solidFill>
                <a:latin typeface="Poiret One" panose="02000000000000000000" pitchFamily="2" charset="0"/>
                <a:ea typeface="+mj-ea"/>
                <a:cs typeface="+mj-cs"/>
              </a:defRPr>
            </a:lvl1pPr>
          </a:lstStyle>
          <a:p>
            <a:r>
              <a:rPr lang="en-US" sz="1200">
                <a:latin typeface="Montserrat" panose="00000500000000000000" pitchFamily="2" charset="0"/>
              </a:rPr>
              <a:t>Nguồn dữ liệu và phương pháp chọn biến</a:t>
            </a:r>
          </a:p>
        </p:txBody>
      </p:sp>
      <p:sp>
        <p:nvSpPr>
          <p:cNvPr id="9" name="TextBox 8">
            <a:extLst>
              <a:ext uri="{FF2B5EF4-FFF2-40B4-BE49-F238E27FC236}">
                <a16:creationId xmlns:a16="http://schemas.microsoft.com/office/drawing/2014/main" id="{6846D12C-24CA-8005-A703-1A2919B42DB1}"/>
              </a:ext>
            </a:extLst>
          </p:cNvPr>
          <p:cNvSpPr txBox="1"/>
          <p:nvPr/>
        </p:nvSpPr>
        <p:spPr>
          <a:xfrm>
            <a:off x="1537239" y="335892"/>
            <a:ext cx="7658100" cy="461665"/>
          </a:xfrm>
          <a:prstGeom prst="rect">
            <a:avLst/>
          </a:prstGeom>
          <a:noFill/>
        </p:spPr>
        <p:txBody>
          <a:bodyPr wrap="square">
            <a:spAutoFit/>
          </a:bodyPr>
          <a:lstStyle/>
          <a:p>
            <a:r>
              <a:rPr lang="en-US" sz="2300" b="1" spc="-110">
                <a:latin typeface="Montserrat" panose="00000500000000000000" pitchFamily="2" charset="0"/>
              </a:rPr>
              <a:t>2.1 Sự biến động của VN-INDEX và các biến vĩ mô</a:t>
            </a:r>
            <a:endParaRPr lang="en-US" sz="2300" b="1">
              <a:latin typeface="Montserrat" panose="00000500000000000000" pitchFamily="2" charset="0"/>
            </a:endParaRPr>
          </a:p>
        </p:txBody>
      </p:sp>
    </p:spTree>
    <p:extLst>
      <p:ext uri="{BB962C8B-B14F-4D97-AF65-F5344CB8AC3E}">
        <p14:creationId xmlns:p14="http://schemas.microsoft.com/office/powerpoint/2010/main" val="363429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775A7-D3DB-4300-8240-4DFD85DCAA79}"/>
              </a:ext>
            </a:extLst>
          </p:cNvPr>
          <p:cNvSpPr>
            <a:spLocks noGrp="1"/>
          </p:cNvSpPr>
          <p:nvPr>
            <p:ph idx="1"/>
          </p:nvPr>
        </p:nvSpPr>
        <p:spPr/>
        <p:txBody>
          <a:bodyPr/>
          <a:lstStyle/>
          <a:p>
            <a:endParaRPr lang="en-US"/>
          </a:p>
          <a:p>
            <a:endParaRPr lang="en-US"/>
          </a:p>
        </p:txBody>
      </p:sp>
      <p:pic>
        <p:nvPicPr>
          <p:cNvPr id="4" name="Picture 3" descr="Chart, line chart&#10;&#10;Description automatically generated">
            <a:extLst>
              <a:ext uri="{FF2B5EF4-FFF2-40B4-BE49-F238E27FC236}">
                <a16:creationId xmlns:a16="http://schemas.microsoft.com/office/drawing/2014/main" id="{FF136B71-9611-25E0-8C9F-9726C0F708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494" y="1667403"/>
            <a:ext cx="4907779" cy="2800350"/>
          </a:xfrm>
          <a:prstGeom prst="rect">
            <a:avLst/>
          </a:prstGeom>
          <a:noFill/>
          <a:ln>
            <a:noFill/>
          </a:ln>
        </p:spPr>
      </p:pic>
      <p:sp>
        <p:nvSpPr>
          <p:cNvPr id="5" name="TextBox 4">
            <a:extLst>
              <a:ext uri="{FF2B5EF4-FFF2-40B4-BE49-F238E27FC236}">
                <a16:creationId xmlns:a16="http://schemas.microsoft.com/office/drawing/2014/main" id="{1220058C-B4B1-D482-C8AB-73386F8CD5F1}"/>
              </a:ext>
            </a:extLst>
          </p:cNvPr>
          <p:cNvSpPr txBox="1"/>
          <p:nvPr/>
        </p:nvSpPr>
        <p:spPr>
          <a:xfrm>
            <a:off x="5873622" y="1920688"/>
            <a:ext cx="2472226" cy="2000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VN-INDEX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sự</a:t>
            </a:r>
            <a:r>
              <a:rPr lang="en-US" sz="1200">
                <a:latin typeface="Montserrat" panose="00000500000000000000" pitchFamily="2" charset="0"/>
              </a:rPr>
              <a:t> </a:t>
            </a:r>
            <a:r>
              <a:rPr lang="en-US" sz="1200" err="1">
                <a:latin typeface="Montserrat" panose="00000500000000000000" pitchFamily="2" charset="0"/>
              </a:rPr>
              <a:t>tương</a:t>
            </a:r>
            <a:r>
              <a:rPr lang="en-US" sz="1200">
                <a:latin typeface="Montserrat" panose="00000500000000000000" pitchFamily="2" charset="0"/>
              </a:rPr>
              <a:t> </a:t>
            </a:r>
            <a:r>
              <a:rPr lang="en-US" sz="1200" err="1">
                <a:latin typeface="Montserrat" panose="00000500000000000000" pitchFamily="2" charset="0"/>
              </a:rPr>
              <a:t>quan</a:t>
            </a:r>
            <a:r>
              <a:rPr lang="en-US" sz="1200">
                <a:latin typeface="Montserrat" panose="00000500000000000000" pitchFamily="2" charset="0"/>
              </a:rPr>
              <a:t> chặt </a:t>
            </a:r>
            <a:r>
              <a:rPr lang="en-US" sz="1200" err="1">
                <a:latin typeface="Montserrat" panose="00000500000000000000" pitchFamily="2" charset="0"/>
              </a:rPr>
              <a:t>với</a:t>
            </a:r>
            <a:r>
              <a:rPr lang="en-US" sz="1200">
                <a:latin typeface="Montserrat" panose="00000500000000000000" pitchFamily="2" charset="0"/>
              </a:rPr>
              <a:t> </a:t>
            </a:r>
            <a:r>
              <a:rPr lang="en-US" sz="1200" err="1">
                <a:latin typeface="Montserrat" panose="00000500000000000000" pitchFamily="2" charset="0"/>
              </a:rPr>
              <a:t>cung</a:t>
            </a:r>
            <a:r>
              <a:rPr lang="en-US" sz="1200">
                <a:latin typeface="Montserrat" panose="00000500000000000000" pitchFamily="2" charset="0"/>
              </a:rPr>
              <a:t> </a:t>
            </a:r>
            <a:r>
              <a:rPr lang="en-US" sz="1200" err="1">
                <a:latin typeface="Montserrat" panose="00000500000000000000" pitchFamily="2" charset="0"/>
              </a:rPr>
              <a:t>tiền</a:t>
            </a:r>
            <a:r>
              <a:rPr lang="en-US" sz="1200">
                <a:latin typeface="Montserrat" panose="00000500000000000000" pitchFamily="2" charset="0"/>
              </a:rPr>
              <a:t> </a:t>
            </a:r>
            <a:r>
              <a:rPr lang="en-US" sz="1200" err="1">
                <a:latin typeface="Montserrat" panose="00000500000000000000" pitchFamily="2" charset="0"/>
              </a:rPr>
              <a:t>và</a:t>
            </a:r>
            <a:r>
              <a:rPr lang="en-US" sz="1200">
                <a:latin typeface="Montserrat" panose="00000500000000000000" pitchFamily="2" charset="0"/>
              </a:rPr>
              <a:t> </a:t>
            </a:r>
            <a:r>
              <a:rPr lang="en-US" sz="1200" err="1">
                <a:latin typeface="Montserrat" panose="00000500000000000000" pitchFamily="2" charset="0"/>
              </a:rPr>
              <a:t>tỷ</a:t>
            </a:r>
            <a:r>
              <a:rPr lang="en-US" sz="1200">
                <a:latin typeface="Montserrat" panose="00000500000000000000" pitchFamily="2" charset="0"/>
              </a:rPr>
              <a:t> </a:t>
            </a:r>
            <a:r>
              <a:rPr lang="en-US" sz="1200" err="1">
                <a:latin typeface="Montserrat" panose="00000500000000000000" pitchFamily="2" charset="0"/>
              </a:rPr>
              <a:t>giá</a:t>
            </a:r>
            <a:r>
              <a:rPr lang="en-US" sz="1200">
                <a:latin typeface="Montserrat" panose="00000500000000000000" pitchFamily="2" charset="0"/>
              </a:rPr>
              <a:t> </a:t>
            </a:r>
            <a:r>
              <a:rPr lang="en-US" sz="1200" err="1">
                <a:latin typeface="Montserrat" panose="00000500000000000000" pitchFamily="2" charset="0"/>
              </a:rPr>
              <a:t>hối</a:t>
            </a:r>
            <a:r>
              <a:rPr lang="en-US" sz="1200">
                <a:latin typeface="Montserrat" panose="00000500000000000000" pitchFamily="2" charset="0"/>
              </a:rPr>
              <a:t> </a:t>
            </a:r>
            <a:r>
              <a:rPr lang="en-US" sz="1200" err="1">
                <a:latin typeface="Montserrat" panose="00000500000000000000" pitchFamily="2" charset="0"/>
              </a:rPr>
              <a:t>đoái</a:t>
            </a:r>
            <a:r>
              <a:rPr lang="en-US" sz="1200">
                <a:latin typeface="Montserrat" panose="00000500000000000000" pitchFamily="2" charset="0"/>
              </a:rPr>
              <a:t>.</a:t>
            </a:r>
          </a:p>
          <a:p>
            <a:pPr marL="285750" indent="-285750">
              <a:lnSpc>
                <a:spcPct val="150000"/>
              </a:lnSpc>
              <a:buFont typeface="Arial" panose="020B0604020202020204" pitchFamily="34" charset="0"/>
              <a:buChar char="•"/>
            </a:pPr>
            <a:r>
              <a:rPr lang="en-US" sz="1200" err="1">
                <a:latin typeface="Montserrat" panose="00000500000000000000" pitchFamily="2" charset="0"/>
              </a:rPr>
              <a:t>Cán</a:t>
            </a:r>
            <a:r>
              <a:rPr lang="en-US" sz="1200">
                <a:latin typeface="Montserrat" panose="00000500000000000000" pitchFamily="2" charset="0"/>
              </a:rPr>
              <a:t> </a:t>
            </a:r>
            <a:r>
              <a:rPr lang="en-US" sz="1200" err="1">
                <a:latin typeface="Montserrat" panose="00000500000000000000" pitchFamily="2" charset="0"/>
              </a:rPr>
              <a:t>cân</a:t>
            </a:r>
            <a:r>
              <a:rPr lang="en-US" sz="1200">
                <a:latin typeface="Montserrat" panose="00000500000000000000" pitchFamily="2" charset="0"/>
              </a:rPr>
              <a:t> </a:t>
            </a:r>
            <a:r>
              <a:rPr lang="en-US" sz="1200" err="1">
                <a:latin typeface="Montserrat" panose="00000500000000000000" pitchFamily="2" charset="0"/>
              </a:rPr>
              <a:t>thương</a:t>
            </a:r>
            <a:r>
              <a:rPr lang="en-US" sz="1200">
                <a:latin typeface="Montserrat" panose="00000500000000000000" pitchFamily="2" charset="0"/>
              </a:rPr>
              <a:t> </a:t>
            </a:r>
            <a:r>
              <a:rPr lang="en-US" sz="1200" err="1">
                <a:latin typeface="Montserrat" panose="00000500000000000000" pitchFamily="2" charset="0"/>
              </a:rPr>
              <a:t>mại</a:t>
            </a:r>
            <a:r>
              <a:rPr lang="en-US" sz="1200">
                <a:latin typeface="Montserrat" panose="00000500000000000000" pitchFamily="2" charset="0"/>
              </a:rPr>
              <a:t> </a:t>
            </a:r>
            <a:r>
              <a:rPr lang="en-US" sz="1200" err="1">
                <a:latin typeface="Montserrat" panose="00000500000000000000" pitchFamily="2" charset="0"/>
              </a:rPr>
              <a:t>và</a:t>
            </a:r>
            <a:r>
              <a:rPr lang="en-US" sz="1200">
                <a:latin typeface="Montserrat" panose="00000500000000000000" pitchFamily="2" charset="0"/>
              </a:rPr>
              <a:t> </a:t>
            </a:r>
            <a:r>
              <a:rPr lang="en-US" sz="1200" err="1">
                <a:latin typeface="Montserrat" panose="00000500000000000000" pitchFamily="2" charset="0"/>
              </a:rPr>
              <a:t>chỉ</a:t>
            </a:r>
            <a:r>
              <a:rPr lang="en-US" sz="1200">
                <a:latin typeface="Montserrat" panose="00000500000000000000" pitchFamily="2" charset="0"/>
              </a:rPr>
              <a:t> </a:t>
            </a:r>
            <a:r>
              <a:rPr lang="en-US" sz="1200" err="1">
                <a:latin typeface="Montserrat" panose="00000500000000000000" pitchFamily="2" charset="0"/>
              </a:rPr>
              <a:t>số</a:t>
            </a:r>
            <a:r>
              <a:rPr lang="en-US" sz="1200">
                <a:latin typeface="Montserrat" panose="00000500000000000000" pitchFamily="2" charset="0"/>
              </a:rPr>
              <a:t> CPI </a:t>
            </a:r>
            <a:r>
              <a:rPr lang="en-US" sz="1200" err="1">
                <a:latin typeface="Montserrat" panose="00000500000000000000" pitchFamily="2" charset="0"/>
              </a:rPr>
              <a:t>có</a:t>
            </a:r>
            <a:r>
              <a:rPr lang="en-US" sz="1200">
                <a:latin typeface="Montserrat" panose="00000500000000000000" pitchFamily="2" charset="0"/>
              </a:rPr>
              <a:t> </a:t>
            </a:r>
            <a:r>
              <a:rPr lang="en-US" sz="1200" err="1">
                <a:latin typeface="Montserrat" panose="00000500000000000000" pitchFamily="2" charset="0"/>
              </a:rPr>
              <a:t>mức</a:t>
            </a:r>
            <a:r>
              <a:rPr lang="en-US" sz="1200">
                <a:latin typeface="Montserrat" panose="00000500000000000000" pitchFamily="2" charset="0"/>
              </a:rPr>
              <a:t> </a:t>
            </a:r>
            <a:r>
              <a:rPr lang="en-US" sz="1200" err="1">
                <a:latin typeface="Montserrat" panose="00000500000000000000" pitchFamily="2" charset="0"/>
              </a:rPr>
              <a:t>độ</a:t>
            </a:r>
            <a:r>
              <a:rPr lang="en-US" sz="1200">
                <a:latin typeface="Montserrat" panose="00000500000000000000" pitchFamily="2" charset="0"/>
              </a:rPr>
              <a:t> </a:t>
            </a:r>
            <a:r>
              <a:rPr lang="en-US" sz="1200" err="1">
                <a:latin typeface="Montserrat" panose="00000500000000000000" pitchFamily="2" charset="0"/>
              </a:rPr>
              <a:t>tương</a:t>
            </a:r>
            <a:r>
              <a:rPr lang="en-US" sz="1200">
                <a:latin typeface="Montserrat" panose="00000500000000000000" pitchFamily="2" charset="0"/>
              </a:rPr>
              <a:t> </a:t>
            </a:r>
            <a:r>
              <a:rPr lang="en-US" sz="1200" err="1">
                <a:latin typeface="Montserrat" panose="00000500000000000000" pitchFamily="2" charset="0"/>
              </a:rPr>
              <a:t>quan</a:t>
            </a:r>
            <a:r>
              <a:rPr lang="en-US" sz="1200">
                <a:latin typeface="Montserrat" panose="00000500000000000000" pitchFamily="2" charset="0"/>
              </a:rPr>
              <a:t> </a:t>
            </a:r>
            <a:r>
              <a:rPr lang="en-US" sz="1200" err="1">
                <a:latin typeface="Montserrat" panose="00000500000000000000" pitchFamily="2" charset="0"/>
              </a:rPr>
              <a:t>thấp</a:t>
            </a:r>
            <a:r>
              <a:rPr lang="en-US" sz="1200">
                <a:latin typeface="Montserrat" panose="00000500000000000000" pitchFamily="2" charset="0"/>
              </a:rPr>
              <a:t> </a:t>
            </a:r>
            <a:r>
              <a:rPr lang="en-US" sz="1200" err="1">
                <a:latin typeface="Montserrat" panose="00000500000000000000" pitchFamily="2" charset="0"/>
              </a:rPr>
              <a:t>với</a:t>
            </a:r>
            <a:r>
              <a:rPr lang="en-US" sz="1200">
                <a:latin typeface="Montserrat" panose="00000500000000000000" pitchFamily="2" charset="0"/>
              </a:rPr>
              <a:t> VN-INDEX.</a:t>
            </a:r>
          </a:p>
        </p:txBody>
      </p:sp>
      <p:sp>
        <p:nvSpPr>
          <p:cNvPr id="9" name="TextBox 8">
            <a:extLst>
              <a:ext uri="{FF2B5EF4-FFF2-40B4-BE49-F238E27FC236}">
                <a16:creationId xmlns:a16="http://schemas.microsoft.com/office/drawing/2014/main" id="{248A44EC-3C4E-622A-927B-63C9CDB1F917}"/>
              </a:ext>
            </a:extLst>
          </p:cNvPr>
          <p:cNvSpPr txBox="1"/>
          <p:nvPr/>
        </p:nvSpPr>
        <p:spPr>
          <a:xfrm>
            <a:off x="1537239" y="335892"/>
            <a:ext cx="7658100" cy="461665"/>
          </a:xfrm>
          <a:prstGeom prst="rect">
            <a:avLst/>
          </a:prstGeom>
          <a:noFill/>
        </p:spPr>
        <p:txBody>
          <a:bodyPr wrap="square">
            <a:spAutoFit/>
          </a:bodyPr>
          <a:lstStyle/>
          <a:p>
            <a:r>
              <a:rPr lang="en-US" sz="2300" b="1" spc="-110">
                <a:latin typeface="Montserrat" panose="00000500000000000000" pitchFamily="2" charset="0"/>
              </a:rPr>
              <a:t>2.1 Sự biến động của VN-INDEX và các biến vĩ mô</a:t>
            </a:r>
            <a:endParaRPr lang="en-US" sz="2300" b="1">
              <a:latin typeface="Montserrat" panose="00000500000000000000" pitchFamily="2" charset="0"/>
            </a:endParaRPr>
          </a:p>
        </p:txBody>
      </p:sp>
      <p:sp>
        <p:nvSpPr>
          <p:cNvPr id="13" name="TextBox 12">
            <a:extLst>
              <a:ext uri="{FF2B5EF4-FFF2-40B4-BE49-F238E27FC236}">
                <a16:creationId xmlns:a16="http://schemas.microsoft.com/office/drawing/2014/main" id="{D8E16D1A-1296-91E2-08FE-842E1B64BF8E}"/>
              </a:ext>
            </a:extLst>
          </p:cNvPr>
          <p:cNvSpPr txBox="1"/>
          <p:nvPr/>
        </p:nvSpPr>
        <p:spPr>
          <a:xfrm>
            <a:off x="905040" y="1233489"/>
            <a:ext cx="6880808" cy="276999"/>
          </a:xfrm>
          <a:prstGeom prst="rect">
            <a:avLst/>
          </a:prstGeom>
          <a:noFill/>
        </p:spPr>
        <p:txBody>
          <a:bodyPr wrap="square">
            <a:spAutoFit/>
          </a:bodyPr>
          <a:lstStyle/>
          <a:p>
            <a:r>
              <a:rPr lang="es-ES" sz="1200" b="1">
                <a:latin typeface="Montserrat" panose="00000500000000000000" pitchFamily="2" charset="0"/>
              </a:rPr>
              <a:t>Sự biến động của VN-INDEX và các biến vĩ mô</a:t>
            </a:r>
            <a:endParaRPr lang="en-US" sz="1200" b="1">
              <a:latin typeface="Montserrat" panose="00000500000000000000" pitchFamily="2" charset="0"/>
            </a:endParaRPr>
          </a:p>
        </p:txBody>
      </p:sp>
    </p:spTree>
    <p:extLst>
      <p:ext uri="{BB962C8B-B14F-4D97-AF65-F5344CB8AC3E}">
        <p14:creationId xmlns:p14="http://schemas.microsoft.com/office/powerpoint/2010/main" val="2833659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Business Continuity Frameworks Meeting by Slidesgo">
      <a:dk1>
        <a:sysClr val="windowText" lastClr="000000"/>
      </a:dk1>
      <a:lt1>
        <a:srgbClr val="F9F9F1"/>
      </a:lt1>
      <a:dk2>
        <a:srgbClr val="3E4C4C"/>
      </a:dk2>
      <a:lt2>
        <a:srgbClr val="A3D392"/>
      </a:lt2>
      <a:accent1>
        <a:srgbClr val="89C773"/>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60F9265880FE949BE8C3D0F37C1ED3D" ma:contentTypeVersion="2" ma:contentTypeDescription="Crear nuevo documento." ma:contentTypeScope="" ma:versionID="6324523375f5276df15901b2904a8cd9">
  <xsd:schema xmlns:xsd="http://www.w3.org/2001/XMLSchema" xmlns:xs="http://www.w3.org/2001/XMLSchema" xmlns:p="http://schemas.microsoft.com/office/2006/metadata/properties" xmlns:ns3="3f268bcc-9c2a-49f3-9cb3-db7f72c2a58d" targetNamespace="http://schemas.microsoft.com/office/2006/metadata/properties" ma:root="true" ma:fieldsID="8e3f4d39d2faae94feeda0b25b8144f3" ns3:_="">
    <xsd:import namespace="3f268bcc-9c2a-49f3-9cb3-db7f72c2a58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68bcc-9c2a-49f3-9cb3-db7f72c2a5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3793DF-674F-4C25-8DD1-2BF3AFB246E6}">
  <ds:schemaRefs>
    <ds:schemaRef ds:uri="http://purl.org/dc/dcmitype/"/>
    <ds:schemaRef ds:uri="http://schemas.openxmlformats.org/package/2006/metadata/core-properties"/>
    <ds:schemaRef ds:uri="http://purl.org/dc/elements/1.1/"/>
    <ds:schemaRef ds:uri="http://schemas.microsoft.com/office/2006/documentManagement/types"/>
    <ds:schemaRef ds:uri="3f268bcc-9c2a-49f3-9cb3-db7f72c2a58d"/>
    <ds:schemaRef ds:uri="http://schemas.microsoft.com/office/2006/metadata/properties"/>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EA4D2616-482F-4E99-BD1E-BF5EB26CAF26}">
  <ds:schemaRefs>
    <ds:schemaRef ds:uri="http://schemas.microsoft.com/sharepoint/v3/contenttype/forms"/>
  </ds:schemaRefs>
</ds:datastoreItem>
</file>

<file path=customXml/itemProps3.xml><?xml version="1.0" encoding="utf-8"?>
<ds:datastoreItem xmlns:ds="http://schemas.openxmlformats.org/officeDocument/2006/customXml" ds:itemID="{1029A6F5-7966-4245-8D7A-1C8C9B0637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268bcc-9c2a-49f3-9cb3-db7f72c2a5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12984</TotalTime>
  <Words>2572</Words>
  <Application>Microsoft Office PowerPoint</Application>
  <PresentationFormat>On-screen Show (16:9)</PresentationFormat>
  <Paragraphs>264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Montserrat</vt:lpstr>
      <vt:lpstr>Poiret One</vt:lpstr>
      <vt:lpstr>Times New Roman</vt:lpstr>
      <vt:lpstr>Wingdings</vt:lpstr>
      <vt:lpstr>Office Theme</vt:lpstr>
      <vt:lpstr>PowerPoint Presentation</vt:lpstr>
      <vt:lpstr>Nội dung chính</vt:lpstr>
      <vt:lpstr>Tổng quan về đề tài</vt:lpstr>
      <vt:lpstr>1. Tổng quan về đề tài</vt:lpstr>
      <vt:lpstr>1. Tổng quan về đề tài</vt:lpstr>
      <vt:lpstr>1. Tổng quan về đề tài</vt:lpstr>
      <vt:lpstr>02</vt:lpstr>
      <vt:lpstr>PowerPoint Presentation</vt:lpstr>
      <vt:lpstr>PowerPoint Presentation</vt:lpstr>
      <vt:lpstr>2.1 Sự biến động của VN-INDEX và các biến vĩ mô</vt:lpstr>
      <vt:lpstr>2.1 Sự biến động của VN-INDEX và các biến vĩ mô</vt:lpstr>
      <vt:lpstr>2.2 Một số lý thuyết cơ bản của mô hình nghiên cứu</vt:lpstr>
      <vt:lpstr>2.2 Một số lý thuyết cơ bản của mô hình nghiên cứu</vt:lpstr>
      <vt:lpstr>2.3 Tác động qua lại của VN-INDEX và các biến số vĩ mô</vt:lpstr>
      <vt:lpstr>PowerPoint Presentation</vt:lpstr>
      <vt:lpstr>PowerPoint Presentation</vt:lpstr>
      <vt:lpstr>2.3 Tác động qua lại của VN-INDEX và các biến số vĩ mô</vt:lpstr>
      <vt:lpstr>PowerPoint Presentation</vt:lpstr>
      <vt:lpstr>2.3 Tác động qua lại của VN-INDEX và các biến số vĩ mô</vt:lpstr>
      <vt:lpstr>2.3 Tác động qua lại của VN-INDEX và các biến số vĩ mô</vt:lpstr>
      <vt:lpstr>2.3 Tác động qua lại của VN-INDEX và các biến số vĩ mô</vt:lpstr>
      <vt:lpstr>2.3 Tác động qua lại của VN-INDEX và các biến số vĩ mô</vt:lpstr>
      <vt:lpstr>2.3 Tác động qua lại của VN-INDEX và các biến số vĩ mô</vt:lpstr>
      <vt:lpstr>2.3 Tác động qua lại của VN-INDEX và các biến số vĩ mô</vt:lpstr>
      <vt:lpstr>Cảm ơn Thầy Cô và các bạn đã theo dõi báo cáo!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Phân tích tác động qua lại của chỉ số VN-INDEX và một số biến vĩ mô bằng mô hình VECM</dc:title>
  <dc:creator>11181451@st.neu.edu.vn</dc:creator>
  <cp:lastModifiedBy>Ta Tien Hai</cp:lastModifiedBy>
  <cp:revision>3</cp:revision>
  <dcterms:created xsi:type="dcterms:W3CDTF">2021-10-12T08:06:43Z</dcterms:created>
  <dcterms:modified xsi:type="dcterms:W3CDTF">2022-05-19T12:39:09Z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0x010100E60F9265880FE949BE8C3D0F37C1ED3D</vt:lpwstr>
  </property>
</Properties>
</file>