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7" r:id="rId8"/>
    <p:sldId id="263" r:id="rId9"/>
    <p:sldId id="259" r:id="rId10"/>
    <p:sldId id="266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7B2A-C60C-46FB-B355-D06CB925A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Parsley and </a:t>
            </a:r>
            <a:r>
              <a:rPr lang="en-US" sz="3200" dirty="0" err="1">
                <a:latin typeface="Arial Black" panose="020B0A04020102020204" pitchFamily="34" charset="0"/>
              </a:rPr>
              <a:t>Stringbeans</a:t>
            </a:r>
            <a:r>
              <a:rPr lang="en-US" sz="3200" dirty="0"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17CB1-DA17-4517-B0D0-2AB9FEA40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JSON Parse () and </a:t>
            </a:r>
            <a:r>
              <a:rPr lang="en-US" dirty="0" err="1"/>
              <a:t>Stringify</a:t>
            </a:r>
            <a:r>
              <a:rPr lang="en-US" dirty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336977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6ACF-51C7-4C89-B86B-BD7AEF66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325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Stringify</a:t>
            </a:r>
            <a:r>
              <a:rPr lang="en-US" dirty="0"/>
              <a:t> with Array: </a:t>
            </a:r>
            <a:r>
              <a:rPr lang="en-US" sz="2200" dirty="0"/>
              <a:t>(Function converts each string in array to uppercase)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11A9-28CD-4F81-AD8F-35CE4DC0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37252"/>
            <a:ext cx="9720073" cy="4772108"/>
          </a:xfrm>
        </p:spPr>
        <p:txBody>
          <a:bodyPr numCol="2">
            <a:normAutofit/>
          </a:bodyPr>
          <a:lstStyle/>
          <a:p>
            <a:r>
              <a:rPr lang="en-US" dirty="0"/>
              <a:t>var continents = new Array();  </a:t>
            </a:r>
          </a:p>
          <a:p>
            <a:r>
              <a:rPr lang="en-US" dirty="0"/>
              <a:t>continents[0] = "Europe";  </a:t>
            </a:r>
          </a:p>
          <a:p>
            <a:r>
              <a:rPr lang="en-US" dirty="0"/>
              <a:t>continents[1] = "Asia";  </a:t>
            </a:r>
          </a:p>
          <a:p>
            <a:r>
              <a:rPr lang="en-US" dirty="0"/>
              <a:t>continents[2] = "Australia";  </a:t>
            </a:r>
          </a:p>
          <a:p>
            <a:r>
              <a:rPr lang="en-US" dirty="0"/>
              <a:t>continents[3] = "Antarctica";  </a:t>
            </a:r>
          </a:p>
          <a:p>
            <a:r>
              <a:rPr lang="en-US" dirty="0"/>
              <a:t>continents[4] = "North America";  </a:t>
            </a:r>
          </a:p>
          <a:p>
            <a:r>
              <a:rPr lang="en-US" dirty="0"/>
              <a:t>continents[5] = "South America";  </a:t>
            </a:r>
          </a:p>
          <a:p>
            <a:r>
              <a:rPr lang="en-US" dirty="0"/>
              <a:t>continents[6] = "Africa";  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jsonText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(continents, </a:t>
            </a:r>
            <a:r>
              <a:rPr lang="en-US" dirty="0" err="1"/>
              <a:t>replaceToUpper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replaceToUpper</a:t>
            </a:r>
            <a:r>
              <a:rPr lang="en-US" dirty="0"/>
              <a:t>(key, value) {  </a:t>
            </a:r>
          </a:p>
          <a:p>
            <a:r>
              <a:rPr lang="en-US" dirty="0"/>
              <a:t>    return </a:t>
            </a:r>
            <a:r>
              <a:rPr lang="en-US" dirty="0" err="1"/>
              <a:t>value.toString</a:t>
            </a:r>
            <a:r>
              <a:rPr lang="en-US" dirty="0"/>
              <a:t>().</a:t>
            </a:r>
            <a:r>
              <a:rPr lang="en-US" dirty="0" err="1"/>
              <a:t>toUpperCase</a:t>
            </a:r>
            <a:r>
              <a:rPr lang="en-US" dirty="0"/>
              <a:t>();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//Output:  </a:t>
            </a:r>
          </a:p>
          <a:p>
            <a:r>
              <a:rPr lang="en-US" dirty="0"/>
              <a:t>// "EUROPE,ASIA,AUSTRALIA,ANTARCTICA,NORTH AMERICA,SOUTH AMERICA,AFRICA" </a:t>
            </a:r>
          </a:p>
          <a:p>
            <a:r>
              <a:rPr lang="en-US" dirty="0"/>
              <a:t>(Source: Microsoft.com)</a:t>
            </a:r>
          </a:p>
        </p:txBody>
      </p:sp>
    </p:spTree>
    <p:extLst>
      <p:ext uri="{BB962C8B-B14F-4D97-AF65-F5344CB8AC3E}">
        <p14:creationId xmlns:p14="http://schemas.microsoft.com/office/powerpoint/2010/main" val="387661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53B5-8713-4055-BA2F-EF78E4CD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Reviver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98CD-E391-4311-82A8-24AD04D2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Or, you can use the second parameter, of the </a:t>
            </a:r>
            <a:r>
              <a:rPr lang="en-US" dirty="0" err="1"/>
              <a:t>JSON.parse</a:t>
            </a:r>
            <a:r>
              <a:rPr lang="en-US" dirty="0"/>
              <a:t>() function, called </a:t>
            </a:r>
            <a:r>
              <a:rPr lang="en-US" i="1" dirty="0"/>
              <a:t>reviver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i="1" dirty="0"/>
              <a:t>reviver</a:t>
            </a:r>
            <a:r>
              <a:rPr lang="en-US" dirty="0"/>
              <a:t> parameter is a function that checks each property, before returning the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function is called for each property of the object. If a property contains nested objects, the nested objects are transformed before the parent object. For each property, the following occurs: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If reviver returns a valid value, the property value is replaced with the transformed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If reviver returns the same value it received, the property value is not modified.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If reviver returns null or undefined, the property is deleted.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0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B922-FF4A-4D14-96EA-15A7A09E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C4A1-0A0B-4C94-9EDD-C777B418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Date objects are not allowed in JSON.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you need to include a date, write it as a string.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You can convert it back into a date object later: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Functions are not allowed in JSON.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you need to include a function, write it as a string.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You can convert it back into a function later: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You should avoid using functions in JSON, the functions will lose their scope, and you would have to use eval() to convert them back into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7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1474-4C39-44CE-B192-71998C3A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1D4A-62DF-414D-892E-CE9C9F69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7BA3-9E4F-4EAF-BCA0-CCD535DF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101 -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C39B-43FC-434C-8350-FB51F542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3786"/>
            <a:ext cx="11027068" cy="5054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term JSON was coined by Douglas Crockford </a:t>
            </a:r>
          </a:p>
          <a:p>
            <a:pPr marL="0" indent="0">
              <a:buNone/>
            </a:pPr>
            <a:r>
              <a:rPr lang="en-US" dirty="0"/>
              <a:t>at his company State Software Inc. in 2001.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2006, Google started to use JSON in its </a:t>
            </a:r>
          </a:p>
          <a:p>
            <a:pPr marL="0" indent="0">
              <a:buNone/>
            </a:pPr>
            <a:r>
              <a:rPr lang="en-US" dirty="0" err="1"/>
              <a:t>Gdata</a:t>
            </a:r>
            <a:r>
              <a:rPr lang="en-US" dirty="0"/>
              <a:t> web protocol.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While not yet as ubiquitous as XML, JSON is rising </a:t>
            </a:r>
          </a:p>
          <a:p>
            <a:pPr marL="0" indent="0">
              <a:buNone/>
            </a:pPr>
            <a:r>
              <a:rPr lang="en-US" dirty="0"/>
              <a:t>in popularity due to its simplicity and ease of use.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JSON has been dubbed “XML for young people” </a:t>
            </a:r>
          </a:p>
          <a:p>
            <a:pPr marL="0" indent="0">
              <a:buNone/>
            </a:pPr>
            <a:r>
              <a:rPr lang="en-US" dirty="0"/>
              <a:t>by Scott </a:t>
            </a:r>
            <a:r>
              <a:rPr lang="en-US" dirty="0" err="1"/>
              <a:t>Hanselman</a:t>
            </a:r>
            <a:r>
              <a:rPr lang="en-US" dirty="0"/>
              <a:t>, Principle Program Manager, </a:t>
            </a:r>
          </a:p>
          <a:p>
            <a:pPr marL="0" indent="0">
              <a:buNone/>
            </a:pPr>
            <a:r>
              <a:rPr lang="en-US" dirty="0"/>
              <a:t>Microsoft.</a:t>
            </a:r>
          </a:p>
          <a:p>
            <a:pPr marL="0" indent="0">
              <a:buNone/>
            </a:pPr>
            <a:r>
              <a:rPr lang="en-US" dirty="0"/>
              <a:t>								</a:t>
            </a:r>
            <a:r>
              <a:rPr lang="en-US" b="1" i="1" dirty="0"/>
              <a:t>Douglas Crockford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41342-C7CD-46A0-B089-3BF03995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03787"/>
            <a:ext cx="4318717" cy="43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1413-0AE1-4BE6-9923-591A5C56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101 - Introduction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4818-D972-4687-BB73-BCF51B4A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JSON stands for JavaScript Object Notation.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You can only exchange data between a browser and a server as text.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JSON is text and any </a:t>
            </a:r>
            <a:r>
              <a:rPr lang="en-US" dirty="0" err="1"/>
              <a:t>Javascript</a:t>
            </a:r>
            <a:r>
              <a:rPr lang="en-US" dirty="0"/>
              <a:t> object can be converted into JSON and sent to a server.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Any JSON received from a server can be converted into a </a:t>
            </a:r>
            <a:r>
              <a:rPr lang="en-US" dirty="0" err="1"/>
              <a:t>Javascript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25132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EDC1-9500-4BE9-8892-6C0C7959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71306"/>
          </a:xfrm>
        </p:spPr>
        <p:txBody>
          <a:bodyPr/>
          <a:lstStyle/>
          <a:p>
            <a:r>
              <a:rPr lang="en-US" dirty="0"/>
              <a:t>JSON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1E0E-6504-4C32-84EC-E98054F1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547"/>
            <a:ext cx="10134601" cy="4943061"/>
          </a:xfrm>
        </p:spPr>
        <p:txBody>
          <a:bodyPr numCol="2">
            <a:normAutofit/>
          </a:bodyPr>
          <a:lstStyle/>
          <a:p>
            <a:r>
              <a:rPr lang="en-US" sz="1600" dirty="0"/>
              <a:t>&lt;script&gt;</a:t>
            </a:r>
          </a:p>
          <a:p>
            <a:r>
              <a:rPr lang="en-US" sz="1600" dirty="0"/>
              <a:t>var </a:t>
            </a:r>
            <a:r>
              <a:rPr lang="en-US" sz="1600" dirty="0" err="1"/>
              <a:t>myObj</a:t>
            </a:r>
            <a:r>
              <a:rPr lang="en-US" sz="1600" dirty="0"/>
              <a:t>, </a:t>
            </a:r>
            <a:r>
              <a:rPr lang="en-US" sz="1600" dirty="0" err="1"/>
              <a:t>myJSON</a:t>
            </a:r>
            <a:r>
              <a:rPr lang="en-US" sz="1600" dirty="0"/>
              <a:t>, text, obj;</a:t>
            </a:r>
          </a:p>
          <a:p>
            <a:r>
              <a:rPr lang="en-US" sz="1600" dirty="0"/>
              <a:t>//Storing data:</a:t>
            </a:r>
          </a:p>
          <a:p>
            <a:r>
              <a:rPr lang="en-US" sz="1600" dirty="0" err="1"/>
              <a:t>myObj</a:t>
            </a:r>
            <a:r>
              <a:rPr lang="en-US" sz="1600" dirty="0"/>
              <a:t> = { "</a:t>
            </a:r>
            <a:r>
              <a:rPr lang="en-US" sz="1600" dirty="0" err="1"/>
              <a:t>name":“Logan</a:t>
            </a:r>
            <a:r>
              <a:rPr lang="en-US" sz="1600" dirty="0"/>
              <a:t>", "age":32, "</a:t>
            </a:r>
            <a:r>
              <a:rPr lang="en-US" sz="1600" dirty="0" err="1"/>
              <a:t>city":“San</a:t>
            </a:r>
            <a:r>
              <a:rPr lang="en-US" sz="1600" dirty="0"/>
              <a:t> Antonio" };</a:t>
            </a:r>
          </a:p>
          <a:p>
            <a:r>
              <a:rPr lang="en-US" sz="1600" dirty="0" err="1"/>
              <a:t>myJSON</a:t>
            </a:r>
            <a:r>
              <a:rPr lang="en-US" sz="1600" dirty="0"/>
              <a:t> = </a:t>
            </a:r>
            <a:r>
              <a:rPr lang="en-US" sz="1600" dirty="0" err="1"/>
              <a:t>JSON.stringify</a:t>
            </a:r>
            <a:r>
              <a:rPr lang="en-US" sz="1600" dirty="0"/>
              <a:t>(</a:t>
            </a:r>
            <a:r>
              <a:rPr lang="en-US" sz="1600" dirty="0" err="1"/>
              <a:t>myObj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localStorage.setItem</a:t>
            </a:r>
            <a:r>
              <a:rPr lang="en-US" sz="1600" dirty="0"/>
              <a:t>("</a:t>
            </a:r>
            <a:r>
              <a:rPr lang="en-US" sz="1600" dirty="0" err="1"/>
              <a:t>testJSON</a:t>
            </a:r>
            <a:r>
              <a:rPr lang="en-US" sz="1600" dirty="0"/>
              <a:t>", </a:t>
            </a:r>
            <a:r>
              <a:rPr lang="en-US" sz="1600" dirty="0" err="1"/>
              <a:t>myJSON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//Retrieving data:</a:t>
            </a:r>
          </a:p>
          <a:p>
            <a:r>
              <a:rPr lang="en-US" sz="1600" dirty="0"/>
              <a:t>text = </a:t>
            </a:r>
            <a:r>
              <a:rPr lang="en-US" sz="1600" dirty="0" err="1"/>
              <a:t>localStorage.getItem</a:t>
            </a:r>
            <a:r>
              <a:rPr lang="en-US" sz="1600" dirty="0"/>
              <a:t>("</a:t>
            </a:r>
            <a:r>
              <a:rPr lang="en-US" sz="1600" dirty="0" err="1"/>
              <a:t>testJSON</a:t>
            </a:r>
            <a:r>
              <a:rPr lang="en-US" sz="1600" dirty="0"/>
              <a:t>");</a:t>
            </a:r>
          </a:p>
          <a:p>
            <a:r>
              <a:rPr lang="en-US" sz="1600" dirty="0"/>
              <a:t>obj = </a:t>
            </a:r>
            <a:r>
              <a:rPr lang="en-US" sz="1600" dirty="0" err="1"/>
              <a:t>JSON.parse</a:t>
            </a:r>
            <a:r>
              <a:rPr lang="en-US" sz="1600" dirty="0"/>
              <a:t>(text);</a:t>
            </a:r>
          </a:p>
          <a:p>
            <a:r>
              <a:rPr lang="en-US" sz="1600" dirty="0" err="1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= obj.name;</a:t>
            </a:r>
          </a:p>
          <a:p>
            <a:r>
              <a:rPr lang="en-US" sz="1600" dirty="0"/>
              <a:t>&lt;/script&gt;</a:t>
            </a:r>
          </a:p>
          <a:p>
            <a:r>
              <a:rPr lang="en-US" b="1" dirty="0"/>
              <a:t>Will Return:</a:t>
            </a:r>
          </a:p>
          <a:p>
            <a:r>
              <a:rPr lang="en-US" dirty="0"/>
              <a:t>Logan</a:t>
            </a:r>
          </a:p>
        </p:txBody>
      </p:sp>
    </p:spTree>
    <p:extLst>
      <p:ext uri="{BB962C8B-B14F-4D97-AF65-F5344CB8AC3E}">
        <p14:creationId xmlns:p14="http://schemas.microsoft.com/office/powerpoint/2010/main" val="261009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4375-1EA4-4C2A-9AAE-1EC4C05A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parse()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1ADA-AB7D-4B7C-A394-F2DC11C6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received from a web server is always a string.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Parsing the data with </a:t>
            </a:r>
            <a:r>
              <a:rPr lang="en-US" dirty="0" err="1"/>
              <a:t>JSON.parse</a:t>
            </a:r>
            <a:r>
              <a:rPr lang="en-US" dirty="0"/>
              <a:t>() turns the data into a JavaScript object.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the case of a JSON derived from an array, the method will return a JavaScript array instead of a JavaScript object.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JSON.parse</a:t>
            </a:r>
            <a:r>
              <a:rPr lang="en-US" dirty="0"/>
              <a:t>(text[, reviver]);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Parse a string as JSON, optionally transform the produced value and its properties, and return the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497F-1CAF-41A6-B151-DCBAF978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Parse()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E669-53AC-435F-BE77-D29EEB92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var </a:t>
            </a:r>
            <a:r>
              <a:rPr lang="en-US" dirty="0" err="1"/>
              <a:t>myJSON</a:t>
            </a:r>
            <a:r>
              <a:rPr lang="en-US" dirty="0"/>
              <a:t> = '{ "</a:t>
            </a:r>
            <a:r>
              <a:rPr lang="en-US" dirty="0" err="1"/>
              <a:t>name":“Logan</a:t>
            </a:r>
            <a:r>
              <a:rPr lang="en-US" dirty="0"/>
              <a:t>", "age":32, "</a:t>
            </a:r>
            <a:r>
              <a:rPr lang="en-US" dirty="0" err="1"/>
              <a:t>city":“San</a:t>
            </a:r>
            <a:r>
              <a:rPr lang="en-US" dirty="0"/>
              <a:t> Antonio" }';</a:t>
            </a:r>
          </a:p>
          <a:p>
            <a:r>
              <a:rPr lang="en-US" dirty="0"/>
              <a:t>var </a:t>
            </a:r>
            <a:r>
              <a:rPr lang="en-US" dirty="0" err="1"/>
              <a:t>myObj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myJSON</a:t>
            </a:r>
            <a:r>
              <a:rPr lang="en-US" dirty="0"/>
              <a:t>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myObj.name;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b="1" dirty="0"/>
              <a:t>Will return:</a:t>
            </a:r>
          </a:p>
          <a:p>
            <a:r>
              <a:rPr lang="en-US" dirty="0"/>
              <a:t>Logan</a:t>
            </a:r>
          </a:p>
        </p:txBody>
      </p:sp>
    </p:spTree>
    <p:extLst>
      <p:ext uri="{BB962C8B-B14F-4D97-AF65-F5344CB8AC3E}">
        <p14:creationId xmlns:p14="http://schemas.microsoft.com/office/powerpoint/2010/main" val="140567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BDDB-59F0-461F-A230-66468731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converts JSON String into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C7BD-B790-4130-A960-8A655776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 </a:t>
            </a:r>
            <a:r>
              <a:rPr lang="en-US" dirty="0" err="1"/>
              <a:t>jsontext</a:t>
            </a:r>
            <a:r>
              <a:rPr lang="en-US" dirty="0"/>
              <a:t> = '{"</a:t>
            </a:r>
            <a:r>
              <a:rPr lang="en-US" dirty="0" err="1"/>
              <a:t>firstname</a:t>
            </a:r>
            <a:r>
              <a:rPr lang="en-US" dirty="0"/>
              <a:t>":"Jesper","surname":"</a:t>
            </a:r>
            <a:r>
              <a:rPr lang="en-US" dirty="0" err="1"/>
              <a:t>Aaberg</a:t>
            </a:r>
            <a:r>
              <a:rPr lang="en-US" dirty="0"/>
              <a:t>","phone":["555-0100","555-0120"]}';  </a:t>
            </a:r>
          </a:p>
          <a:p>
            <a:r>
              <a:rPr lang="en-US" dirty="0"/>
              <a:t>var contact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jsontext</a:t>
            </a:r>
            <a:r>
              <a:rPr lang="en-US" dirty="0"/>
              <a:t>);  </a:t>
            </a:r>
          </a:p>
          <a:p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contact.surname</a:t>
            </a:r>
            <a:r>
              <a:rPr lang="en-US" dirty="0"/>
              <a:t> + ", " + </a:t>
            </a:r>
            <a:r>
              <a:rPr lang="en-US" dirty="0" err="1"/>
              <a:t>contact.firstname</a:t>
            </a:r>
            <a:r>
              <a:rPr lang="en-US" dirty="0"/>
              <a:t>);  </a:t>
            </a:r>
          </a:p>
          <a:p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contact.phone</a:t>
            </a:r>
            <a:r>
              <a:rPr lang="en-US" dirty="0"/>
              <a:t>[1]);  </a:t>
            </a:r>
          </a:p>
          <a:p>
            <a:r>
              <a:rPr lang="en-US" dirty="0"/>
              <a:t>// Output:  </a:t>
            </a:r>
          </a:p>
          <a:p>
            <a:r>
              <a:rPr lang="en-US" dirty="0"/>
              <a:t>// </a:t>
            </a:r>
            <a:r>
              <a:rPr lang="en-US" dirty="0" err="1"/>
              <a:t>Aaberg</a:t>
            </a:r>
            <a:r>
              <a:rPr lang="en-US" dirty="0"/>
              <a:t>, Jesper  </a:t>
            </a:r>
          </a:p>
          <a:p>
            <a:r>
              <a:rPr lang="en-US" dirty="0"/>
              <a:t>// 555-0100 </a:t>
            </a:r>
          </a:p>
          <a:p>
            <a:r>
              <a:rPr lang="en-US" dirty="0"/>
              <a:t>(Source: Microsoft.com)</a:t>
            </a:r>
          </a:p>
        </p:txBody>
      </p:sp>
    </p:spTree>
    <p:extLst>
      <p:ext uri="{BB962C8B-B14F-4D97-AF65-F5344CB8AC3E}">
        <p14:creationId xmlns:p14="http://schemas.microsoft.com/office/powerpoint/2010/main" val="412309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E844-01C4-4B57-BE7C-5C7EDDC3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err="1"/>
              <a:t>Stringify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3889-F54E-445D-9F4B-E9E30FCF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sent to a web server, has to be a string.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JSON.stringify</a:t>
            </a:r>
            <a:r>
              <a:rPr lang="en-US" dirty="0"/>
              <a:t>() can convert a JavaScript object into a string.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JSON.stringify</a:t>
            </a:r>
            <a:r>
              <a:rPr lang="en-US" dirty="0"/>
              <a:t>(value[, replacer [, space]]);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Return a JSON string corresponding to the specified value, optionally including only certain properties or replacing property values in a user-defined manner.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5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B0EE-0D9C-4CDA-98BA-BC78BB3A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err="1"/>
              <a:t>Stringify</a:t>
            </a:r>
            <a:r>
              <a:rPr lang="en-US" dirty="0"/>
              <a:t>()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7B3F-028E-4692-9C7D-7BBDC50D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var </a:t>
            </a:r>
            <a:r>
              <a:rPr lang="en-US" dirty="0" err="1"/>
              <a:t>myObj</a:t>
            </a:r>
            <a:r>
              <a:rPr lang="en-US" dirty="0"/>
              <a:t> = { "</a:t>
            </a:r>
            <a:r>
              <a:rPr lang="en-US" dirty="0" err="1"/>
              <a:t>name":“Logan</a:t>
            </a:r>
            <a:r>
              <a:rPr lang="en-US" dirty="0"/>
              <a:t>", "age":32, "</a:t>
            </a:r>
            <a:r>
              <a:rPr lang="en-US" dirty="0" err="1"/>
              <a:t>city":“San</a:t>
            </a:r>
            <a:r>
              <a:rPr lang="en-US" dirty="0"/>
              <a:t> Antonio" };</a:t>
            </a:r>
          </a:p>
          <a:p>
            <a:r>
              <a:rPr lang="en-US" dirty="0"/>
              <a:t>var 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myObj</a:t>
            </a:r>
            <a:r>
              <a:rPr lang="en-US" dirty="0"/>
              <a:t>);</a:t>
            </a:r>
          </a:p>
          <a:p>
            <a:r>
              <a:rPr lang="en-US" dirty="0" err="1"/>
              <a:t>window.location</a:t>
            </a:r>
            <a:r>
              <a:rPr lang="en-US" dirty="0"/>
              <a:t> = "</a:t>
            </a:r>
            <a:r>
              <a:rPr lang="en-US" dirty="0" err="1"/>
              <a:t>demo_json.php?x</a:t>
            </a:r>
            <a:r>
              <a:rPr lang="en-US" dirty="0"/>
              <a:t>=" + </a:t>
            </a:r>
            <a:r>
              <a:rPr lang="en-US" dirty="0" err="1"/>
              <a:t>myJSON</a:t>
            </a:r>
            <a:r>
              <a:rPr lang="en-US" dirty="0"/>
              <a:t>;</a:t>
            </a:r>
          </a:p>
          <a:p>
            <a:r>
              <a:rPr lang="en-US" dirty="0"/>
              <a:t>&lt;/script&gt;</a:t>
            </a:r>
          </a:p>
          <a:p>
            <a:r>
              <a:rPr lang="en-US" b="1" dirty="0"/>
              <a:t>Will return:</a:t>
            </a:r>
          </a:p>
          <a:p>
            <a:r>
              <a:rPr lang="en-US" dirty="0" err="1"/>
              <a:t>demo_json.php</a:t>
            </a:r>
            <a:r>
              <a:rPr lang="en-US" dirty="0"/>
              <a:t>:</a:t>
            </a:r>
          </a:p>
          <a:p>
            <a:r>
              <a:rPr lang="en-US" dirty="0"/>
              <a:t>Logan from San Antonio is 32</a:t>
            </a:r>
          </a:p>
        </p:txBody>
      </p:sp>
    </p:spTree>
    <p:extLst>
      <p:ext uri="{BB962C8B-B14F-4D97-AF65-F5344CB8AC3E}">
        <p14:creationId xmlns:p14="http://schemas.microsoft.com/office/powerpoint/2010/main" val="742557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2083</TotalTime>
  <Words>897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Tw Cen MT</vt:lpstr>
      <vt:lpstr>Tw Cen MT Condensed</vt:lpstr>
      <vt:lpstr>Wingdings</vt:lpstr>
      <vt:lpstr>Wingdings 3</vt:lpstr>
      <vt:lpstr>Integral</vt:lpstr>
      <vt:lpstr>Parsley and Stringbeans:</vt:lpstr>
      <vt:lpstr>JSON 101 - Introduction </vt:lpstr>
      <vt:lpstr>JSON 101 - Introduction Continued</vt:lpstr>
      <vt:lpstr>JSON Example:</vt:lpstr>
      <vt:lpstr>JSON parse()</vt:lpstr>
      <vt:lpstr>JSON Parse() Example:</vt:lpstr>
      <vt:lpstr>Parse converts JSON String into an object</vt:lpstr>
      <vt:lpstr>JSON Stringify()</vt:lpstr>
      <vt:lpstr>JSON Stringify() Example:</vt:lpstr>
      <vt:lpstr>Stringify with Array: (Function converts each string in array to uppercase)</vt:lpstr>
      <vt:lpstr>JSON Reviver</vt:lpstr>
      <vt:lpstr>JSON 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Parsley and Stringbeans:</dc:title>
  <dc:creator>Logan Pierce</dc:creator>
  <cp:lastModifiedBy>Logan Pierce</cp:lastModifiedBy>
  <cp:revision>18</cp:revision>
  <dcterms:created xsi:type="dcterms:W3CDTF">2018-05-14T16:52:57Z</dcterms:created>
  <dcterms:modified xsi:type="dcterms:W3CDTF">2018-05-18T01:23:53Z</dcterms:modified>
</cp:coreProperties>
</file>