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05FD4-1F0C-468B-8C20-B10987112642}" v="298" dt="2018-06-12T03:01:1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Pierce" userId="d5da1200afe5c3f2" providerId="LiveId" clId="{D6705FD4-1F0C-468B-8C20-B10987112642}"/>
    <pc:docChg chg="custSel modSld">
      <pc:chgData name="Logan Pierce" userId="d5da1200afe5c3f2" providerId="LiveId" clId="{D6705FD4-1F0C-468B-8C20-B10987112642}" dt="2018-06-12T03:01:14.125" v="297" actId="14100"/>
      <pc:docMkLst>
        <pc:docMk/>
      </pc:docMkLst>
      <pc:sldChg chg="addSp modSp">
        <pc:chgData name="Logan Pierce" userId="d5da1200afe5c3f2" providerId="LiveId" clId="{D6705FD4-1F0C-468B-8C20-B10987112642}" dt="2018-06-12T03:01:14.125" v="297" actId="14100"/>
        <pc:sldMkLst>
          <pc:docMk/>
          <pc:sldMk cId="4293070011" sldId="261"/>
        </pc:sldMkLst>
        <pc:spChg chg="mod">
          <ac:chgData name="Logan Pierce" userId="d5da1200afe5c3f2" providerId="LiveId" clId="{D6705FD4-1F0C-468B-8C20-B10987112642}" dt="2018-06-12T03:01:05.643" v="295" actId="14100"/>
          <ac:spMkLst>
            <pc:docMk/>
            <pc:sldMk cId="4293070011" sldId="261"/>
            <ac:spMk id="2" creationId="{EE8B5C20-77EE-4CCD-A691-29F42B8864A2}"/>
          </ac:spMkLst>
        </pc:spChg>
        <pc:spChg chg="mod">
          <ac:chgData name="Logan Pierce" userId="d5da1200afe5c3f2" providerId="LiveId" clId="{D6705FD4-1F0C-468B-8C20-B10987112642}" dt="2018-06-12T03:01:14.125" v="297" actId="14100"/>
          <ac:spMkLst>
            <pc:docMk/>
            <pc:sldMk cId="4293070011" sldId="261"/>
            <ac:spMk id="3" creationId="{AB7F7C94-2847-4C7A-AEC3-36427CC4CEE5}"/>
          </ac:spMkLst>
        </pc:spChg>
        <pc:picChg chg="add mod">
          <ac:chgData name="Logan Pierce" userId="d5da1200afe5c3f2" providerId="LiveId" clId="{D6705FD4-1F0C-468B-8C20-B10987112642}" dt="2018-06-12T03:00:59.792" v="294" actId="1076"/>
          <ac:picMkLst>
            <pc:docMk/>
            <pc:sldMk cId="4293070011" sldId="261"/>
            <ac:picMk id="5" creationId="{54BBED08-41BE-4951-BA6E-00930438F3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9BD-32F3-4A11-9345-A958101EE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1600" dirty="0">
                <a:effectLst/>
              </a:rPr>
              <a:t>D.D.T.</a:t>
            </a:r>
            <a:endParaRPr lang="en-US" sz="2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50E8-A6F4-401B-9EF4-08319643B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Designing, Defining, and Triggering </a:t>
            </a:r>
          </a:p>
          <a:p>
            <a:r>
              <a:rPr lang="en-US" sz="3200" dirty="0">
                <a:effectLst/>
              </a:rPr>
              <a:t>CSS3 Transitions without Custom Libraries</a:t>
            </a:r>
          </a:p>
          <a:p>
            <a:r>
              <a:rPr lang="en-US" sz="3200" dirty="0">
                <a:effectLst/>
              </a:rPr>
              <a:t>By: Logan Pierce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061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95B7-E544-42D2-BDAA-99DD1737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Transitions: A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835F-11D2-4379-A0F7-C7A691D9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75" y="2514600"/>
            <a:ext cx="4911939" cy="3124201"/>
          </a:xfrm>
        </p:spPr>
        <p:txBody>
          <a:bodyPr/>
          <a:lstStyle/>
          <a:p>
            <a:r>
              <a:rPr lang="en-US" dirty="0"/>
              <a:t>CSS3 Transitions add simple animations to your code.</a:t>
            </a:r>
          </a:p>
          <a:p>
            <a:r>
              <a:rPr lang="en-US" dirty="0"/>
              <a:t>When using a transition, the change to your element happens gradually. Without a transition, the change would be more abrupt.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76974-F0DE-4077-9E84-3E63C9E1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32" y="2514600"/>
            <a:ext cx="5781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5D2-00DB-4CC2-9D86-B92ECBF1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536373" cy="1905000"/>
          </a:xfrm>
        </p:spPr>
        <p:txBody>
          <a:bodyPr/>
          <a:lstStyle/>
          <a:p>
            <a:r>
              <a:rPr lang="en-US" dirty="0"/>
              <a:t>Create a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516-ACB1-422D-BDA0-7AD67ECD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536373" cy="3124201"/>
          </a:xfrm>
        </p:spPr>
        <p:txBody>
          <a:bodyPr/>
          <a:lstStyle/>
          <a:p>
            <a:r>
              <a:rPr lang="en-US" dirty="0"/>
              <a:t>You need to specify:</a:t>
            </a:r>
          </a:p>
          <a:p>
            <a:r>
              <a:rPr lang="en-US" dirty="0"/>
              <a:t> the CSS property you want to receive the effect.</a:t>
            </a:r>
          </a:p>
          <a:p>
            <a:r>
              <a:rPr lang="en-US" dirty="0"/>
              <a:t>the duration of the effect.</a:t>
            </a:r>
          </a:p>
          <a:p>
            <a:r>
              <a:rPr lang="en-US" dirty="0"/>
              <a:t>The type of effect.</a:t>
            </a:r>
          </a:p>
          <a:p>
            <a:r>
              <a:rPr lang="en-US" dirty="0"/>
              <a:t>Any optional delays before the effect begins.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8AF65-9EBB-4984-BDB8-8B8E13C6A623}"/>
              </a:ext>
            </a:extLst>
          </p:cNvPr>
          <p:cNvSpPr txBox="1"/>
          <p:nvPr/>
        </p:nvSpPr>
        <p:spPr>
          <a:xfrm>
            <a:off x="5677786" y="1192768"/>
            <a:ext cx="59684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Width: 100px;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Height: 100px;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Background: red;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-transition: width 2s;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Transition: width 2s;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 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-transition-timing-function: linear;}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/* Linear has the same speed. See also: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ease; (slow, then fast, then slow.)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Ease-in; (slow start.)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Ease-out; (slow end.)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Ease-in-out; (similar to ease.)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Cubic-Bezier(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n,n,n,n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(define your own values)*/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Div:hover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Width: 300px;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0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962C-30FE-4801-8780-701FBE7A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88D0-8B18-4859-8860-D75586C0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111071" cy="3124201"/>
          </a:xfrm>
        </p:spPr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Transition-timing-function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C4293-BF8D-493E-939E-56BD7C69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08" y="1900765"/>
            <a:ext cx="6377763" cy="38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BA69-D3A4-48D5-B813-F6CE72AF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sub-properties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550E-6696-4CE1-B112-7DDB1171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5" y="2083981"/>
            <a:ext cx="4146697" cy="4508205"/>
          </a:xfrm>
        </p:spPr>
        <p:txBody>
          <a:bodyPr/>
          <a:lstStyle/>
          <a:p>
            <a:r>
              <a:rPr lang="en-US" dirty="0"/>
              <a:t>Delay: specifies a delay (in seconds) for the transition effect.</a:t>
            </a:r>
          </a:p>
          <a:p>
            <a:r>
              <a:rPr lang="en-US" dirty="0"/>
              <a:t>Duration: specifies how many second a transition effect takes to complete.</a:t>
            </a:r>
          </a:p>
          <a:p>
            <a:r>
              <a:rPr lang="en-US" dirty="0"/>
              <a:t>Property: specifies the name of the CSS property receiving the transition effect.</a:t>
            </a:r>
          </a:p>
          <a:p>
            <a:r>
              <a:rPr lang="en-US" dirty="0"/>
              <a:t>Timing-function: Specifies the speed curve of the transition effect.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55EAF-AC1D-4477-9640-A8CFC48E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12" y="2083982"/>
            <a:ext cx="7071872" cy="4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5C20-77EE-4CCD-A691-29F42B88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228569" cy="1905000"/>
          </a:xfrm>
        </p:spPr>
        <p:txBody>
          <a:bodyPr/>
          <a:lstStyle/>
          <a:p>
            <a:r>
              <a:rPr lang="en-US" dirty="0"/>
              <a:t>Triggering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7C94-2847-4C7A-AEC3-36427CC4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09" y="2062717"/>
            <a:ext cx="3583173" cy="4635796"/>
          </a:xfrm>
        </p:spPr>
        <p:txBody>
          <a:bodyPr>
            <a:normAutofit/>
          </a:bodyPr>
          <a:lstStyle/>
          <a:p>
            <a:r>
              <a:rPr lang="en-US" dirty="0"/>
              <a:t>The most common way of triggering a transition is by hovering the mouse over the affected property.</a:t>
            </a:r>
          </a:p>
          <a:p>
            <a:r>
              <a:rPr lang="en-US" dirty="0"/>
              <a:t>Another way is by actively clicking on the affected property.</a:t>
            </a:r>
          </a:p>
          <a:p>
            <a:r>
              <a:rPr lang="en-US" dirty="0"/>
              <a:t>Focus can animate the width of any element.</a:t>
            </a:r>
          </a:p>
          <a:p>
            <a:r>
              <a:rPr lang="en-US" dirty="0"/>
              <a:t>Checked can animate checkboxes.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BED08-41BE-4951-BA6E-00930438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2" y="6096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0AB0-E646-49C4-8790-14C17FE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4071-4A7D-4974-B8BE-AA4A4CB9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https://www.w3.org/TR/css-transitions-1/#animatable-properties</a:t>
            </a:r>
          </a:p>
        </p:txBody>
      </p:sp>
    </p:spTree>
    <p:extLst>
      <p:ext uri="{BB962C8B-B14F-4D97-AF65-F5344CB8AC3E}">
        <p14:creationId xmlns:p14="http://schemas.microsoft.com/office/powerpoint/2010/main" val="402580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135</TotalTime>
  <Words>320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D.D.T.</vt:lpstr>
      <vt:lpstr>CSS3 Transitions: A Guide</vt:lpstr>
      <vt:lpstr>Create a Transition</vt:lpstr>
      <vt:lpstr>Types of transitions:</vt:lpstr>
      <vt:lpstr>Transition sub-properties in detail…</vt:lpstr>
      <vt:lpstr>Triggering Transitions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D.D.T.</dc:title>
  <dc:creator>Logan Pierce</dc:creator>
  <cp:lastModifiedBy>Logan Pierce</cp:lastModifiedBy>
  <cp:revision>7</cp:revision>
  <dcterms:created xsi:type="dcterms:W3CDTF">2018-06-12T00:45:20Z</dcterms:created>
  <dcterms:modified xsi:type="dcterms:W3CDTF">2018-06-12T03:01:19Z</dcterms:modified>
</cp:coreProperties>
</file>