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053A-3C40-4CF0-AA92-43BBE7336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Designing, Defining, and Triggering CSS3 Transitions without Custom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F26E-8A63-4405-893B-4ABB24315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Logan Pierce</a:t>
            </a:r>
          </a:p>
        </p:txBody>
      </p:sp>
    </p:spTree>
    <p:extLst>
      <p:ext uri="{BB962C8B-B14F-4D97-AF65-F5344CB8AC3E}">
        <p14:creationId xmlns:p14="http://schemas.microsoft.com/office/powerpoint/2010/main" val="285299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Designing, Defining, and Triggering CSS3 Transitions without Custom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Designing, Defining, and Triggering CSS3 Transitions without Custom Libraries</dc:title>
  <dc:creator>Logan Pierce</dc:creator>
  <cp:lastModifiedBy>Logan Pierce</cp:lastModifiedBy>
  <cp:revision>2</cp:revision>
  <dcterms:created xsi:type="dcterms:W3CDTF">2018-06-07T02:15:50Z</dcterms:created>
  <dcterms:modified xsi:type="dcterms:W3CDTF">2018-06-07T02:32:35Z</dcterms:modified>
</cp:coreProperties>
</file>