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Dosis"/>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Dosis-bold.fntdata"/><Relationship Id="rId6" Type="http://schemas.openxmlformats.org/officeDocument/2006/relationships/slide" Target="slides/slide2.xml"/><Relationship Id="rId18" Type="http://schemas.openxmlformats.org/officeDocument/2006/relationships/font" Target="fonts/Dosi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222222"/>
        </a:solidFill>
      </p:bgPr>
    </p:bg>
    <p:spTree>
      <p:nvGrpSpPr>
        <p:cNvPr id="9"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313"/>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p:nvPr/>
        </p:nvSpPr>
        <p:spPr>
          <a:xfrm>
            <a:off x="5086350" y="-38100"/>
            <a:ext cx="4114800" cy="5219700"/>
          </a:xfrm>
          <a:custGeom>
            <a:pathLst>
              <a:path extrusionOk="0" h="120000" w="120000">
                <a:moveTo>
                  <a:pt x="0" y="875"/>
                </a:moveTo>
                <a:lnTo>
                  <a:pt x="78333" y="120000"/>
                </a:lnTo>
                <a:lnTo>
                  <a:pt x="120000" y="120000"/>
                </a:lnTo>
                <a:lnTo>
                  <a:pt x="120000" y="0"/>
                </a:lnTo>
                <a:close/>
              </a:path>
            </a:pathLst>
          </a:custGeom>
          <a:solidFill>
            <a:srgbClr val="FF8700">
              <a:alpha val="85098"/>
            </a:srgbClr>
          </a:solidFill>
          <a:ln>
            <a:noFill/>
          </a:ln>
        </p:spPr>
      </p:sp>
      <p:sp>
        <p:nvSpPr>
          <p:cNvPr id="12" name="Shape 12"/>
          <p:cNvSpPr/>
          <p:nvPr/>
        </p:nvSpPr>
        <p:spPr>
          <a:xfrm flipH="1">
            <a:off x="-418950" y="4394400"/>
            <a:ext cx="8172300" cy="749100"/>
          </a:xfrm>
          <a:prstGeom prst="parallelogram">
            <a:avLst>
              <a:gd fmla="val 51542" name="adj"/>
            </a:avLst>
          </a:prstGeom>
          <a:solidFill>
            <a:srgbClr val="FFFFFF">
              <a:alpha val="17647"/>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434343"/>
              </a:solidFill>
              <a:latin typeface="Arial"/>
              <a:ea typeface="Arial"/>
              <a:cs typeface="Arial"/>
              <a:sym typeface="Arial"/>
            </a:endParaRPr>
          </a:p>
        </p:txBody>
      </p:sp>
      <p:sp>
        <p:nvSpPr>
          <p:cNvPr id="13" name="Shape 13"/>
          <p:cNvSpPr/>
          <p:nvPr/>
        </p:nvSpPr>
        <p:spPr>
          <a:xfrm flipH="1">
            <a:off x="1028474" y="4166400"/>
            <a:ext cx="8369700" cy="228000"/>
          </a:xfrm>
          <a:prstGeom prst="parallelogram">
            <a:avLst>
              <a:gd fmla="val 51542" name="adj"/>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txBox="1"/>
          <p:nvPr>
            <p:ph type="ctrTitle"/>
          </p:nvPr>
        </p:nvSpPr>
        <p:spPr>
          <a:xfrm>
            <a:off x="1028475" y="0"/>
            <a:ext cx="5238600" cy="40200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FFFFFF"/>
              </a:buClr>
              <a:buFont typeface="Dosis"/>
              <a:buNone/>
              <a:defRPr b="0" i="0" sz="5200" u="none" cap="none" strike="noStrike">
                <a:solidFill>
                  <a:srgbClr val="FFFFFF"/>
                </a:solidFill>
                <a:latin typeface="Dosis"/>
                <a:ea typeface="Dosis"/>
                <a:cs typeface="Dosis"/>
                <a:sym typeface="Dosis"/>
              </a:defRPr>
            </a:lvl1pPr>
            <a:lvl2pPr indent="0" lvl="1">
              <a:spcBef>
                <a:spcPts val="0"/>
              </a:spcBef>
              <a:buClr>
                <a:srgbClr val="FFFFFF"/>
              </a:buClr>
              <a:buFont typeface="Dosis"/>
              <a:buNone/>
              <a:defRPr sz="5200">
                <a:solidFill>
                  <a:srgbClr val="FFFFFF"/>
                </a:solidFill>
                <a:latin typeface="Dosis"/>
                <a:ea typeface="Dosis"/>
                <a:cs typeface="Dosis"/>
                <a:sym typeface="Dosis"/>
              </a:defRPr>
            </a:lvl2pPr>
            <a:lvl3pPr indent="0" lvl="2">
              <a:spcBef>
                <a:spcPts val="0"/>
              </a:spcBef>
              <a:buClr>
                <a:srgbClr val="FFFFFF"/>
              </a:buClr>
              <a:buFont typeface="Dosis"/>
              <a:buNone/>
              <a:defRPr sz="5200">
                <a:solidFill>
                  <a:srgbClr val="FFFFFF"/>
                </a:solidFill>
                <a:latin typeface="Dosis"/>
                <a:ea typeface="Dosis"/>
                <a:cs typeface="Dosis"/>
                <a:sym typeface="Dosis"/>
              </a:defRPr>
            </a:lvl3pPr>
            <a:lvl4pPr indent="0" lvl="3">
              <a:spcBef>
                <a:spcPts val="0"/>
              </a:spcBef>
              <a:buClr>
                <a:srgbClr val="FFFFFF"/>
              </a:buClr>
              <a:buFont typeface="Dosis"/>
              <a:buNone/>
              <a:defRPr sz="5200">
                <a:solidFill>
                  <a:srgbClr val="FFFFFF"/>
                </a:solidFill>
                <a:latin typeface="Dosis"/>
                <a:ea typeface="Dosis"/>
                <a:cs typeface="Dosis"/>
                <a:sym typeface="Dosis"/>
              </a:defRPr>
            </a:lvl4pPr>
            <a:lvl5pPr indent="0" lvl="4">
              <a:spcBef>
                <a:spcPts val="0"/>
              </a:spcBef>
              <a:buClr>
                <a:srgbClr val="FFFFFF"/>
              </a:buClr>
              <a:buFont typeface="Dosis"/>
              <a:buNone/>
              <a:defRPr sz="5200">
                <a:solidFill>
                  <a:srgbClr val="FFFFFF"/>
                </a:solidFill>
                <a:latin typeface="Dosis"/>
                <a:ea typeface="Dosis"/>
                <a:cs typeface="Dosis"/>
                <a:sym typeface="Dosis"/>
              </a:defRPr>
            </a:lvl5pPr>
            <a:lvl6pPr indent="0" lvl="5">
              <a:spcBef>
                <a:spcPts val="0"/>
              </a:spcBef>
              <a:buClr>
                <a:srgbClr val="FFFFFF"/>
              </a:buClr>
              <a:buFont typeface="Dosis"/>
              <a:buNone/>
              <a:defRPr sz="5200">
                <a:solidFill>
                  <a:srgbClr val="FFFFFF"/>
                </a:solidFill>
                <a:latin typeface="Dosis"/>
                <a:ea typeface="Dosis"/>
                <a:cs typeface="Dosis"/>
                <a:sym typeface="Dosis"/>
              </a:defRPr>
            </a:lvl6pPr>
            <a:lvl7pPr indent="0" lvl="6">
              <a:spcBef>
                <a:spcPts val="0"/>
              </a:spcBef>
              <a:buClr>
                <a:srgbClr val="FFFFFF"/>
              </a:buClr>
              <a:buFont typeface="Dosis"/>
              <a:buNone/>
              <a:defRPr sz="5200">
                <a:solidFill>
                  <a:srgbClr val="FFFFFF"/>
                </a:solidFill>
                <a:latin typeface="Dosis"/>
                <a:ea typeface="Dosis"/>
                <a:cs typeface="Dosis"/>
                <a:sym typeface="Dosis"/>
              </a:defRPr>
            </a:lvl7pPr>
            <a:lvl8pPr indent="0" lvl="7">
              <a:spcBef>
                <a:spcPts val="0"/>
              </a:spcBef>
              <a:buClr>
                <a:srgbClr val="FFFFFF"/>
              </a:buClr>
              <a:buFont typeface="Dosis"/>
              <a:buNone/>
              <a:defRPr sz="5200">
                <a:solidFill>
                  <a:srgbClr val="FFFFFF"/>
                </a:solidFill>
                <a:latin typeface="Dosis"/>
                <a:ea typeface="Dosis"/>
                <a:cs typeface="Dosis"/>
                <a:sym typeface="Dosis"/>
              </a:defRPr>
            </a:lvl8pPr>
            <a:lvl9pPr indent="0" lvl="8">
              <a:spcBef>
                <a:spcPts val="0"/>
              </a:spcBef>
              <a:buClr>
                <a:srgbClr val="FFFFFF"/>
              </a:buClr>
              <a:buFont typeface="Dosis"/>
              <a:buNone/>
              <a:defRPr sz="5200">
                <a:solidFill>
                  <a:srgbClr val="FFFFFF"/>
                </a:solidFill>
                <a:latin typeface="Dosis"/>
                <a:ea typeface="Dosis"/>
                <a:cs typeface="Dosis"/>
                <a:sym typeface="Dosi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4" name="Shape 84"/>
        <p:cNvGrpSpPr/>
        <p:nvPr/>
      </p:nvGrpSpPr>
      <p:grpSpPr>
        <a:xfrm>
          <a:off x="0" y="0"/>
          <a:ext cx="0" cy="0"/>
          <a:chOff x="0" y="0"/>
          <a:chExt cx="0" cy="0"/>
        </a:xfrm>
      </p:grpSpPr>
      <p:sp>
        <p:nvSpPr>
          <p:cNvPr id="85" name="Shape 85"/>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86" name="Shape 86"/>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p:nvPr/>
        </p:nvSpPr>
        <p:spPr>
          <a:xfrm flipH="1">
            <a:off x="7861617" y="27285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txBox="1"/>
          <p:nvPr>
            <p:ph type="title"/>
          </p:nvPr>
        </p:nvSpPr>
        <p:spPr>
          <a:xfrm>
            <a:off x="1104900" y="276075"/>
            <a:ext cx="67245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Font typeface="Dosis"/>
              <a:buNone/>
              <a:defRPr sz="2400">
                <a:solidFill>
                  <a:srgbClr val="FFFFFF"/>
                </a:solidFill>
                <a:latin typeface="Dosis"/>
                <a:ea typeface="Dosis"/>
                <a:cs typeface="Dosis"/>
                <a:sym typeface="Dosis"/>
              </a:defRPr>
            </a:lvl2pPr>
            <a:lvl3pPr indent="0" lvl="2">
              <a:spcBef>
                <a:spcPts val="0"/>
              </a:spcBef>
              <a:buClr>
                <a:srgbClr val="FFFFFF"/>
              </a:buClr>
              <a:buFont typeface="Dosis"/>
              <a:buNone/>
              <a:defRPr sz="2400">
                <a:solidFill>
                  <a:srgbClr val="FFFFFF"/>
                </a:solidFill>
                <a:latin typeface="Dosis"/>
                <a:ea typeface="Dosis"/>
                <a:cs typeface="Dosis"/>
                <a:sym typeface="Dosis"/>
              </a:defRPr>
            </a:lvl3pPr>
            <a:lvl4pPr indent="0" lvl="3">
              <a:spcBef>
                <a:spcPts val="0"/>
              </a:spcBef>
              <a:buClr>
                <a:srgbClr val="FFFFFF"/>
              </a:buClr>
              <a:buFont typeface="Dosis"/>
              <a:buNone/>
              <a:defRPr sz="2400">
                <a:solidFill>
                  <a:srgbClr val="FFFFFF"/>
                </a:solidFill>
                <a:latin typeface="Dosis"/>
                <a:ea typeface="Dosis"/>
                <a:cs typeface="Dosis"/>
                <a:sym typeface="Dosis"/>
              </a:defRPr>
            </a:lvl4pPr>
            <a:lvl5pPr indent="0" lvl="4">
              <a:spcBef>
                <a:spcPts val="0"/>
              </a:spcBef>
              <a:buClr>
                <a:srgbClr val="FFFFFF"/>
              </a:buClr>
              <a:buFont typeface="Dosis"/>
              <a:buNone/>
              <a:defRPr sz="2400">
                <a:solidFill>
                  <a:srgbClr val="FFFFFF"/>
                </a:solidFill>
                <a:latin typeface="Dosis"/>
                <a:ea typeface="Dosis"/>
                <a:cs typeface="Dosis"/>
                <a:sym typeface="Dosis"/>
              </a:defRPr>
            </a:lvl5pPr>
            <a:lvl6pPr indent="0" lvl="5">
              <a:spcBef>
                <a:spcPts val="0"/>
              </a:spcBef>
              <a:buClr>
                <a:srgbClr val="FFFFFF"/>
              </a:buClr>
              <a:buFont typeface="Dosis"/>
              <a:buNone/>
              <a:defRPr sz="2400">
                <a:solidFill>
                  <a:srgbClr val="FFFFFF"/>
                </a:solidFill>
                <a:latin typeface="Dosis"/>
                <a:ea typeface="Dosis"/>
                <a:cs typeface="Dosis"/>
                <a:sym typeface="Dosis"/>
              </a:defRPr>
            </a:lvl6pPr>
            <a:lvl7pPr indent="0" lvl="6">
              <a:spcBef>
                <a:spcPts val="0"/>
              </a:spcBef>
              <a:buClr>
                <a:srgbClr val="FFFFFF"/>
              </a:buClr>
              <a:buFont typeface="Dosis"/>
              <a:buNone/>
              <a:defRPr sz="2400">
                <a:solidFill>
                  <a:srgbClr val="FFFFFF"/>
                </a:solidFill>
                <a:latin typeface="Dosis"/>
                <a:ea typeface="Dosis"/>
                <a:cs typeface="Dosis"/>
                <a:sym typeface="Dosis"/>
              </a:defRPr>
            </a:lvl7pPr>
            <a:lvl8pPr indent="0" lvl="7">
              <a:spcBef>
                <a:spcPts val="0"/>
              </a:spcBef>
              <a:buClr>
                <a:srgbClr val="FFFFFF"/>
              </a:buClr>
              <a:buFont typeface="Dosis"/>
              <a:buNone/>
              <a:defRPr sz="2400">
                <a:solidFill>
                  <a:srgbClr val="FFFFFF"/>
                </a:solidFill>
                <a:latin typeface="Dosis"/>
                <a:ea typeface="Dosis"/>
                <a:cs typeface="Dosis"/>
                <a:sym typeface="Dosis"/>
              </a:defRPr>
            </a:lvl8pPr>
            <a:lvl9pPr indent="0" lvl="8">
              <a:spcBef>
                <a:spcPts val="0"/>
              </a:spcBef>
              <a:buClr>
                <a:srgbClr val="FFFFFF"/>
              </a:buClr>
              <a:buFont typeface="Dosis"/>
              <a:buNone/>
              <a:defRPr sz="2400">
                <a:solidFill>
                  <a:srgbClr val="FFFFFF"/>
                </a:solidFill>
                <a:latin typeface="Dosis"/>
                <a:ea typeface="Dosis"/>
                <a:cs typeface="Dosis"/>
                <a:sym typeface="Dosis"/>
              </a:defRPr>
            </a:lvl9pPr>
          </a:lstStyle>
          <a:p/>
        </p:txBody>
      </p:sp>
      <p:sp>
        <p:nvSpPr>
          <p:cNvPr id="92" name="Shape 92"/>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3" name="Shape 93"/>
        <p:cNvGrpSpPr/>
        <p:nvPr/>
      </p:nvGrpSpPr>
      <p:grpSpPr>
        <a:xfrm>
          <a:off x="0" y="0"/>
          <a:ext cx="0" cy="0"/>
          <a:chOff x="0" y="0"/>
          <a:chExt cx="0" cy="0"/>
        </a:xfrm>
      </p:grpSpPr>
      <p:sp>
        <p:nvSpPr>
          <p:cNvPr id="94" name="Shape 94"/>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95" name="Shape 95"/>
          <p:cNvSpPr/>
          <p:nvPr/>
        </p:nvSpPr>
        <p:spPr>
          <a:xfrm flipH="1">
            <a:off x="742953" y="4406300"/>
            <a:ext cx="75057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flipH="1">
            <a:off x="7861617" y="440630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9" name="Shape 99"/>
          <p:cNvSpPr txBox="1"/>
          <p:nvPr>
            <p:ph idx="1" type="body"/>
          </p:nvPr>
        </p:nvSpPr>
        <p:spPr>
          <a:xfrm>
            <a:off x="1123950" y="4406300"/>
            <a:ext cx="6737400" cy="749100"/>
          </a:xfrm>
          <a:prstGeom prst="rect">
            <a:avLst/>
          </a:prstGeom>
          <a:noFill/>
          <a:ln>
            <a:noFill/>
          </a:ln>
        </p:spPr>
        <p:txBody>
          <a:bodyPr anchorCtr="0" anchor="ctr" bIns="91425" lIns="91425" rIns="91425" tIns="91425"/>
          <a:lstStyle>
            <a:lvl1pPr indent="0" lvl="0" marL="0" marR="0" rtl="0" algn="l">
              <a:lnSpc>
                <a:spcPct val="100000"/>
              </a:lnSpc>
              <a:spcBef>
                <a:spcPts val="360"/>
              </a:spcBef>
              <a:spcAft>
                <a:spcPts val="0"/>
              </a:spcAft>
              <a:buClr>
                <a:srgbClr val="FFFFFF"/>
              </a:buClr>
              <a:buFont typeface="Roboto"/>
              <a:buNone/>
              <a:defRPr b="0" i="0" sz="1800" u="none" cap="none" strike="noStrike">
                <a:solidFill>
                  <a:srgbClr val="FFFFFF"/>
                </a:solidFill>
                <a:latin typeface="Roboto"/>
                <a:ea typeface="Roboto"/>
                <a:cs typeface="Roboto"/>
                <a:sym typeface="Roboto"/>
              </a:defRPr>
            </a:lvl1pPr>
            <a:lvl2pPr indent="152400" lvl="1" marL="457200" marR="0" rtl="0" algn="l">
              <a:lnSpc>
                <a:spcPct val="100000"/>
              </a:lnSpc>
              <a:spcBef>
                <a:spcPts val="48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2pPr>
            <a:lvl3pPr indent="152400" lvl="2" marL="914400" marR="0" rtl="0" algn="l">
              <a:lnSpc>
                <a:spcPct val="100000"/>
              </a:lnSpc>
              <a:spcBef>
                <a:spcPts val="48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3pPr>
            <a:lvl4pPr indent="114300" lvl="3" marL="13716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4pPr>
            <a:lvl5pPr indent="114300" lvl="4" marL="18288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5pPr>
            <a:lvl6pPr indent="114300" lvl="5" marL="22860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6pPr>
            <a:lvl7pPr indent="114300" lvl="6" marL="27432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7pPr>
            <a:lvl8pPr indent="114300" lvl="7" marL="32004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8pPr>
            <a:lvl9pPr indent="114300" lvl="8" marL="36576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9pPr>
          </a:lstStyle>
          <a:p/>
        </p:txBody>
      </p:sp>
      <p:sp>
        <p:nvSpPr>
          <p:cNvPr id="100" name="Shape 100"/>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1">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03" name="Shape 103"/>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2">
    <p:spTree>
      <p:nvGrpSpPr>
        <p:cNvPr id="105" name="Shape 105"/>
        <p:cNvGrpSpPr/>
        <p:nvPr/>
      </p:nvGrpSpPr>
      <p:grpSpPr>
        <a:xfrm>
          <a:off x="0" y="0"/>
          <a:ext cx="0" cy="0"/>
          <a:chOff x="0" y="0"/>
          <a:chExt cx="0" cy="0"/>
        </a:xfrm>
      </p:grpSpPr>
      <p:sp>
        <p:nvSpPr>
          <p:cNvPr id="106" name="Shape 106"/>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07" name="Shape 107"/>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15" name="Shape 15"/>
        <p:cNvGrpSpPr/>
        <p:nvPr/>
      </p:nvGrpSpPr>
      <p:grpSpPr>
        <a:xfrm>
          <a:off x="0" y="0"/>
          <a:ext cx="0" cy="0"/>
          <a:chOff x="0" y="0"/>
          <a:chExt cx="0" cy="0"/>
        </a:xfrm>
      </p:grpSpPr>
      <p:sp>
        <p:nvSpPr>
          <p:cNvPr id="16" name="Shape 16"/>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17" name="Shape 1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9" name="Shape 19"/>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flipH="1">
            <a:off x="7861617" y="27285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txBox="1"/>
          <p:nvPr>
            <p:ph type="title"/>
          </p:nvPr>
        </p:nvSpPr>
        <p:spPr>
          <a:xfrm>
            <a:off x="1101386" y="272850"/>
            <a:ext cx="75744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Font typeface="Dosis"/>
              <a:buNone/>
              <a:defRPr b="0" sz="2400">
                <a:solidFill>
                  <a:srgbClr val="FFFFFF"/>
                </a:solidFill>
                <a:latin typeface="Dosis"/>
                <a:ea typeface="Dosis"/>
                <a:cs typeface="Dosis"/>
                <a:sym typeface="Dosis"/>
              </a:defRPr>
            </a:lvl2pPr>
            <a:lvl3pPr indent="0" lvl="2">
              <a:spcBef>
                <a:spcPts val="0"/>
              </a:spcBef>
              <a:buClr>
                <a:srgbClr val="FFFFFF"/>
              </a:buClr>
              <a:buFont typeface="Dosis"/>
              <a:buNone/>
              <a:defRPr b="0" sz="2400">
                <a:solidFill>
                  <a:srgbClr val="FFFFFF"/>
                </a:solidFill>
                <a:latin typeface="Dosis"/>
                <a:ea typeface="Dosis"/>
                <a:cs typeface="Dosis"/>
                <a:sym typeface="Dosis"/>
              </a:defRPr>
            </a:lvl3pPr>
            <a:lvl4pPr indent="0" lvl="3">
              <a:spcBef>
                <a:spcPts val="0"/>
              </a:spcBef>
              <a:buClr>
                <a:srgbClr val="FFFFFF"/>
              </a:buClr>
              <a:buFont typeface="Dosis"/>
              <a:buNone/>
              <a:defRPr b="0" sz="2400">
                <a:solidFill>
                  <a:srgbClr val="FFFFFF"/>
                </a:solidFill>
                <a:latin typeface="Dosis"/>
                <a:ea typeface="Dosis"/>
                <a:cs typeface="Dosis"/>
                <a:sym typeface="Dosis"/>
              </a:defRPr>
            </a:lvl4pPr>
            <a:lvl5pPr indent="0" lvl="4">
              <a:spcBef>
                <a:spcPts val="0"/>
              </a:spcBef>
              <a:buClr>
                <a:srgbClr val="FFFFFF"/>
              </a:buClr>
              <a:buFont typeface="Dosis"/>
              <a:buNone/>
              <a:defRPr b="0" sz="2400">
                <a:solidFill>
                  <a:srgbClr val="FFFFFF"/>
                </a:solidFill>
                <a:latin typeface="Dosis"/>
                <a:ea typeface="Dosis"/>
                <a:cs typeface="Dosis"/>
                <a:sym typeface="Dosis"/>
              </a:defRPr>
            </a:lvl5pPr>
            <a:lvl6pPr indent="0" lvl="5">
              <a:spcBef>
                <a:spcPts val="0"/>
              </a:spcBef>
              <a:buClr>
                <a:srgbClr val="FFFFFF"/>
              </a:buClr>
              <a:buFont typeface="Dosis"/>
              <a:buNone/>
              <a:defRPr b="0" sz="2400">
                <a:solidFill>
                  <a:srgbClr val="FFFFFF"/>
                </a:solidFill>
                <a:latin typeface="Dosis"/>
                <a:ea typeface="Dosis"/>
                <a:cs typeface="Dosis"/>
                <a:sym typeface="Dosis"/>
              </a:defRPr>
            </a:lvl6pPr>
            <a:lvl7pPr indent="0" lvl="6">
              <a:spcBef>
                <a:spcPts val="0"/>
              </a:spcBef>
              <a:buClr>
                <a:srgbClr val="FFFFFF"/>
              </a:buClr>
              <a:buFont typeface="Dosis"/>
              <a:buNone/>
              <a:defRPr b="0" sz="2400">
                <a:solidFill>
                  <a:srgbClr val="FFFFFF"/>
                </a:solidFill>
                <a:latin typeface="Dosis"/>
                <a:ea typeface="Dosis"/>
                <a:cs typeface="Dosis"/>
                <a:sym typeface="Dosis"/>
              </a:defRPr>
            </a:lvl7pPr>
            <a:lvl8pPr indent="0" lvl="7">
              <a:spcBef>
                <a:spcPts val="0"/>
              </a:spcBef>
              <a:buClr>
                <a:srgbClr val="FFFFFF"/>
              </a:buClr>
              <a:buFont typeface="Dosis"/>
              <a:buNone/>
              <a:defRPr b="0" sz="2400">
                <a:solidFill>
                  <a:srgbClr val="FFFFFF"/>
                </a:solidFill>
                <a:latin typeface="Dosis"/>
                <a:ea typeface="Dosis"/>
                <a:cs typeface="Dosis"/>
                <a:sym typeface="Dosis"/>
              </a:defRPr>
            </a:lvl8pPr>
            <a:lvl9pPr indent="0" lvl="8">
              <a:spcBef>
                <a:spcPts val="0"/>
              </a:spcBef>
              <a:buClr>
                <a:srgbClr val="FFFFFF"/>
              </a:buClr>
              <a:buFont typeface="Dosis"/>
              <a:buNone/>
              <a:defRPr b="0" sz="2400">
                <a:solidFill>
                  <a:srgbClr val="FFFFFF"/>
                </a:solidFill>
                <a:latin typeface="Dosis"/>
                <a:ea typeface="Dosis"/>
                <a:cs typeface="Dosis"/>
                <a:sym typeface="Dosis"/>
              </a:defRPr>
            </a:lvl9pPr>
          </a:lstStyle>
          <a:p/>
        </p:txBody>
      </p:sp>
      <p:sp>
        <p:nvSpPr>
          <p:cNvPr id="23" name="Shape 23"/>
          <p:cNvSpPr txBox="1"/>
          <p:nvPr>
            <p:ph idx="1" type="body"/>
          </p:nvPr>
        </p:nvSpPr>
        <p:spPr>
          <a:xfrm>
            <a:off x="1101375" y="1311550"/>
            <a:ext cx="3681900" cy="35379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1pPr>
            <a:lvl2pPr indent="165100" lvl="1" marL="4572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2pPr>
            <a:lvl3pPr indent="165100" lvl="2" marL="9144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3pPr>
            <a:lvl4pPr indent="165100" lvl="3" marL="13716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4pPr>
            <a:lvl5pPr indent="165100" lvl="4" marL="18288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5pPr>
            <a:lvl6pPr indent="165100" lvl="5" marL="22860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6pPr>
            <a:lvl7pPr indent="165100" lvl="6" marL="27432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7pPr>
            <a:lvl8pPr indent="165100" lvl="7" marL="32004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8pPr>
            <a:lvl9pPr indent="165100" lvl="8" marL="36576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9pPr>
          </a:lstStyle>
          <a:p/>
        </p:txBody>
      </p:sp>
      <p:sp>
        <p:nvSpPr>
          <p:cNvPr id="24" name="Shape 24"/>
          <p:cNvSpPr txBox="1"/>
          <p:nvPr>
            <p:ph idx="2" type="body"/>
          </p:nvPr>
        </p:nvSpPr>
        <p:spPr>
          <a:xfrm>
            <a:off x="5004948" y="1311550"/>
            <a:ext cx="3681900" cy="3537900"/>
          </a:xfrm>
          <a:prstGeom prst="rect">
            <a:avLst/>
          </a:prstGeom>
          <a:noFill/>
          <a:ln>
            <a:noFill/>
          </a:ln>
        </p:spPr>
        <p:txBody>
          <a:bodyPr anchorCtr="0" anchor="t" bIns="91425" lIns="91425" rIns="91425" tIns="91425"/>
          <a:lstStyle>
            <a:lvl1pPr indent="165100" lvl="0" marL="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1pPr>
            <a:lvl2pPr indent="165100" lvl="1" marL="4572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2pPr>
            <a:lvl3pPr indent="165100" lvl="2" marL="9144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3pPr>
            <a:lvl4pPr indent="165100" lvl="3" marL="13716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4pPr>
            <a:lvl5pPr indent="165100" lvl="4" marL="18288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5pPr>
            <a:lvl6pPr indent="165100" lvl="5" marL="22860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6pPr>
            <a:lvl7pPr indent="165100" lvl="6" marL="27432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7pPr>
            <a:lvl8pPr indent="165100" lvl="7" marL="32004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8pPr>
            <a:lvl9pPr indent="165100" lvl="8" marL="3657600" marR="0" rtl="0" algn="l">
              <a:lnSpc>
                <a:spcPct val="100000"/>
              </a:lnSpc>
              <a:spcBef>
                <a:spcPts val="0"/>
              </a:spcBef>
              <a:spcAft>
                <a:spcPts val="0"/>
              </a:spcAft>
              <a:buClr>
                <a:srgbClr val="FF8700"/>
              </a:buClr>
              <a:buSzPct val="100000"/>
              <a:buFont typeface="Roboto"/>
              <a:buChar char="▹"/>
              <a:defRPr b="0" i="0" sz="2600" u="none" cap="none" strike="noStrike">
                <a:solidFill>
                  <a:srgbClr val="222222"/>
                </a:solidFill>
                <a:latin typeface="Roboto"/>
                <a:ea typeface="Roboto"/>
                <a:cs typeface="Roboto"/>
                <a:sym typeface="Roboto"/>
              </a:defRPr>
            </a:lvl9pPr>
          </a:lstStyle>
          <a:p/>
        </p:txBody>
      </p:sp>
      <p:sp>
        <p:nvSpPr>
          <p:cNvPr id="25" name="Shape 25"/>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inverted">
    <p:bg>
      <p:bgPr>
        <a:solidFill>
          <a:srgbClr val="222222"/>
        </a:solidFill>
      </p:bgPr>
    </p:bg>
    <p:spTree>
      <p:nvGrpSpPr>
        <p:cNvPr id="26" name="Shape 26"/>
        <p:cNvGrpSpPr/>
        <p:nvPr/>
      </p:nvGrpSpPr>
      <p:grpSpPr>
        <a:xfrm>
          <a:off x="0" y="0"/>
          <a:ext cx="0" cy="0"/>
          <a:chOff x="0" y="0"/>
          <a:chExt cx="0" cy="0"/>
        </a:xfrm>
      </p:grpSpPr>
      <p:sp>
        <p:nvSpPr>
          <p:cNvPr id="27" name="Shape 27"/>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333333"/>
          </a:solidFill>
          <a:ln>
            <a:noFill/>
          </a:ln>
        </p:spPr>
      </p:sp>
      <p:sp>
        <p:nvSpPr>
          <p:cNvPr id="28" name="Shape 28"/>
          <p:cNvSpPr/>
          <p:nvPr/>
        </p:nvSpPr>
        <p:spPr>
          <a:xfrm flipH="1">
            <a:off x="-903537" y="-17561"/>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flipH="1">
            <a:off x="472133" y="-9525"/>
            <a:ext cx="518400" cy="749100"/>
          </a:xfrm>
          <a:prstGeom prst="parallelogram">
            <a:avLst>
              <a:gd fmla="val 75009" name="adj"/>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FF8700"/>
        </a:solidFill>
      </p:bgPr>
    </p:bg>
    <p:spTree>
      <p:nvGrpSpPr>
        <p:cNvPr id="32" name="Shape 32"/>
        <p:cNvGrpSpPr/>
        <p:nvPr/>
      </p:nvGrpSpPr>
      <p:grpSpPr>
        <a:xfrm>
          <a:off x="0" y="0"/>
          <a:ext cx="0" cy="0"/>
          <a:chOff x="0" y="0"/>
          <a:chExt cx="0" cy="0"/>
        </a:xfrm>
      </p:grpSpPr>
      <p:sp>
        <p:nvSpPr>
          <p:cNvPr id="33" name="Shape 33"/>
          <p:cNvSpPr/>
          <p:nvPr/>
        </p:nvSpPr>
        <p:spPr>
          <a:xfrm>
            <a:off x="5086350" y="-38100"/>
            <a:ext cx="4114800" cy="5219700"/>
          </a:xfrm>
          <a:custGeom>
            <a:pathLst>
              <a:path extrusionOk="0" h="120000" w="120000">
                <a:moveTo>
                  <a:pt x="0" y="875"/>
                </a:moveTo>
                <a:lnTo>
                  <a:pt x="78333" y="120000"/>
                </a:lnTo>
                <a:lnTo>
                  <a:pt x="120000" y="120000"/>
                </a:lnTo>
                <a:lnTo>
                  <a:pt x="120000" y="0"/>
                </a:lnTo>
                <a:close/>
              </a:path>
            </a:pathLst>
          </a:custGeom>
          <a:solidFill>
            <a:srgbClr val="FFFFFF">
              <a:alpha val="17647"/>
            </a:srgbClr>
          </a:solidFill>
          <a:ln>
            <a:noFill/>
          </a:ln>
        </p:spPr>
      </p:sp>
      <p:sp>
        <p:nvSpPr>
          <p:cNvPr id="34" name="Shape 34"/>
          <p:cNvSpPr/>
          <p:nvPr/>
        </p:nvSpPr>
        <p:spPr>
          <a:xfrm flipH="1">
            <a:off x="-418950" y="4394400"/>
            <a:ext cx="8172300" cy="749100"/>
          </a:xfrm>
          <a:prstGeom prst="parallelogram">
            <a:avLst>
              <a:gd fmla="val 51542" name="adj"/>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434343"/>
              </a:solidFill>
              <a:latin typeface="Arial"/>
              <a:ea typeface="Arial"/>
              <a:cs typeface="Arial"/>
              <a:sym typeface="Arial"/>
            </a:endParaRPr>
          </a:p>
        </p:txBody>
      </p:sp>
      <p:sp>
        <p:nvSpPr>
          <p:cNvPr id="35" name="Shape 35"/>
          <p:cNvSpPr/>
          <p:nvPr/>
        </p:nvSpPr>
        <p:spPr>
          <a:xfrm flipH="1">
            <a:off x="1028474" y="4166400"/>
            <a:ext cx="8369700" cy="2280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txBox="1"/>
          <p:nvPr>
            <p:ph type="ctrTitle"/>
          </p:nvPr>
        </p:nvSpPr>
        <p:spPr>
          <a:xfrm>
            <a:off x="1028475" y="2345350"/>
            <a:ext cx="5220000" cy="11598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FFFFFF"/>
              </a:buClr>
              <a:buFont typeface="Dosis"/>
              <a:buNone/>
              <a:defRPr b="0" i="0" sz="4800" u="none" cap="none" strike="noStrike">
                <a:solidFill>
                  <a:srgbClr val="FFFFFF"/>
                </a:solidFill>
                <a:latin typeface="Dosis"/>
                <a:ea typeface="Dosis"/>
                <a:cs typeface="Dosis"/>
                <a:sym typeface="Dosis"/>
              </a:defRPr>
            </a:lvl1pPr>
            <a:lvl2pPr indent="0" lvl="1" rtl="0">
              <a:spcBef>
                <a:spcPts val="0"/>
              </a:spcBef>
              <a:buClr>
                <a:srgbClr val="FFFFFF"/>
              </a:buClr>
              <a:buFont typeface="Dosis"/>
              <a:buNone/>
              <a:defRPr sz="4800">
                <a:solidFill>
                  <a:srgbClr val="FFFFFF"/>
                </a:solidFill>
                <a:latin typeface="Dosis"/>
                <a:ea typeface="Dosis"/>
                <a:cs typeface="Dosis"/>
                <a:sym typeface="Dosis"/>
              </a:defRPr>
            </a:lvl2pPr>
            <a:lvl3pPr indent="0" lvl="2" rtl="0">
              <a:spcBef>
                <a:spcPts val="0"/>
              </a:spcBef>
              <a:buClr>
                <a:srgbClr val="FFFFFF"/>
              </a:buClr>
              <a:buFont typeface="Dosis"/>
              <a:buNone/>
              <a:defRPr sz="4800">
                <a:solidFill>
                  <a:srgbClr val="FFFFFF"/>
                </a:solidFill>
                <a:latin typeface="Dosis"/>
                <a:ea typeface="Dosis"/>
                <a:cs typeface="Dosis"/>
                <a:sym typeface="Dosis"/>
              </a:defRPr>
            </a:lvl3pPr>
            <a:lvl4pPr indent="0" lvl="3" rtl="0">
              <a:spcBef>
                <a:spcPts val="0"/>
              </a:spcBef>
              <a:buClr>
                <a:srgbClr val="FFFFFF"/>
              </a:buClr>
              <a:buFont typeface="Dosis"/>
              <a:buNone/>
              <a:defRPr sz="4800">
                <a:solidFill>
                  <a:srgbClr val="FFFFFF"/>
                </a:solidFill>
                <a:latin typeface="Dosis"/>
                <a:ea typeface="Dosis"/>
                <a:cs typeface="Dosis"/>
                <a:sym typeface="Dosis"/>
              </a:defRPr>
            </a:lvl4pPr>
            <a:lvl5pPr indent="0" lvl="4" rtl="0">
              <a:spcBef>
                <a:spcPts val="0"/>
              </a:spcBef>
              <a:buClr>
                <a:srgbClr val="FFFFFF"/>
              </a:buClr>
              <a:buFont typeface="Dosis"/>
              <a:buNone/>
              <a:defRPr sz="4800">
                <a:solidFill>
                  <a:srgbClr val="FFFFFF"/>
                </a:solidFill>
                <a:latin typeface="Dosis"/>
                <a:ea typeface="Dosis"/>
                <a:cs typeface="Dosis"/>
                <a:sym typeface="Dosis"/>
              </a:defRPr>
            </a:lvl5pPr>
            <a:lvl6pPr indent="0" lvl="5" rtl="0">
              <a:spcBef>
                <a:spcPts val="0"/>
              </a:spcBef>
              <a:buClr>
                <a:srgbClr val="FFFFFF"/>
              </a:buClr>
              <a:buFont typeface="Dosis"/>
              <a:buNone/>
              <a:defRPr sz="4800">
                <a:solidFill>
                  <a:srgbClr val="FFFFFF"/>
                </a:solidFill>
                <a:latin typeface="Dosis"/>
                <a:ea typeface="Dosis"/>
                <a:cs typeface="Dosis"/>
                <a:sym typeface="Dosis"/>
              </a:defRPr>
            </a:lvl6pPr>
            <a:lvl7pPr indent="0" lvl="6" rtl="0">
              <a:spcBef>
                <a:spcPts val="0"/>
              </a:spcBef>
              <a:buClr>
                <a:srgbClr val="FFFFFF"/>
              </a:buClr>
              <a:buFont typeface="Dosis"/>
              <a:buNone/>
              <a:defRPr sz="4800">
                <a:solidFill>
                  <a:srgbClr val="FFFFFF"/>
                </a:solidFill>
                <a:latin typeface="Dosis"/>
                <a:ea typeface="Dosis"/>
                <a:cs typeface="Dosis"/>
                <a:sym typeface="Dosis"/>
              </a:defRPr>
            </a:lvl7pPr>
            <a:lvl8pPr indent="0" lvl="7" rtl="0">
              <a:spcBef>
                <a:spcPts val="0"/>
              </a:spcBef>
              <a:buClr>
                <a:srgbClr val="FFFFFF"/>
              </a:buClr>
              <a:buFont typeface="Dosis"/>
              <a:buNone/>
              <a:defRPr sz="4800">
                <a:solidFill>
                  <a:srgbClr val="FFFFFF"/>
                </a:solidFill>
                <a:latin typeface="Dosis"/>
                <a:ea typeface="Dosis"/>
                <a:cs typeface="Dosis"/>
                <a:sym typeface="Dosis"/>
              </a:defRPr>
            </a:lvl8pPr>
            <a:lvl9pPr indent="0" lvl="8" rtl="0">
              <a:spcBef>
                <a:spcPts val="0"/>
              </a:spcBef>
              <a:buClr>
                <a:srgbClr val="FFFFFF"/>
              </a:buClr>
              <a:buFont typeface="Dosis"/>
              <a:buNone/>
              <a:defRPr sz="4800">
                <a:solidFill>
                  <a:srgbClr val="FFFFFF"/>
                </a:solidFill>
                <a:latin typeface="Dosis"/>
                <a:ea typeface="Dosis"/>
                <a:cs typeface="Dosis"/>
                <a:sym typeface="Dosis"/>
              </a:defRPr>
            </a:lvl9pPr>
          </a:lstStyle>
          <a:p/>
        </p:txBody>
      </p:sp>
      <p:sp>
        <p:nvSpPr>
          <p:cNvPr id="37" name="Shape 37"/>
          <p:cNvSpPr txBox="1"/>
          <p:nvPr>
            <p:ph idx="1" type="subTitle"/>
          </p:nvPr>
        </p:nvSpPr>
        <p:spPr>
          <a:xfrm>
            <a:off x="1028475" y="3449650"/>
            <a:ext cx="5220000" cy="570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1pPr>
            <a:lvl2pPr indent="0" lvl="1" marL="4572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2pPr>
            <a:lvl3pPr indent="0" lvl="2" marL="9144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3pPr>
            <a:lvl4pPr indent="0" lvl="3" marL="13716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4pPr>
            <a:lvl5pPr indent="0" lvl="4" marL="18288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5pPr>
            <a:lvl6pPr indent="0" lvl="5" marL="22860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6pPr>
            <a:lvl7pPr indent="0" lvl="6" marL="27432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7pPr>
            <a:lvl8pPr indent="0" lvl="7" marL="32004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8pPr>
            <a:lvl9pPr indent="0" lvl="8" marL="3657600" marR="0" rtl="0" algn="l">
              <a:lnSpc>
                <a:spcPct val="100000"/>
              </a:lnSpc>
              <a:spcBef>
                <a:spcPts val="0"/>
              </a:spcBef>
              <a:spcAft>
                <a:spcPts val="0"/>
              </a:spcAft>
              <a:buClr>
                <a:srgbClr val="222222"/>
              </a:buClr>
              <a:buFont typeface="Roboto"/>
              <a:buNone/>
              <a:defRPr b="0" i="0" sz="2400" u="none" cap="none" strike="noStrike">
                <a:solidFill>
                  <a:srgbClr val="222222"/>
                </a:solidFill>
                <a:latin typeface="Roboto"/>
                <a:ea typeface="Roboto"/>
                <a:cs typeface="Roboto"/>
                <a:sym typeface="Robot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38" name="Shape 38"/>
        <p:cNvGrpSpPr/>
        <p:nvPr/>
      </p:nvGrpSpPr>
      <p:grpSpPr>
        <a:xfrm>
          <a:off x="0" y="0"/>
          <a:ext cx="0" cy="0"/>
          <a:chOff x="0" y="0"/>
          <a:chExt cx="0" cy="0"/>
        </a:xfrm>
      </p:grpSpPr>
      <p:sp>
        <p:nvSpPr>
          <p:cNvPr id="39" name="Shape 39"/>
          <p:cNvSpPr/>
          <p:nvPr/>
        </p:nvSpPr>
        <p:spPr>
          <a:xfrm>
            <a:off x="-44050" y="-38100"/>
            <a:ext cx="4139700" cy="5192700"/>
          </a:xfrm>
          <a:custGeom>
            <a:pathLst>
              <a:path extrusionOk="0" h="120000" w="120000">
                <a:moveTo>
                  <a:pt x="120000" y="119745"/>
                </a:moveTo>
                <a:lnTo>
                  <a:pt x="42139" y="0"/>
                </a:lnTo>
                <a:lnTo>
                  <a:pt x="0" y="371"/>
                </a:lnTo>
                <a:lnTo>
                  <a:pt x="638" y="120000"/>
                </a:lnTo>
                <a:close/>
              </a:path>
            </a:pathLst>
          </a:custGeom>
          <a:solidFill>
            <a:srgbClr val="F3F3F3"/>
          </a:solidFill>
          <a:ln>
            <a:noFill/>
          </a:ln>
        </p:spPr>
      </p:sp>
      <p:sp>
        <p:nvSpPr>
          <p:cNvPr id="40" name="Shape 40"/>
          <p:cNvSpPr/>
          <p:nvPr/>
        </p:nvSpPr>
        <p:spPr>
          <a:xfrm flipH="1">
            <a:off x="-647600" y="-14750"/>
            <a:ext cx="24819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txBox="1"/>
          <p:nvPr>
            <p:ph idx="1" type="body"/>
          </p:nvPr>
        </p:nvSpPr>
        <p:spPr>
          <a:xfrm>
            <a:off x="990375" y="1021950"/>
            <a:ext cx="7343100" cy="3372600"/>
          </a:xfrm>
          <a:prstGeom prst="rect">
            <a:avLst/>
          </a:prstGeom>
          <a:noFill/>
          <a:ln>
            <a:noFill/>
          </a:ln>
        </p:spPr>
        <p:txBody>
          <a:bodyPr anchorCtr="0" anchor="ctr" bIns="91425" lIns="91425" rIns="91425" tIns="91425"/>
          <a:lstStyle>
            <a:lvl1pPr indent="228600" lvl="0" marL="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1pPr>
            <a:lvl2pPr indent="228600" lvl="1" marL="4572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2pPr>
            <a:lvl3pPr indent="228600" lvl="2" marL="9144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3pPr>
            <a:lvl4pPr indent="228600" lvl="3" marL="13716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4pPr>
            <a:lvl5pPr indent="228600" lvl="4" marL="18288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5pPr>
            <a:lvl6pPr indent="228600" lvl="5" marL="22860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6pPr>
            <a:lvl7pPr indent="228600" lvl="6" marL="27432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7pPr>
            <a:lvl8pPr indent="228600" lvl="7" marL="32004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8pPr>
            <a:lvl9pPr indent="228600" lvl="8" marL="3657600" marR="0" rtl="0" algn="l">
              <a:lnSpc>
                <a:spcPct val="100000"/>
              </a:lnSpc>
              <a:spcBef>
                <a:spcPts val="0"/>
              </a:spcBef>
              <a:spcAft>
                <a:spcPts val="0"/>
              </a:spcAft>
              <a:buClr>
                <a:srgbClr val="FF8700"/>
              </a:buClr>
              <a:buSzPct val="100000"/>
              <a:buFont typeface="Roboto"/>
              <a:buChar char="▹"/>
              <a:defRPr b="0" i="1" sz="3600" u="none" cap="none" strike="noStrike">
                <a:solidFill>
                  <a:srgbClr val="222222"/>
                </a:solidFill>
                <a:latin typeface="Roboto"/>
                <a:ea typeface="Roboto"/>
                <a:cs typeface="Roboto"/>
                <a:sym typeface="Roboto"/>
              </a:defRPr>
            </a:lvl9pPr>
          </a:lstStyle>
          <a:p/>
        </p:txBody>
      </p:sp>
      <p:sp>
        <p:nvSpPr>
          <p:cNvPr id="42" name="Shape 42"/>
          <p:cNvSpPr txBox="1"/>
          <p:nvPr/>
        </p:nvSpPr>
        <p:spPr>
          <a:xfrm>
            <a:off x="-121150" y="-271850"/>
            <a:ext cx="1955700" cy="653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Dosis"/>
              <a:buNone/>
            </a:pPr>
            <a:r>
              <a:rPr b="0" i="0" lang="en" sz="15000" u="none" cap="none" strike="noStrike">
                <a:solidFill>
                  <a:srgbClr val="FFFFFF"/>
                </a:solidFill>
                <a:latin typeface="Dosis"/>
                <a:ea typeface="Dosis"/>
                <a:cs typeface="Dosis"/>
                <a:sym typeface="Dosis"/>
              </a:rPr>
              <a:t>“</a:t>
            </a:r>
          </a:p>
        </p:txBody>
      </p:sp>
      <p:sp>
        <p:nvSpPr>
          <p:cNvPr id="43" name="Shape 43"/>
          <p:cNvSpPr/>
          <p:nvPr/>
        </p:nvSpPr>
        <p:spPr>
          <a:xfrm flipH="1">
            <a:off x="1440947" y="-14750"/>
            <a:ext cx="7458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6957297" y="4394650"/>
            <a:ext cx="26439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nvSpPr>
        <p:spPr>
          <a:xfrm>
            <a:off x="6957475" y="4137550"/>
            <a:ext cx="2186400" cy="6537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FFFFF"/>
              </a:buClr>
              <a:buSzPct val="25000"/>
              <a:buFont typeface="Dosis"/>
              <a:buNone/>
            </a:pPr>
            <a:r>
              <a:rPr b="0" i="0" lang="en" sz="15000" u="none" cap="none" strike="noStrike">
                <a:solidFill>
                  <a:srgbClr val="FFFFFF"/>
                </a:solidFill>
                <a:latin typeface="Dosis"/>
                <a:ea typeface="Dosis"/>
                <a:cs typeface="Dosis"/>
                <a:sym typeface="Dosis"/>
              </a:rPr>
              <a:t>”</a:t>
            </a:r>
          </a:p>
        </p:txBody>
      </p:sp>
      <p:sp>
        <p:nvSpPr>
          <p:cNvPr id="46" name="Shape 46"/>
          <p:cNvSpPr/>
          <p:nvPr/>
        </p:nvSpPr>
        <p:spPr>
          <a:xfrm flipH="1">
            <a:off x="6626546" y="4394650"/>
            <a:ext cx="7458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47" name="Shape 47"/>
        <p:cNvGrpSpPr/>
        <p:nvPr/>
      </p:nvGrpSpPr>
      <p:grpSpPr>
        <a:xfrm>
          <a:off x="0" y="0"/>
          <a:ext cx="0" cy="0"/>
          <a:chOff x="0" y="0"/>
          <a:chExt cx="0" cy="0"/>
        </a:xfrm>
      </p:grpSpPr>
      <p:sp>
        <p:nvSpPr>
          <p:cNvPr id="48" name="Shape 48"/>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49" name="Shape 4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flipH="1">
            <a:off x="7861617" y="27285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3" name="Shape 53"/>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4" name="Shape 54"/>
          <p:cNvSpPr txBox="1"/>
          <p:nvPr>
            <p:ph type="title"/>
          </p:nvPr>
        </p:nvSpPr>
        <p:spPr>
          <a:xfrm>
            <a:off x="1104900" y="276075"/>
            <a:ext cx="67245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Font typeface="Dosis"/>
              <a:buNone/>
              <a:defRPr sz="2400">
                <a:solidFill>
                  <a:srgbClr val="FFFFFF"/>
                </a:solidFill>
                <a:latin typeface="Dosis"/>
                <a:ea typeface="Dosis"/>
                <a:cs typeface="Dosis"/>
                <a:sym typeface="Dosis"/>
              </a:defRPr>
            </a:lvl2pPr>
            <a:lvl3pPr indent="0" lvl="2">
              <a:spcBef>
                <a:spcPts val="0"/>
              </a:spcBef>
              <a:buClr>
                <a:srgbClr val="FFFFFF"/>
              </a:buClr>
              <a:buFont typeface="Dosis"/>
              <a:buNone/>
              <a:defRPr sz="2400">
                <a:solidFill>
                  <a:srgbClr val="FFFFFF"/>
                </a:solidFill>
                <a:latin typeface="Dosis"/>
                <a:ea typeface="Dosis"/>
                <a:cs typeface="Dosis"/>
                <a:sym typeface="Dosis"/>
              </a:defRPr>
            </a:lvl3pPr>
            <a:lvl4pPr indent="0" lvl="3">
              <a:spcBef>
                <a:spcPts val="0"/>
              </a:spcBef>
              <a:buClr>
                <a:srgbClr val="FFFFFF"/>
              </a:buClr>
              <a:buFont typeface="Dosis"/>
              <a:buNone/>
              <a:defRPr sz="2400">
                <a:solidFill>
                  <a:srgbClr val="FFFFFF"/>
                </a:solidFill>
                <a:latin typeface="Dosis"/>
                <a:ea typeface="Dosis"/>
                <a:cs typeface="Dosis"/>
                <a:sym typeface="Dosis"/>
              </a:defRPr>
            </a:lvl4pPr>
            <a:lvl5pPr indent="0" lvl="4">
              <a:spcBef>
                <a:spcPts val="0"/>
              </a:spcBef>
              <a:buClr>
                <a:srgbClr val="FFFFFF"/>
              </a:buClr>
              <a:buFont typeface="Dosis"/>
              <a:buNone/>
              <a:defRPr sz="2400">
                <a:solidFill>
                  <a:srgbClr val="FFFFFF"/>
                </a:solidFill>
                <a:latin typeface="Dosis"/>
                <a:ea typeface="Dosis"/>
                <a:cs typeface="Dosis"/>
                <a:sym typeface="Dosis"/>
              </a:defRPr>
            </a:lvl5pPr>
            <a:lvl6pPr indent="0" lvl="5">
              <a:spcBef>
                <a:spcPts val="0"/>
              </a:spcBef>
              <a:buClr>
                <a:srgbClr val="FFFFFF"/>
              </a:buClr>
              <a:buFont typeface="Dosis"/>
              <a:buNone/>
              <a:defRPr sz="2400">
                <a:solidFill>
                  <a:srgbClr val="FFFFFF"/>
                </a:solidFill>
                <a:latin typeface="Dosis"/>
                <a:ea typeface="Dosis"/>
                <a:cs typeface="Dosis"/>
                <a:sym typeface="Dosis"/>
              </a:defRPr>
            </a:lvl6pPr>
            <a:lvl7pPr indent="0" lvl="6">
              <a:spcBef>
                <a:spcPts val="0"/>
              </a:spcBef>
              <a:buClr>
                <a:srgbClr val="FFFFFF"/>
              </a:buClr>
              <a:buFont typeface="Dosis"/>
              <a:buNone/>
              <a:defRPr sz="2400">
                <a:solidFill>
                  <a:srgbClr val="FFFFFF"/>
                </a:solidFill>
                <a:latin typeface="Dosis"/>
                <a:ea typeface="Dosis"/>
                <a:cs typeface="Dosis"/>
                <a:sym typeface="Dosis"/>
              </a:defRPr>
            </a:lvl7pPr>
            <a:lvl8pPr indent="0" lvl="7">
              <a:spcBef>
                <a:spcPts val="0"/>
              </a:spcBef>
              <a:buClr>
                <a:srgbClr val="FFFFFF"/>
              </a:buClr>
              <a:buFont typeface="Dosis"/>
              <a:buNone/>
              <a:defRPr sz="2400">
                <a:solidFill>
                  <a:srgbClr val="FFFFFF"/>
                </a:solidFill>
                <a:latin typeface="Dosis"/>
                <a:ea typeface="Dosis"/>
                <a:cs typeface="Dosis"/>
                <a:sym typeface="Dosis"/>
              </a:defRPr>
            </a:lvl8pPr>
            <a:lvl9pPr indent="0" lvl="8">
              <a:spcBef>
                <a:spcPts val="0"/>
              </a:spcBef>
              <a:buClr>
                <a:srgbClr val="FFFFFF"/>
              </a:buClr>
              <a:buFont typeface="Dosis"/>
              <a:buNone/>
              <a:defRPr sz="2400">
                <a:solidFill>
                  <a:srgbClr val="FFFFFF"/>
                </a:solidFill>
                <a:latin typeface="Dosis"/>
                <a:ea typeface="Dosis"/>
                <a:cs typeface="Dosis"/>
                <a:sym typeface="Dosis"/>
              </a:defRPr>
            </a:lvl9pPr>
          </a:lstStyle>
          <a:p/>
        </p:txBody>
      </p:sp>
      <p:sp>
        <p:nvSpPr>
          <p:cNvPr id="55" name="Shape 55"/>
          <p:cNvSpPr txBox="1"/>
          <p:nvPr>
            <p:ph idx="1" type="body"/>
          </p:nvPr>
        </p:nvSpPr>
        <p:spPr>
          <a:xfrm>
            <a:off x="1104900" y="1277625"/>
            <a:ext cx="7581900" cy="3648300"/>
          </a:xfrm>
          <a:prstGeom prst="rect">
            <a:avLst/>
          </a:prstGeom>
          <a:noFill/>
          <a:ln>
            <a:noFill/>
          </a:ln>
        </p:spPr>
        <p:txBody>
          <a:bodyPr anchorCtr="0" anchor="t" bIns="91425" lIns="91425" rIns="91425" tIns="91425"/>
          <a:lstStyle>
            <a:lvl1pPr indent="190500" lvl="0" marL="0" marR="0" rtl="0" algn="l">
              <a:lnSpc>
                <a:spcPct val="100000"/>
              </a:lnSpc>
              <a:spcBef>
                <a:spcPts val="0"/>
              </a:spcBef>
              <a:spcAft>
                <a:spcPts val="0"/>
              </a:spcAft>
              <a:buClr>
                <a:srgbClr val="FF8700"/>
              </a:buClr>
              <a:buSzPct val="100000"/>
              <a:buFont typeface="Roboto"/>
              <a:buChar char="▸"/>
              <a:defRPr b="0" i="0" sz="3000" u="none" cap="none" strike="noStrike">
                <a:solidFill>
                  <a:srgbClr val="222222"/>
                </a:solidFill>
                <a:latin typeface="Roboto"/>
                <a:ea typeface="Roboto"/>
                <a:cs typeface="Roboto"/>
                <a:sym typeface="Roboto"/>
              </a:defRPr>
            </a:lvl1pPr>
            <a:lvl2pPr indent="152400" lvl="1" marL="457200" marR="0" rtl="0" algn="l">
              <a:lnSpc>
                <a:spcPct val="100000"/>
              </a:lnSpc>
              <a:spcBef>
                <a:spcPts val="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2pPr>
            <a:lvl3pPr indent="152400" lvl="2" marL="914400" marR="0" rtl="0" algn="l">
              <a:lnSpc>
                <a:spcPct val="100000"/>
              </a:lnSpc>
              <a:spcBef>
                <a:spcPts val="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3pPr>
            <a:lvl4pPr indent="114300" lvl="3" marL="13716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4pPr>
            <a:lvl5pPr indent="114300" lvl="4" marL="18288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5pPr>
            <a:lvl6pPr indent="114300" lvl="5" marL="22860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6pPr>
            <a:lvl7pPr indent="114300" lvl="6" marL="27432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7pPr>
            <a:lvl8pPr indent="114300" lvl="7" marL="32004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8pPr>
            <a:lvl9pPr indent="114300" lvl="8" marL="3657600" marR="0" rtl="0" algn="l">
              <a:lnSpc>
                <a:spcPct val="100000"/>
              </a:lnSpc>
              <a:spcBef>
                <a:spcPts val="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9pPr>
          </a:lstStyle>
          <a:p/>
        </p:txBody>
      </p:sp>
      <p:sp>
        <p:nvSpPr>
          <p:cNvPr id="56" name="Shape 56"/>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59" name="Shape 59"/>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63" name="Shape 63"/>
        <p:cNvGrpSpPr/>
        <p:nvPr/>
      </p:nvGrpSpPr>
      <p:grpSpPr>
        <a:xfrm>
          <a:off x="0" y="0"/>
          <a:ext cx="0" cy="0"/>
          <a:chOff x="0" y="0"/>
          <a:chExt cx="0" cy="0"/>
        </a:xfrm>
      </p:grpSpPr>
      <p:sp>
        <p:nvSpPr>
          <p:cNvPr id="64" name="Shape 64"/>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3F3F3"/>
          </a:solidFill>
          <a:ln>
            <a:noFill/>
          </a:ln>
        </p:spPr>
      </p:sp>
      <p:sp>
        <p:nvSpPr>
          <p:cNvPr id="65" name="Shape 65"/>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flipH="1">
            <a:off x="472133" y="-9525"/>
            <a:ext cx="518400" cy="749100"/>
          </a:xfrm>
          <a:prstGeom prst="parallelogram">
            <a:avLst>
              <a:gd fmla="val 75009"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flipH="1">
            <a:off x="742953" y="272850"/>
            <a:ext cx="75057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flipH="1">
            <a:off x="7861617" y="27285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9" name="Shape 69"/>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0" name="Shape 70"/>
          <p:cNvSpPr txBox="1"/>
          <p:nvPr>
            <p:ph type="title"/>
          </p:nvPr>
        </p:nvSpPr>
        <p:spPr>
          <a:xfrm>
            <a:off x="1104900" y="276075"/>
            <a:ext cx="67245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rtl="0">
              <a:spcBef>
                <a:spcPts val="0"/>
              </a:spcBef>
              <a:buClr>
                <a:srgbClr val="FFFFFF"/>
              </a:buClr>
              <a:buFont typeface="Dosis"/>
              <a:buNone/>
              <a:defRPr sz="2400">
                <a:solidFill>
                  <a:srgbClr val="FFFFFF"/>
                </a:solidFill>
                <a:latin typeface="Dosis"/>
                <a:ea typeface="Dosis"/>
                <a:cs typeface="Dosis"/>
                <a:sym typeface="Dosis"/>
              </a:defRPr>
            </a:lvl2pPr>
            <a:lvl3pPr indent="0" lvl="2" rtl="0">
              <a:spcBef>
                <a:spcPts val="0"/>
              </a:spcBef>
              <a:buClr>
                <a:srgbClr val="FFFFFF"/>
              </a:buClr>
              <a:buFont typeface="Dosis"/>
              <a:buNone/>
              <a:defRPr sz="2400">
                <a:solidFill>
                  <a:srgbClr val="FFFFFF"/>
                </a:solidFill>
                <a:latin typeface="Dosis"/>
                <a:ea typeface="Dosis"/>
                <a:cs typeface="Dosis"/>
                <a:sym typeface="Dosis"/>
              </a:defRPr>
            </a:lvl3pPr>
            <a:lvl4pPr indent="0" lvl="3" rtl="0">
              <a:spcBef>
                <a:spcPts val="0"/>
              </a:spcBef>
              <a:buClr>
                <a:srgbClr val="FFFFFF"/>
              </a:buClr>
              <a:buFont typeface="Dosis"/>
              <a:buNone/>
              <a:defRPr sz="2400">
                <a:solidFill>
                  <a:srgbClr val="FFFFFF"/>
                </a:solidFill>
                <a:latin typeface="Dosis"/>
                <a:ea typeface="Dosis"/>
                <a:cs typeface="Dosis"/>
                <a:sym typeface="Dosis"/>
              </a:defRPr>
            </a:lvl4pPr>
            <a:lvl5pPr indent="0" lvl="4" rtl="0">
              <a:spcBef>
                <a:spcPts val="0"/>
              </a:spcBef>
              <a:buClr>
                <a:srgbClr val="FFFFFF"/>
              </a:buClr>
              <a:buFont typeface="Dosis"/>
              <a:buNone/>
              <a:defRPr sz="2400">
                <a:solidFill>
                  <a:srgbClr val="FFFFFF"/>
                </a:solidFill>
                <a:latin typeface="Dosis"/>
                <a:ea typeface="Dosis"/>
                <a:cs typeface="Dosis"/>
                <a:sym typeface="Dosis"/>
              </a:defRPr>
            </a:lvl5pPr>
            <a:lvl6pPr indent="0" lvl="5" rtl="0">
              <a:spcBef>
                <a:spcPts val="0"/>
              </a:spcBef>
              <a:buClr>
                <a:srgbClr val="FFFFFF"/>
              </a:buClr>
              <a:buFont typeface="Dosis"/>
              <a:buNone/>
              <a:defRPr sz="2400">
                <a:solidFill>
                  <a:srgbClr val="FFFFFF"/>
                </a:solidFill>
                <a:latin typeface="Dosis"/>
                <a:ea typeface="Dosis"/>
                <a:cs typeface="Dosis"/>
                <a:sym typeface="Dosis"/>
              </a:defRPr>
            </a:lvl6pPr>
            <a:lvl7pPr indent="0" lvl="6" rtl="0">
              <a:spcBef>
                <a:spcPts val="0"/>
              </a:spcBef>
              <a:buClr>
                <a:srgbClr val="FFFFFF"/>
              </a:buClr>
              <a:buFont typeface="Dosis"/>
              <a:buNone/>
              <a:defRPr sz="2400">
                <a:solidFill>
                  <a:srgbClr val="FFFFFF"/>
                </a:solidFill>
                <a:latin typeface="Dosis"/>
                <a:ea typeface="Dosis"/>
                <a:cs typeface="Dosis"/>
                <a:sym typeface="Dosis"/>
              </a:defRPr>
            </a:lvl7pPr>
            <a:lvl8pPr indent="0" lvl="7" rtl="0">
              <a:spcBef>
                <a:spcPts val="0"/>
              </a:spcBef>
              <a:buClr>
                <a:srgbClr val="FFFFFF"/>
              </a:buClr>
              <a:buFont typeface="Dosis"/>
              <a:buNone/>
              <a:defRPr sz="2400">
                <a:solidFill>
                  <a:srgbClr val="FFFFFF"/>
                </a:solidFill>
                <a:latin typeface="Dosis"/>
                <a:ea typeface="Dosis"/>
                <a:cs typeface="Dosis"/>
                <a:sym typeface="Dosis"/>
              </a:defRPr>
            </a:lvl8pPr>
            <a:lvl9pPr indent="0" lvl="8" rtl="0">
              <a:spcBef>
                <a:spcPts val="0"/>
              </a:spcBef>
              <a:buClr>
                <a:srgbClr val="FFFFFF"/>
              </a:buClr>
              <a:buFont typeface="Dosis"/>
              <a:buNone/>
              <a:defRPr sz="2400">
                <a:solidFill>
                  <a:srgbClr val="FFFFFF"/>
                </a:solidFill>
                <a:latin typeface="Dosis"/>
                <a:ea typeface="Dosis"/>
                <a:cs typeface="Dosis"/>
                <a:sym typeface="Dosis"/>
              </a:defRPr>
            </a:lvl9pPr>
          </a:lstStyle>
          <a:p/>
        </p:txBody>
      </p:sp>
      <p:sp>
        <p:nvSpPr>
          <p:cNvPr id="71" name="Shape 71"/>
          <p:cNvSpPr txBox="1"/>
          <p:nvPr>
            <p:ph idx="1" type="body"/>
          </p:nvPr>
        </p:nvSpPr>
        <p:spPr>
          <a:xfrm>
            <a:off x="1104900" y="1224350"/>
            <a:ext cx="2423100" cy="35490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1pPr>
            <a:lvl2pPr indent="127000" lvl="1" marL="457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2pPr>
            <a:lvl3pPr indent="127000" lvl="2" marL="914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3pPr>
            <a:lvl4pPr indent="127000" lvl="3" marL="1371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4pPr>
            <a:lvl5pPr indent="127000" lvl="4" marL="18288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5pPr>
            <a:lvl6pPr indent="127000" lvl="5" marL="22860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6pPr>
            <a:lvl7pPr indent="127000" lvl="6" marL="2743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7pPr>
            <a:lvl8pPr indent="127000" lvl="7" marL="3200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8pPr>
            <a:lvl9pPr indent="127000" lvl="8" marL="3657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9pPr>
          </a:lstStyle>
          <a:p/>
        </p:txBody>
      </p:sp>
      <p:sp>
        <p:nvSpPr>
          <p:cNvPr id="72" name="Shape 72"/>
          <p:cNvSpPr txBox="1"/>
          <p:nvPr>
            <p:ph idx="2" type="body"/>
          </p:nvPr>
        </p:nvSpPr>
        <p:spPr>
          <a:xfrm>
            <a:off x="3652187" y="1224350"/>
            <a:ext cx="2423100" cy="35490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1pPr>
            <a:lvl2pPr indent="127000" lvl="1" marL="457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2pPr>
            <a:lvl3pPr indent="127000" lvl="2" marL="914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3pPr>
            <a:lvl4pPr indent="127000" lvl="3" marL="1371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4pPr>
            <a:lvl5pPr indent="127000" lvl="4" marL="18288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5pPr>
            <a:lvl6pPr indent="127000" lvl="5" marL="22860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6pPr>
            <a:lvl7pPr indent="127000" lvl="6" marL="2743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7pPr>
            <a:lvl8pPr indent="127000" lvl="7" marL="3200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8pPr>
            <a:lvl9pPr indent="127000" lvl="8" marL="3657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9pPr>
          </a:lstStyle>
          <a:p/>
        </p:txBody>
      </p:sp>
      <p:sp>
        <p:nvSpPr>
          <p:cNvPr id="73" name="Shape 73"/>
          <p:cNvSpPr txBox="1"/>
          <p:nvPr>
            <p:ph idx="3" type="body"/>
          </p:nvPr>
        </p:nvSpPr>
        <p:spPr>
          <a:xfrm>
            <a:off x="6199476" y="1224350"/>
            <a:ext cx="2423100" cy="3549000"/>
          </a:xfrm>
          <a:prstGeom prst="rect">
            <a:avLst/>
          </a:prstGeom>
          <a:noFill/>
          <a:ln>
            <a:noFill/>
          </a:ln>
        </p:spPr>
        <p:txBody>
          <a:bodyPr anchorCtr="0" anchor="t" bIns="91425" lIns="91425" rIns="91425" tIns="91425"/>
          <a:lstStyle>
            <a:lvl1pPr indent="127000" lvl="0" marL="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1pPr>
            <a:lvl2pPr indent="127000" lvl="1" marL="457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2pPr>
            <a:lvl3pPr indent="127000" lvl="2" marL="914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3pPr>
            <a:lvl4pPr indent="127000" lvl="3" marL="1371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4pPr>
            <a:lvl5pPr indent="127000" lvl="4" marL="18288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5pPr>
            <a:lvl6pPr indent="127000" lvl="5" marL="22860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6pPr>
            <a:lvl7pPr indent="127000" lvl="6" marL="27432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7pPr>
            <a:lvl8pPr indent="127000" lvl="7" marL="32004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8pPr>
            <a:lvl9pPr indent="127000" lvl="8" marL="3657600" marR="0" rtl="0" algn="l">
              <a:lnSpc>
                <a:spcPct val="100000"/>
              </a:lnSpc>
              <a:spcBef>
                <a:spcPts val="0"/>
              </a:spcBef>
              <a:spcAft>
                <a:spcPts val="0"/>
              </a:spcAft>
              <a:buClr>
                <a:srgbClr val="FF8700"/>
              </a:buClr>
              <a:buSzPct val="100000"/>
              <a:buFont typeface="Roboto"/>
              <a:buChar char="▹"/>
              <a:defRPr b="0" i="0" sz="2000" u="none" cap="none" strike="noStrike">
                <a:solidFill>
                  <a:srgbClr val="222222"/>
                </a:solidFill>
                <a:latin typeface="Roboto"/>
                <a:ea typeface="Roboto"/>
                <a:cs typeface="Roboto"/>
                <a:sym typeface="Roboto"/>
              </a:defRPr>
            </a:lvl9pPr>
          </a:lstStyle>
          <a:p/>
        </p:txBody>
      </p:sp>
      <p:sp>
        <p:nvSpPr>
          <p:cNvPr id="74" name="Shape 74"/>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background">
    <p:spTree>
      <p:nvGrpSpPr>
        <p:cNvPr id="75" name="Shape 75"/>
        <p:cNvGrpSpPr/>
        <p:nvPr/>
      </p:nvGrpSpPr>
      <p:grpSpPr>
        <a:xfrm>
          <a:off x="0" y="0"/>
          <a:ext cx="0" cy="0"/>
          <a:chOff x="0" y="0"/>
          <a:chExt cx="0" cy="0"/>
        </a:xfrm>
      </p:grpSpPr>
      <p:sp>
        <p:nvSpPr>
          <p:cNvPr id="76" name="Shape 76"/>
          <p:cNvSpPr/>
          <p:nvPr/>
        </p:nvSpPr>
        <p:spPr>
          <a:xfrm>
            <a:off x="-55075" y="-38100"/>
            <a:ext cx="3312600" cy="5214600"/>
          </a:xfrm>
          <a:custGeom>
            <a:pathLst>
              <a:path extrusionOk="0" h="120000" w="120000">
                <a:moveTo>
                  <a:pt x="120000" y="119239"/>
                </a:moveTo>
                <a:lnTo>
                  <a:pt x="22697" y="0"/>
                </a:lnTo>
                <a:lnTo>
                  <a:pt x="0" y="116"/>
                </a:lnTo>
                <a:lnTo>
                  <a:pt x="1197" y="120000"/>
                </a:lnTo>
                <a:close/>
              </a:path>
            </a:pathLst>
          </a:custGeom>
          <a:solidFill>
            <a:srgbClr val="FFFFFF">
              <a:alpha val="17647"/>
            </a:srgbClr>
          </a:solidFill>
          <a:ln>
            <a:noFill/>
          </a:ln>
        </p:spPr>
      </p:sp>
      <p:sp>
        <p:nvSpPr>
          <p:cNvPr id="77" name="Shape 77"/>
          <p:cNvSpPr/>
          <p:nvPr/>
        </p:nvSpPr>
        <p:spPr>
          <a:xfrm flipH="1">
            <a:off x="-903537" y="-17561"/>
            <a:ext cx="1759200" cy="749100"/>
          </a:xfrm>
          <a:prstGeom prst="parallelogram">
            <a:avLst>
              <a:gd fmla="val 51542" name="adj"/>
            </a:avLst>
          </a:prstGeom>
          <a:solidFill>
            <a:srgbClr val="22222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472133" y="-9525"/>
            <a:ext cx="518400" cy="749100"/>
          </a:xfrm>
          <a:prstGeom prst="parallelogram">
            <a:avLst>
              <a:gd fmla="val 75009" name="adj"/>
            </a:avLst>
          </a:prstGeom>
          <a:solidFill>
            <a:srgbClr val="FFFFFF"/>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flipH="1">
            <a:off x="742953" y="272850"/>
            <a:ext cx="7505700" cy="749100"/>
          </a:xfrm>
          <a:prstGeom prst="parallelogram">
            <a:avLst>
              <a:gd fmla="val 51542" name="adj"/>
            </a:avLst>
          </a:prstGeom>
          <a:solidFill>
            <a:srgbClr val="222222">
              <a:alpha val="64313"/>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861617" y="272850"/>
            <a:ext cx="1759200" cy="7491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990374" y="4925850"/>
            <a:ext cx="8369700" cy="228000"/>
          </a:xfrm>
          <a:prstGeom prst="parallelogram">
            <a:avLst>
              <a:gd fmla="val 51542" name="adj"/>
            </a:avLst>
          </a:prstGeom>
          <a:solidFill>
            <a:srgbClr val="FF8700"/>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txBox="1"/>
          <p:nvPr>
            <p:ph type="title"/>
          </p:nvPr>
        </p:nvSpPr>
        <p:spPr>
          <a:xfrm>
            <a:off x="1104900" y="276075"/>
            <a:ext cx="67245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rtl="0">
              <a:spcBef>
                <a:spcPts val="0"/>
              </a:spcBef>
              <a:buClr>
                <a:srgbClr val="FFFFFF"/>
              </a:buClr>
              <a:buFont typeface="Dosis"/>
              <a:buNone/>
              <a:defRPr sz="2400">
                <a:solidFill>
                  <a:srgbClr val="FFFFFF"/>
                </a:solidFill>
                <a:latin typeface="Dosis"/>
                <a:ea typeface="Dosis"/>
                <a:cs typeface="Dosis"/>
                <a:sym typeface="Dosis"/>
              </a:defRPr>
            </a:lvl2pPr>
            <a:lvl3pPr indent="0" lvl="2" rtl="0">
              <a:spcBef>
                <a:spcPts val="0"/>
              </a:spcBef>
              <a:buClr>
                <a:srgbClr val="FFFFFF"/>
              </a:buClr>
              <a:buFont typeface="Dosis"/>
              <a:buNone/>
              <a:defRPr sz="2400">
                <a:solidFill>
                  <a:srgbClr val="FFFFFF"/>
                </a:solidFill>
                <a:latin typeface="Dosis"/>
                <a:ea typeface="Dosis"/>
                <a:cs typeface="Dosis"/>
                <a:sym typeface="Dosis"/>
              </a:defRPr>
            </a:lvl3pPr>
            <a:lvl4pPr indent="0" lvl="3" rtl="0">
              <a:spcBef>
                <a:spcPts val="0"/>
              </a:spcBef>
              <a:buClr>
                <a:srgbClr val="FFFFFF"/>
              </a:buClr>
              <a:buFont typeface="Dosis"/>
              <a:buNone/>
              <a:defRPr sz="2400">
                <a:solidFill>
                  <a:srgbClr val="FFFFFF"/>
                </a:solidFill>
                <a:latin typeface="Dosis"/>
                <a:ea typeface="Dosis"/>
                <a:cs typeface="Dosis"/>
                <a:sym typeface="Dosis"/>
              </a:defRPr>
            </a:lvl4pPr>
            <a:lvl5pPr indent="0" lvl="4" rtl="0">
              <a:spcBef>
                <a:spcPts val="0"/>
              </a:spcBef>
              <a:buClr>
                <a:srgbClr val="FFFFFF"/>
              </a:buClr>
              <a:buFont typeface="Dosis"/>
              <a:buNone/>
              <a:defRPr sz="2400">
                <a:solidFill>
                  <a:srgbClr val="FFFFFF"/>
                </a:solidFill>
                <a:latin typeface="Dosis"/>
                <a:ea typeface="Dosis"/>
                <a:cs typeface="Dosis"/>
                <a:sym typeface="Dosis"/>
              </a:defRPr>
            </a:lvl5pPr>
            <a:lvl6pPr indent="0" lvl="5" rtl="0">
              <a:spcBef>
                <a:spcPts val="0"/>
              </a:spcBef>
              <a:buClr>
                <a:srgbClr val="FFFFFF"/>
              </a:buClr>
              <a:buFont typeface="Dosis"/>
              <a:buNone/>
              <a:defRPr sz="2400">
                <a:solidFill>
                  <a:srgbClr val="FFFFFF"/>
                </a:solidFill>
                <a:latin typeface="Dosis"/>
                <a:ea typeface="Dosis"/>
                <a:cs typeface="Dosis"/>
                <a:sym typeface="Dosis"/>
              </a:defRPr>
            </a:lvl6pPr>
            <a:lvl7pPr indent="0" lvl="6" rtl="0">
              <a:spcBef>
                <a:spcPts val="0"/>
              </a:spcBef>
              <a:buClr>
                <a:srgbClr val="FFFFFF"/>
              </a:buClr>
              <a:buFont typeface="Dosis"/>
              <a:buNone/>
              <a:defRPr sz="2400">
                <a:solidFill>
                  <a:srgbClr val="FFFFFF"/>
                </a:solidFill>
                <a:latin typeface="Dosis"/>
                <a:ea typeface="Dosis"/>
                <a:cs typeface="Dosis"/>
                <a:sym typeface="Dosis"/>
              </a:defRPr>
            </a:lvl7pPr>
            <a:lvl8pPr indent="0" lvl="7" rtl="0">
              <a:spcBef>
                <a:spcPts val="0"/>
              </a:spcBef>
              <a:buClr>
                <a:srgbClr val="FFFFFF"/>
              </a:buClr>
              <a:buFont typeface="Dosis"/>
              <a:buNone/>
              <a:defRPr sz="2400">
                <a:solidFill>
                  <a:srgbClr val="FFFFFF"/>
                </a:solidFill>
                <a:latin typeface="Dosis"/>
                <a:ea typeface="Dosis"/>
                <a:cs typeface="Dosis"/>
                <a:sym typeface="Dosis"/>
              </a:defRPr>
            </a:lvl8pPr>
            <a:lvl9pPr indent="0" lvl="8" rtl="0">
              <a:spcBef>
                <a:spcPts val="0"/>
              </a:spcBef>
              <a:buClr>
                <a:srgbClr val="FFFFFF"/>
              </a:buClr>
              <a:buFont typeface="Dosis"/>
              <a:buNone/>
              <a:defRPr sz="2400">
                <a:solidFill>
                  <a:srgbClr val="FFFFFF"/>
                </a:solidFill>
                <a:latin typeface="Dosis"/>
                <a:ea typeface="Dosis"/>
                <a:cs typeface="Dosis"/>
                <a:sym typeface="Dosis"/>
              </a:defRPr>
            </a:lvl9pPr>
          </a:lstStyle>
          <a:p/>
        </p:txBody>
      </p:sp>
      <p:sp>
        <p:nvSpPr>
          <p:cNvPr id="83" name="Shape 83"/>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04900" y="276075"/>
            <a:ext cx="6724500" cy="749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FFFFFF"/>
              </a:buClr>
              <a:buFont typeface="Dosis"/>
              <a:buNone/>
              <a:defRPr b="0" i="0" sz="2400" u="none" cap="none" strike="noStrike">
                <a:solidFill>
                  <a:srgbClr val="FFFFFF"/>
                </a:solidFill>
                <a:latin typeface="Dosis"/>
                <a:ea typeface="Dosis"/>
                <a:cs typeface="Dosis"/>
                <a:sym typeface="Dosis"/>
              </a:defRPr>
            </a:lvl1pPr>
            <a:lvl2pPr indent="0" lvl="1">
              <a:spcBef>
                <a:spcPts val="0"/>
              </a:spcBef>
              <a:buClr>
                <a:srgbClr val="FFFFFF"/>
              </a:buClr>
              <a:buFont typeface="Dosis"/>
              <a:buNone/>
              <a:defRPr sz="2400">
                <a:solidFill>
                  <a:srgbClr val="FFFFFF"/>
                </a:solidFill>
                <a:latin typeface="Dosis"/>
                <a:ea typeface="Dosis"/>
                <a:cs typeface="Dosis"/>
                <a:sym typeface="Dosis"/>
              </a:defRPr>
            </a:lvl2pPr>
            <a:lvl3pPr indent="0" lvl="2">
              <a:spcBef>
                <a:spcPts val="0"/>
              </a:spcBef>
              <a:buClr>
                <a:srgbClr val="FFFFFF"/>
              </a:buClr>
              <a:buFont typeface="Dosis"/>
              <a:buNone/>
              <a:defRPr sz="2400">
                <a:solidFill>
                  <a:srgbClr val="FFFFFF"/>
                </a:solidFill>
                <a:latin typeface="Dosis"/>
                <a:ea typeface="Dosis"/>
                <a:cs typeface="Dosis"/>
                <a:sym typeface="Dosis"/>
              </a:defRPr>
            </a:lvl3pPr>
            <a:lvl4pPr indent="0" lvl="3">
              <a:spcBef>
                <a:spcPts val="0"/>
              </a:spcBef>
              <a:buClr>
                <a:srgbClr val="FFFFFF"/>
              </a:buClr>
              <a:buFont typeface="Dosis"/>
              <a:buNone/>
              <a:defRPr sz="2400">
                <a:solidFill>
                  <a:srgbClr val="FFFFFF"/>
                </a:solidFill>
                <a:latin typeface="Dosis"/>
                <a:ea typeface="Dosis"/>
                <a:cs typeface="Dosis"/>
                <a:sym typeface="Dosis"/>
              </a:defRPr>
            </a:lvl4pPr>
            <a:lvl5pPr indent="0" lvl="4">
              <a:spcBef>
                <a:spcPts val="0"/>
              </a:spcBef>
              <a:buClr>
                <a:srgbClr val="FFFFFF"/>
              </a:buClr>
              <a:buFont typeface="Dosis"/>
              <a:buNone/>
              <a:defRPr sz="2400">
                <a:solidFill>
                  <a:srgbClr val="FFFFFF"/>
                </a:solidFill>
                <a:latin typeface="Dosis"/>
                <a:ea typeface="Dosis"/>
                <a:cs typeface="Dosis"/>
                <a:sym typeface="Dosis"/>
              </a:defRPr>
            </a:lvl5pPr>
            <a:lvl6pPr indent="0" lvl="5">
              <a:spcBef>
                <a:spcPts val="0"/>
              </a:spcBef>
              <a:buClr>
                <a:srgbClr val="FFFFFF"/>
              </a:buClr>
              <a:buFont typeface="Dosis"/>
              <a:buNone/>
              <a:defRPr sz="2400">
                <a:solidFill>
                  <a:srgbClr val="FFFFFF"/>
                </a:solidFill>
                <a:latin typeface="Dosis"/>
                <a:ea typeface="Dosis"/>
                <a:cs typeface="Dosis"/>
                <a:sym typeface="Dosis"/>
              </a:defRPr>
            </a:lvl6pPr>
            <a:lvl7pPr indent="0" lvl="6">
              <a:spcBef>
                <a:spcPts val="0"/>
              </a:spcBef>
              <a:buClr>
                <a:srgbClr val="FFFFFF"/>
              </a:buClr>
              <a:buFont typeface="Dosis"/>
              <a:buNone/>
              <a:defRPr sz="2400">
                <a:solidFill>
                  <a:srgbClr val="FFFFFF"/>
                </a:solidFill>
                <a:latin typeface="Dosis"/>
                <a:ea typeface="Dosis"/>
                <a:cs typeface="Dosis"/>
                <a:sym typeface="Dosis"/>
              </a:defRPr>
            </a:lvl7pPr>
            <a:lvl8pPr indent="0" lvl="7">
              <a:spcBef>
                <a:spcPts val="0"/>
              </a:spcBef>
              <a:buClr>
                <a:srgbClr val="FFFFFF"/>
              </a:buClr>
              <a:buFont typeface="Dosis"/>
              <a:buNone/>
              <a:defRPr sz="2400">
                <a:solidFill>
                  <a:srgbClr val="FFFFFF"/>
                </a:solidFill>
                <a:latin typeface="Dosis"/>
                <a:ea typeface="Dosis"/>
                <a:cs typeface="Dosis"/>
                <a:sym typeface="Dosis"/>
              </a:defRPr>
            </a:lvl8pPr>
            <a:lvl9pPr indent="0" lvl="8">
              <a:spcBef>
                <a:spcPts val="0"/>
              </a:spcBef>
              <a:buClr>
                <a:srgbClr val="FFFFFF"/>
              </a:buClr>
              <a:buFont typeface="Dosis"/>
              <a:buNone/>
              <a:defRPr sz="2400">
                <a:solidFill>
                  <a:srgbClr val="FFFFFF"/>
                </a:solidFill>
                <a:latin typeface="Dosis"/>
                <a:ea typeface="Dosis"/>
                <a:cs typeface="Dosis"/>
                <a:sym typeface="Dosis"/>
              </a:defRPr>
            </a:lvl9pPr>
          </a:lstStyle>
          <a:p/>
        </p:txBody>
      </p:sp>
      <p:sp>
        <p:nvSpPr>
          <p:cNvPr id="7" name="Shape 7"/>
          <p:cNvSpPr txBox="1"/>
          <p:nvPr>
            <p:ph idx="1" type="body"/>
          </p:nvPr>
        </p:nvSpPr>
        <p:spPr>
          <a:xfrm>
            <a:off x="1104900" y="1200150"/>
            <a:ext cx="7581900" cy="3725700"/>
          </a:xfrm>
          <a:prstGeom prst="rect">
            <a:avLst/>
          </a:prstGeom>
          <a:noFill/>
          <a:ln>
            <a:noFill/>
          </a:ln>
        </p:spPr>
        <p:txBody>
          <a:bodyPr anchorCtr="0" anchor="t" bIns="91425" lIns="91425" rIns="91425" tIns="91425"/>
          <a:lstStyle>
            <a:lvl1pPr indent="190500" lvl="0" marL="0" marR="0" rtl="0" algn="l">
              <a:lnSpc>
                <a:spcPct val="100000"/>
              </a:lnSpc>
              <a:spcBef>
                <a:spcPts val="600"/>
              </a:spcBef>
              <a:spcAft>
                <a:spcPts val="0"/>
              </a:spcAft>
              <a:buClr>
                <a:srgbClr val="FF8700"/>
              </a:buClr>
              <a:buSzPct val="100000"/>
              <a:buFont typeface="Roboto"/>
              <a:buChar char="▸"/>
              <a:defRPr b="0" i="0" sz="3000" u="none" cap="none" strike="noStrike">
                <a:solidFill>
                  <a:srgbClr val="222222"/>
                </a:solidFill>
                <a:latin typeface="Roboto"/>
                <a:ea typeface="Roboto"/>
                <a:cs typeface="Roboto"/>
                <a:sym typeface="Roboto"/>
              </a:defRPr>
            </a:lvl1pPr>
            <a:lvl2pPr indent="152400" lvl="1" marL="457200" marR="0" rtl="0" algn="l">
              <a:lnSpc>
                <a:spcPct val="100000"/>
              </a:lnSpc>
              <a:spcBef>
                <a:spcPts val="48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2pPr>
            <a:lvl3pPr indent="152400" lvl="2" marL="914400" marR="0" rtl="0" algn="l">
              <a:lnSpc>
                <a:spcPct val="100000"/>
              </a:lnSpc>
              <a:spcBef>
                <a:spcPts val="480"/>
              </a:spcBef>
              <a:spcAft>
                <a:spcPts val="0"/>
              </a:spcAft>
              <a:buClr>
                <a:srgbClr val="FF8700"/>
              </a:buClr>
              <a:buSzPct val="100000"/>
              <a:buFont typeface="Roboto"/>
              <a:buChar char="▹"/>
              <a:defRPr b="0" i="0" sz="2400" u="none" cap="none" strike="noStrike">
                <a:solidFill>
                  <a:srgbClr val="222222"/>
                </a:solidFill>
                <a:latin typeface="Roboto"/>
                <a:ea typeface="Roboto"/>
                <a:cs typeface="Roboto"/>
                <a:sym typeface="Roboto"/>
              </a:defRPr>
            </a:lvl3pPr>
            <a:lvl4pPr indent="114300" lvl="3" marL="13716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4pPr>
            <a:lvl5pPr indent="114300" lvl="4" marL="18288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5pPr>
            <a:lvl6pPr indent="114300" lvl="5" marL="22860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6pPr>
            <a:lvl7pPr indent="114300" lvl="6" marL="27432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7pPr>
            <a:lvl8pPr indent="114300" lvl="7" marL="32004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8pPr>
            <a:lvl9pPr indent="114300" lvl="8" marL="3657600" marR="0" rtl="0" algn="l">
              <a:lnSpc>
                <a:spcPct val="100000"/>
              </a:lnSpc>
              <a:spcBef>
                <a:spcPts val="360"/>
              </a:spcBef>
              <a:spcAft>
                <a:spcPts val="0"/>
              </a:spcAft>
              <a:buClr>
                <a:srgbClr val="FF8700"/>
              </a:buClr>
              <a:buSzPct val="100000"/>
              <a:buFont typeface="Roboto"/>
              <a:buChar char="▹"/>
              <a:defRPr b="0" i="0" sz="1800" u="none" cap="none" strike="noStrike">
                <a:solidFill>
                  <a:srgbClr val="222222"/>
                </a:solidFill>
                <a:latin typeface="Roboto"/>
                <a:ea typeface="Roboto"/>
                <a:cs typeface="Roboto"/>
                <a:sym typeface="Roboto"/>
              </a:defRPr>
            </a:lvl9pPr>
          </a:lstStyle>
          <a:p/>
        </p:txBody>
      </p:sp>
      <p:sp>
        <p:nvSpPr>
          <p:cNvPr id="8" name="Shape 8"/>
          <p:cNvSpPr txBox="1"/>
          <p:nvPr>
            <p:ph idx="12" type="sldNum"/>
          </p:nvPr>
        </p:nvSpPr>
        <p:spPr>
          <a:xfrm>
            <a:off x="0" y="0"/>
            <a:ext cx="594900" cy="7317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rgbClr val="FFFFFF"/>
              </a:buClr>
              <a:buSzPct val="25000"/>
              <a:buFont typeface="Roboto"/>
              <a:buNone/>
            </a:pPr>
            <a:fld id="{00000000-1234-1234-1234-123412341234}" type="slidenum">
              <a:rPr b="1" i="0" lang="en" sz="13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ctrTitle"/>
          </p:nvPr>
        </p:nvSpPr>
        <p:spPr>
          <a:xfrm>
            <a:off x="1028475" y="0"/>
            <a:ext cx="5238600" cy="4020000"/>
          </a:xfrm>
          <a:prstGeom prst="rect">
            <a:avLst/>
          </a:prstGeom>
        </p:spPr>
        <p:txBody>
          <a:bodyPr anchorCtr="0" anchor="b" bIns="91425" lIns="91425" rIns="91425" tIns="91425">
            <a:noAutofit/>
          </a:bodyPr>
          <a:lstStyle/>
          <a:p>
            <a:pPr lvl="0">
              <a:spcBef>
                <a:spcPts val="0"/>
              </a:spcBef>
              <a:buNone/>
            </a:pPr>
            <a:r>
              <a:rPr lang="en" sz="4800"/>
              <a:t>Security Analysis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Graph of Data</a:t>
            </a:r>
          </a:p>
        </p:txBody>
      </p:sp>
      <p:sp>
        <p:nvSpPr>
          <p:cNvPr id="173" name="Shape 173"/>
          <p:cNvSpPr txBox="1"/>
          <p:nvPr>
            <p:ph idx="1" type="body"/>
          </p:nvPr>
        </p:nvSpPr>
        <p:spPr>
          <a:xfrm>
            <a:off x="1104900" y="1277625"/>
            <a:ext cx="7581900" cy="3648300"/>
          </a:xfrm>
          <a:prstGeom prst="rect">
            <a:avLst/>
          </a:prstGeom>
        </p:spPr>
        <p:txBody>
          <a:bodyPr anchorCtr="0" anchor="t" bIns="91425" lIns="91425" rIns="91425" tIns="91425">
            <a:noAutofit/>
          </a:bodyPr>
          <a:lstStyle/>
          <a:p>
            <a:pPr lvl="0">
              <a:spcBef>
                <a:spcPts val="0"/>
              </a:spcBef>
              <a:buNone/>
            </a:pPr>
            <a:r>
              <a:t/>
            </a:r>
            <a:endParaRPr/>
          </a:p>
        </p:txBody>
      </p:sp>
      <p:pic>
        <p:nvPicPr>
          <p:cNvPr descr="figure_1.png" id="174" name="Shape 174"/>
          <p:cNvPicPr preferRelativeResize="0"/>
          <p:nvPr/>
        </p:nvPicPr>
        <p:blipFill>
          <a:blip r:embed="rId3">
            <a:alphaModFix/>
          </a:blip>
          <a:stretch>
            <a:fillRect/>
          </a:stretch>
        </p:blipFill>
        <p:spPr>
          <a:xfrm>
            <a:off x="2305648" y="1025174"/>
            <a:ext cx="5180392" cy="3865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K-Means Results</a:t>
            </a:r>
          </a:p>
        </p:txBody>
      </p:sp>
      <p:sp>
        <p:nvSpPr>
          <p:cNvPr id="180" name="Shape 180"/>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292100" lvl="0" marL="457200">
              <a:spcBef>
                <a:spcPts val="0"/>
              </a:spcBef>
              <a:buSzPct val="100000"/>
            </a:pPr>
            <a:r>
              <a:rPr lang="en" sz="1000"/>
              <a:t>============ BestK Array ============</a:t>
            </a:r>
          </a:p>
          <a:p>
            <a:pPr indent="-292100" lvl="0" marL="457200">
              <a:spcBef>
                <a:spcPts val="0"/>
              </a:spcBef>
              <a:buSzPct val="100000"/>
            </a:pPr>
            <a:r>
              <a:rPr lang="en" sz="1000"/>
              <a:t>[0.32275529884040943, 0.3476449452820386, 0.33865681258417046, 0.34637379668274176, 0.32932986508833562, 0.32832920977268981, 0.31320283348200539, 0.31886748405655435, 0.31820892144513224, 0.31845371261665029, 0.32046593104135479, 0.32286548256595637, 0.32056327021535508, 0.31722276199635341, 0.31584830049232065, 0.31188241179739828, 0.31112891627456252, 0.30947299719065718, 0.30760707749542526, 0.3084086056466363, 0.30368203309162312, 0.30508395648202868, 0.30252013717324239, 0.30046506435532061, 0.30177186741724688, 0.30171240375402286, 0.29830348375265492, 0.30183261163338165, 0.30283258149465986, 0.30404816961996295, 0.30261316683214728, 0.30453145554052014, 0.30538318604391407, 0.30391821459526691, 0.30582448451648764, 0.30637133408877071, 0.3032977782033654, 0.30487187395570231, 0.30435387759016252, 0.3042724634594095, 0.30350387339127938, 0.30495206161168464, 0.30436961450241745, 0.30350062274920558, 0.30461153064788088, 0.30434630177151117, 0.30506188045178184, 0.30494880108241496, 0.30258117377571586, 0.30418233062111366, 0.30122629571454979, 0.30251978749831865, 0.30319461501828565, 0.30495433069524458, 0.3035787223820311, 0.30414482543574606, 0.30381740183736239, 0.3028383016343934, 0.30340374154819499, 0.30305707503319124, 0.30295986512645334, 0.30081422083849496, 0.30234574575792245, 0.30096957882411346, 0.30328101374168165, 0.30522020348313961, 0.30102153923611474, 0.30261311089488058, 0.30266999369057207, 0.30379765727671815, 0.30333409181821602, 0.30413308936767064, 0.30316524204455975, 0.30449222953493049, 0.30368704555489495, 0.30334009880590401, 0.30234806390945862, 0.30460630148040513, 0.30226308569850124, 0.30463881099772944, 0.30613710647376197, 0.30527782926172753, 0.303974427245221, 0.30417299145636029, 0.30542883076145538, 0.30501248019413707, 0.3035779083918414, 0.30521295645669044, 0.30405001953743016, 0.30694141289619126, 0.30362681004183528, 0.30405982631441669, 0.30455052007273747, 0.30521351727692236, 0.30548936544538952, 0.30550292450903982, 0.30481011218268017, 0.30583745561796144, 0.30620261289739414]</a:t>
            </a:r>
          </a:p>
          <a:p>
            <a:pPr indent="-292100" lvl="0" marL="457200">
              <a:spcBef>
                <a:spcPts val="0"/>
              </a:spcBef>
              <a:buSzPct val="100000"/>
            </a:pPr>
            <a:r>
              <a:rPr b="1" lang="en" sz="1000"/>
              <a:t>============ BestK ============</a:t>
            </a:r>
          </a:p>
          <a:p>
            <a:pPr indent="-292100" lvl="0" marL="457200">
              <a:spcBef>
                <a:spcPts val="0"/>
              </a:spcBef>
              <a:buSzPct val="100000"/>
            </a:pPr>
            <a:r>
              <a:rPr b="1" lang="en" sz="1000"/>
              <a:t>0.347644945282</a:t>
            </a:r>
          </a:p>
          <a:p>
            <a:pPr lvl="0">
              <a:spcBef>
                <a:spcPts val="0"/>
              </a:spcBef>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Moving Forward</a:t>
            </a:r>
          </a:p>
        </p:txBody>
      </p:sp>
      <p:sp>
        <p:nvSpPr>
          <p:cNvPr id="186" name="Shape 186"/>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342900" lvl="0" marL="457200" rtl="0">
              <a:spcBef>
                <a:spcPts val="0"/>
              </a:spcBef>
              <a:buSzPct val="100000"/>
            </a:pPr>
            <a:r>
              <a:rPr lang="en" sz="1800"/>
              <a:t>Apply more datasets to be analyzed by K-Means.py</a:t>
            </a:r>
          </a:p>
          <a:p>
            <a:pPr indent="-342900" lvl="0" marL="457200" rtl="0">
              <a:spcBef>
                <a:spcPts val="0"/>
              </a:spcBef>
              <a:buSzPct val="100000"/>
            </a:pPr>
            <a:r>
              <a:rPr lang="en" sz="1800"/>
              <a:t>Spectral Analysis</a:t>
            </a:r>
          </a:p>
          <a:p>
            <a:pPr indent="-298450" lvl="1" marL="914400" rtl="0">
              <a:spcBef>
                <a:spcPts val="0"/>
              </a:spcBef>
              <a:buSzPct val="100000"/>
            </a:pPr>
            <a:r>
              <a:rPr lang="en" sz="1100"/>
              <a:t>In multivariate statistics and the clustering of data, spectral clustering techniques make use of the spectrum (eigenvalues) of the similarity matrix of the data to perform dimensionality reduction before clustering in fewer dimensions. The similarity matrix is provided as an input and consists of a quantitative assessment of the relative similarity of each pair of points in the dataset.</a:t>
            </a:r>
          </a:p>
          <a:p>
            <a:pPr indent="-298450" lvl="1" marL="914400" rtl="0">
              <a:spcBef>
                <a:spcPts val="0"/>
              </a:spcBef>
              <a:buSzPct val="100000"/>
            </a:pPr>
            <a:r>
              <a:rPr lang="en" sz="1100"/>
              <a:t>In application to image segmentation, spectral clustering is known as segmentation-based object categorization.</a:t>
            </a:r>
          </a:p>
          <a:p>
            <a:pPr indent="-342900" lvl="0" marL="457200" rtl="0">
              <a:spcBef>
                <a:spcPts val="0"/>
              </a:spcBef>
              <a:buSzPct val="100000"/>
            </a:pPr>
            <a:r>
              <a:rPr lang="en" sz="1800"/>
              <a:t>More Perspective</a:t>
            </a:r>
          </a:p>
          <a:p>
            <a:pPr indent="-342900" lvl="0" marL="457200" rtl="0">
              <a:spcBef>
                <a:spcPts val="0"/>
              </a:spcBef>
              <a:buSzPct val="100000"/>
            </a:pPr>
            <a:r>
              <a:rPr lang="en" sz="1800"/>
              <a:t>More Real World Application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Spectral Clustering</a:t>
            </a:r>
          </a:p>
        </p:txBody>
      </p:sp>
      <p:sp>
        <p:nvSpPr>
          <p:cNvPr id="192" name="Shape 192"/>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292100" lvl="0" marL="457200" rtl="0">
              <a:spcBef>
                <a:spcPts val="0"/>
              </a:spcBef>
              <a:buSzPct val="100000"/>
            </a:pPr>
            <a:r>
              <a:rPr lang="en" sz="1000"/>
              <a:t>Traceback (most recent call last):</a:t>
            </a:r>
          </a:p>
          <a:p>
            <a:pPr indent="-292100" lvl="0" marL="457200" rtl="0">
              <a:spcBef>
                <a:spcPts val="0"/>
              </a:spcBef>
              <a:buSzPct val="100000"/>
            </a:pPr>
            <a:r>
              <a:rPr lang="en" sz="1000"/>
              <a:t>  File "C:/Users/Tien/Documents/GitHub/CMPT404-ARTIFICAL-INTELLIGENCE/Liengtiraphan-Project/Project Resources/Spectral_Clustering.py", line 50, in &lt;module&gt;</a:t>
            </a:r>
          </a:p>
          <a:p>
            <a:pPr indent="-292100" lvl="0" marL="457200" rtl="0">
              <a:spcBef>
                <a:spcPts val="0"/>
              </a:spcBef>
              <a:buSzPct val="100000"/>
            </a:pPr>
            <a:r>
              <a:rPr lang="en" sz="1000"/>
              <a:t>    clf.fit(X_train)</a:t>
            </a:r>
          </a:p>
          <a:p>
            <a:pPr indent="-292100" lvl="0" marL="457200" rtl="0">
              <a:spcBef>
                <a:spcPts val="0"/>
              </a:spcBef>
              <a:buSzPct val="100000"/>
            </a:pPr>
            <a:r>
              <a:rPr lang="en" sz="1000"/>
              <a:t>  File "C:\Users\Tien\Anaconda3\lib\site-packages\sklearn\cluster\spectral.py", line 463, in fit</a:t>
            </a:r>
          </a:p>
          <a:p>
            <a:pPr indent="-292100" lvl="0" marL="457200" rtl="0">
              <a:spcBef>
                <a:spcPts val="0"/>
              </a:spcBef>
              <a:buSzPct val="100000"/>
            </a:pPr>
            <a:r>
              <a:rPr lang="en" sz="1000"/>
              <a:t>    assign_labels=self.assign_labels)</a:t>
            </a:r>
          </a:p>
          <a:p>
            <a:pPr indent="-292100" lvl="0" marL="457200" rtl="0">
              <a:spcBef>
                <a:spcPts val="0"/>
              </a:spcBef>
              <a:buSzPct val="100000"/>
            </a:pPr>
            <a:r>
              <a:rPr lang="en" sz="1000"/>
              <a:t>  File "C:\Users\Tien\Anaconda3\lib\site-packages\sklearn\cluster\spectral.py", line 258, in spectral_clustering</a:t>
            </a:r>
          </a:p>
          <a:p>
            <a:pPr indent="-292100" lvl="0" marL="457200" rtl="0">
              <a:spcBef>
                <a:spcPts val="0"/>
              </a:spcBef>
              <a:buSzPct val="100000"/>
            </a:pPr>
            <a:r>
              <a:rPr lang="en" sz="1000"/>
              <a:t>    eigen_tol=eigen_tol, drop_first=False)</a:t>
            </a:r>
          </a:p>
          <a:p>
            <a:pPr indent="-292100" lvl="0" marL="457200" rtl="0">
              <a:spcBef>
                <a:spcPts val="0"/>
              </a:spcBef>
              <a:buSzPct val="100000"/>
            </a:pPr>
            <a:r>
              <a:rPr lang="en" sz="1000"/>
              <a:t>  File "C:\Users\Tien\Anaconda3\lib\site-packages\sklearn\manifold\spectral_embedding_.py", line 312, in spectral_embedding</a:t>
            </a:r>
          </a:p>
          <a:p>
            <a:pPr indent="-292100" lvl="0" marL="457200" rtl="0">
              <a:spcBef>
                <a:spcPts val="0"/>
              </a:spcBef>
              <a:buSzPct val="100000"/>
            </a:pPr>
            <a:r>
              <a:rPr lang="en" sz="1000"/>
              <a:t>    largest=False, maxiter=2000)</a:t>
            </a:r>
          </a:p>
          <a:p>
            <a:pPr indent="-292100" lvl="0" marL="457200" rtl="0">
              <a:spcBef>
                <a:spcPts val="0"/>
              </a:spcBef>
              <a:buSzPct val="100000"/>
            </a:pPr>
            <a:r>
              <a:rPr lang="en" sz="1000"/>
              <a:t>  File "C:\Users\Tien\Anaconda3\lib\site-packages\scipy\sparse\linalg\eigen\lobpcg\lobpcg.py", line 455, in lobpcg</a:t>
            </a:r>
          </a:p>
          <a:p>
            <a:pPr indent="-292100" lvl="0" marL="457200" rtl="0">
              <a:spcBef>
                <a:spcPts val="0"/>
              </a:spcBef>
              <a:buSzPct val="100000"/>
            </a:pPr>
            <a:r>
              <a:rPr lang="en" sz="1000"/>
              <a:t>    activeBlockVectorBP, retInvR=True)</a:t>
            </a:r>
          </a:p>
          <a:p>
            <a:pPr indent="-292100" lvl="0" marL="457200" rtl="0">
              <a:spcBef>
                <a:spcPts val="0"/>
              </a:spcBef>
              <a:buSzPct val="100000"/>
            </a:pPr>
            <a:r>
              <a:rPr lang="en" sz="1000"/>
              <a:t>  File "C:\Users\Tien\Anaconda3\lib\site-packages\scipy\sparse\linalg\eigen\lobpcg\lobpcg.py", line 101, in _b_orthonormalize</a:t>
            </a:r>
          </a:p>
          <a:p>
            <a:pPr indent="-292100" lvl="0" marL="457200" rtl="0">
              <a:spcBef>
                <a:spcPts val="0"/>
              </a:spcBef>
              <a:buSzPct val="100000"/>
            </a:pPr>
            <a:r>
              <a:rPr lang="en" sz="1000"/>
              <a:t>    gramVBV = cholesky(gramVBV)</a:t>
            </a:r>
          </a:p>
          <a:p>
            <a:pPr indent="-292100" lvl="0" marL="457200" rtl="0">
              <a:spcBef>
                <a:spcPts val="0"/>
              </a:spcBef>
              <a:buSzPct val="100000"/>
            </a:pPr>
            <a:r>
              <a:rPr lang="en" sz="1000"/>
              <a:t>  File "C:\Users\Tien\Anaconda3\lib\site-packages\scipy\linalg\decomp_cholesky.py", line 81, in cholesky</a:t>
            </a:r>
          </a:p>
          <a:p>
            <a:pPr indent="-292100" lvl="0" marL="457200" rtl="0">
              <a:spcBef>
                <a:spcPts val="0"/>
              </a:spcBef>
              <a:buSzPct val="100000"/>
            </a:pPr>
            <a:r>
              <a:rPr lang="en" sz="1000"/>
              <a:t>    check_finite=check_finite)</a:t>
            </a:r>
          </a:p>
          <a:p>
            <a:pPr indent="-292100" lvl="0" marL="457200" rtl="0">
              <a:spcBef>
                <a:spcPts val="0"/>
              </a:spcBef>
              <a:buSzPct val="100000"/>
            </a:pPr>
            <a:r>
              <a:rPr lang="en" sz="1000"/>
              <a:t>  File "C:\Users\Tien\Anaconda3\lib\site-packages\scipy\linalg\decomp_cholesky.py", line 30, in _cholesky</a:t>
            </a:r>
          </a:p>
          <a:p>
            <a:pPr indent="-292100" lvl="0" marL="457200" rtl="0">
              <a:spcBef>
                <a:spcPts val="0"/>
              </a:spcBef>
              <a:buSzPct val="100000"/>
            </a:pPr>
            <a:r>
              <a:rPr lang="en" sz="1000"/>
              <a:t>    raise LinAlgError("%d-th leading minor not positive definite" % info)</a:t>
            </a:r>
          </a:p>
          <a:p>
            <a:pPr indent="-292100" lvl="0" marL="457200" rtl="0">
              <a:spcBef>
                <a:spcPts val="0"/>
              </a:spcBef>
              <a:buSzPct val="100000"/>
            </a:pPr>
            <a:r>
              <a:rPr lang="en" sz="1000"/>
              <a:t>numpy.linalg.linalg.LinAlgError: 6-th leading minor not positive definite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Initial Premise</a:t>
            </a:r>
          </a:p>
        </p:txBody>
      </p:sp>
      <p:sp>
        <p:nvSpPr>
          <p:cNvPr id="119" name="Shape 119"/>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342900" lvl="0" marL="457200" rtl="0">
              <a:spcBef>
                <a:spcPts val="0"/>
              </a:spcBef>
              <a:buSzPct val="100000"/>
            </a:pPr>
            <a:r>
              <a:rPr lang="en" sz="1800"/>
              <a:t>CyberSecurity Threats Are On The Rise</a:t>
            </a:r>
          </a:p>
          <a:p>
            <a:pPr indent="-342900" lvl="1" marL="914400" rtl="0">
              <a:spcBef>
                <a:spcPts val="0"/>
              </a:spcBef>
              <a:buSzPct val="100000"/>
            </a:pPr>
            <a:r>
              <a:rPr lang="en" sz="1800"/>
              <a:t>Reported Data Breaches in 2015</a:t>
            </a:r>
          </a:p>
          <a:p>
            <a:pPr indent="-342900" lvl="2" marL="1371600" rtl="0">
              <a:spcBef>
                <a:spcPts val="0"/>
              </a:spcBef>
              <a:buSzPct val="100000"/>
            </a:pPr>
            <a:r>
              <a:rPr lang="en" sz="1800"/>
              <a:t>781</a:t>
            </a:r>
          </a:p>
          <a:p>
            <a:pPr indent="-342900" lvl="1" marL="914400" rtl="0">
              <a:spcBef>
                <a:spcPts val="0"/>
              </a:spcBef>
              <a:buSzPct val="100000"/>
            </a:pPr>
            <a:r>
              <a:rPr lang="en" sz="1800"/>
              <a:t>Estimated Global Cost of Cyber Attacks Annually</a:t>
            </a:r>
          </a:p>
          <a:p>
            <a:pPr indent="-342900" lvl="2" marL="1371600" rtl="0">
              <a:spcBef>
                <a:spcPts val="0"/>
              </a:spcBef>
              <a:buSzPct val="100000"/>
            </a:pPr>
            <a:r>
              <a:rPr lang="en" sz="1800"/>
              <a:t>$400 Billion</a:t>
            </a:r>
          </a:p>
          <a:p>
            <a:pPr indent="-342900" lvl="1" marL="914400" rtl="0">
              <a:spcBef>
                <a:spcPts val="0"/>
              </a:spcBef>
              <a:buSzPct val="100000"/>
            </a:pPr>
            <a:r>
              <a:rPr lang="en" sz="1800"/>
              <a:t>Projected Global Cost of Cyber Attacks in 2019</a:t>
            </a:r>
          </a:p>
          <a:p>
            <a:pPr indent="-342900" lvl="2" marL="1371600" rtl="0">
              <a:spcBef>
                <a:spcPts val="0"/>
              </a:spcBef>
              <a:buSzPct val="100000"/>
            </a:pPr>
            <a:r>
              <a:rPr lang="en" sz="1800"/>
              <a:t>$2.1 Trillion</a:t>
            </a:r>
          </a:p>
          <a:p>
            <a:pPr indent="-342900" lvl="1" marL="914400" rtl="0">
              <a:spcBef>
                <a:spcPts val="0"/>
              </a:spcBef>
              <a:buSzPct val="100000"/>
            </a:pPr>
            <a:r>
              <a:rPr lang="en" sz="1800"/>
              <a:t>Average Annual Amount of CyberSecurity Incidents</a:t>
            </a:r>
          </a:p>
          <a:p>
            <a:pPr indent="-342900" lvl="2" marL="1371600">
              <a:spcBef>
                <a:spcPts val="0"/>
              </a:spcBef>
              <a:buSzPct val="100000"/>
            </a:pPr>
            <a:r>
              <a:rPr lang="en" sz="1800"/>
              <a:t>80-90 million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Initial Premise</a:t>
            </a:r>
          </a:p>
        </p:txBody>
      </p:sp>
      <p:sp>
        <p:nvSpPr>
          <p:cNvPr id="125" name="Shape 125"/>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342900" lvl="0" marL="457200" rtl="0">
              <a:spcBef>
                <a:spcPts val="0"/>
              </a:spcBef>
              <a:buSzPct val="100000"/>
            </a:pPr>
            <a:r>
              <a:rPr lang="en" sz="1800"/>
              <a:t>What can we do to mitigate this situation?</a:t>
            </a:r>
          </a:p>
          <a:p>
            <a:pPr indent="-342900" lvl="1" marL="914400" rtl="0">
              <a:spcBef>
                <a:spcPts val="0"/>
              </a:spcBef>
              <a:buSzPct val="100000"/>
            </a:pPr>
            <a:r>
              <a:rPr lang="en" sz="1800"/>
              <a:t>Analysis of existing cyber attack data</a:t>
            </a:r>
          </a:p>
          <a:p>
            <a:pPr indent="-304800" lvl="2" marL="1371600" rtl="0">
              <a:spcBef>
                <a:spcPts val="0"/>
              </a:spcBef>
              <a:buSzPct val="100000"/>
            </a:pPr>
            <a:r>
              <a:rPr lang="en" sz="1200"/>
              <a:t>Attempt to find patterns and/or other identifiable nuances that could possibly help us prevent attacks to valued resources</a:t>
            </a:r>
          </a:p>
          <a:p>
            <a:pPr indent="-342900" lvl="1" marL="914400" rtl="0">
              <a:spcBef>
                <a:spcPts val="0"/>
              </a:spcBef>
              <a:buSzPct val="100000"/>
            </a:pPr>
            <a:r>
              <a:rPr lang="en" sz="1800"/>
              <a:t>Updating our systems to the latest technologies</a:t>
            </a:r>
          </a:p>
          <a:p>
            <a:pPr indent="-304800" lvl="2" marL="1371600" rtl="0">
              <a:spcBef>
                <a:spcPts val="0"/>
              </a:spcBef>
              <a:buSzPct val="100000"/>
            </a:pPr>
            <a:r>
              <a:rPr lang="en" sz="1200"/>
              <a:t>Keeping systems updated prevents us from being exposed to vulnerabilities that are already patched and/or mitigated. Allows us to minimize the amount of risk that our systems are vulnerable to.</a:t>
            </a:r>
          </a:p>
          <a:p>
            <a:pPr indent="-342900" lvl="1" marL="914400" rtl="0">
              <a:spcBef>
                <a:spcPts val="0"/>
              </a:spcBef>
              <a:buSzPct val="100000"/>
            </a:pPr>
            <a:r>
              <a:rPr lang="en" sz="1800"/>
              <a:t>Leveraging Machine Learning </a:t>
            </a:r>
          </a:p>
          <a:p>
            <a:pPr indent="-304800" lvl="2" marL="1371600">
              <a:spcBef>
                <a:spcPts val="0"/>
              </a:spcBef>
              <a:buSzPct val="100000"/>
            </a:pPr>
            <a:r>
              <a:rPr lang="en" sz="1200"/>
              <a:t>Using machine learning algorithms we could possibly automate the process of Data Analysis using specific algorithms designed for identifying clusters in data. This data would serve to help us identify certain recurring themes within isolated and group attacks, possibly allowing us to shore up our defenses when and where necessary.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Data</a:t>
            </a:r>
          </a:p>
        </p:txBody>
      </p:sp>
      <p:sp>
        <p:nvSpPr>
          <p:cNvPr id="131" name="Shape 131"/>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342900" lvl="0" marL="457200" rtl="0">
              <a:spcBef>
                <a:spcPts val="0"/>
              </a:spcBef>
              <a:buSzPct val="100000"/>
            </a:pPr>
            <a:r>
              <a:rPr lang="en" sz="1800"/>
              <a:t>Real Production Environment</a:t>
            </a:r>
          </a:p>
          <a:p>
            <a:pPr indent="-342900" lvl="0" marL="457200" rtl="0">
              <a:spcBef>
                <a:spcPts val="0"/>
              </a:spcBef>
              <a:buSzPct val="100000"/>
            </a:pPr>
            <a:r>
              <a:rPr lang="en" sz="1800"/>
              <a:t>Real Attacks Received From External Forces</a:t>
            </a:r>
          </a:p>
          <a:p>
            <a:pPr indent="-304800" lvl="1" marL="914400" rtl="0">
              <a:spcBef>
                <a:spcPts val="0"/>
              </a:spcBef>
              <a:buSzPct val="100000"/>
            </a:pPr>
            <a:r>
              <a:rPr lang="en" sz="1200"/>
              <a:t>Location: Marist College</a:t>
            </a:r>
          </a:p>
          <a:p>
            <a:pPr indent="-304800" lvl="1" marL="914400" rtl="0">
              <a:spcBef>
                <a:spcPts val="0"/>
              </a:spcBef>
              <a:buSzPct val="100000"/>
            </a:pPr>
            <a:r>
              <a:rPr lang="en" sz="1200"/>
              <a:t>System Attacked: Marist Mainframes located in Donnelly</a:t>
            </a:r>
          </a:p>
          <a:p>
            <a:pPr indent="-304800" lvl="1" marL="914400" rtl="0">
              <a:spcBef>
                <a:spcPts val="0"/>
              </a:spcBef>
              <a:buSzPct val="100000"/>
            </a:pPr>
            <a:r>
              <a:rPr lang="en" sz="1200"/>
              <a:t>Logging System: BlackRidge 1Gb Authentication Gateway</a:t>
            </a:r>
          </a:p>
          <a:p>
            <a:pPr indent="-304800" lvl="1" marL="914400" rtl="0">
              <a:spcBef>
                <a:spcPts val="0"/>
              </a:spcBef>
              <a:buSzPct val="100000"/>
            </a:pPr>
            <a:r>
              <a:rPr lang="en" sz="1200"/>
              <a:t>GeoLocation-ISP: geo_cheese v. 1.0 Python Module</a:t>
            </a:r>
          </a:p>
          <a:p>
            <a:pPr indent="-342900" lvl="0" marL="457200" rtl="0">
              <a:spcBef>
                <a:spcPts val="0"/>
              </a:spcBef>
              <a:buSzPct val="100000"/>
            </a:pPr>
            <a:r>
              <a:rPr lang="en" sz="1800"/>
              <a:t>Data Collected</a:t>
            </a:r>
          </a:p>
          <a:p>
            <a:pPr indent="-292100" lvl="1" marL="914400" rtl="0">
              <a:spcBef>
                <a:spcPts val="0"/>
              </a:spcBef>
              <a:buSzPct val="100000"/>
            </a:pPr>
            <a:r>
              <a:rPr lang="en" sz="1000"/>
              <a:t>SRC_IP: What IP address did the attack originated from</a:t>
            </a:r>
          </a:p>
          <a:p>
            <a:pPr indent="-292100" lvl="1" marL="914400" rtl="0">
              <a:spcBef>
                <a:spcPts val="0"/>
              </a:spcBef>
              <a:buSzPct val="100000"/>
            </a:pPr>
            <a:r>
              <a:rPr lang="en" sz="1000"/>
              <a:t>SRC_Port: What port was the attack sent out of</a:t>
            </a:r>
          </a:p>
          <a:p>
            <a:pPr indent="-292100" lvl="1" marL="914400" rtl="0">
              <a:spcBef>
                <a:spcPts val="0"/>
              </a:spcBef>
              <a:buSzPct val="100000"/>
            </a:pPr>
            <a:r>
              <a:rPr lang="en" sz="1000"/>
              <a:t>DEST_IP: What IP address was targeted</a:t>
            </a:r>
          </a:p>
          <a:p>
            <a:pPr indent="-292100" lvl="1" marL="914400" rtl="0">
              <a:spcBef>
                <a:spcPts val="0"/>
              </a:spcBef>
              <a:buSzPct val="100000"/>
            </a:pPr>
            <a:r>
              <a:rPr lang="en" sz="1000"/>
              <a:t>DEST_Port: Which port was targeted </a:t>
            </a:r>
          </a:p>
          <a:p>
            <a:pPr indent="-292100" lvl="1" marL="914400" rtl="0">
              <a:spcBef>
                <a:spcPts val="0"/>
              </a:spcBef>
              <a:buSzPct val="100000"/>
            </a:pPr>
            <a:r>
              <a:rPr lang="en" sz="1000"/>
              <a:t>City: The city of the Attacking IP Address</a:t>
            </a:r>
          </a:p>
          <a:p>
            <a:pPr indent="-292100" lvl="1" marL="914400" rtl="0">
              <a:spcBef>
                <a:spcPts val="0"/>
              </a:spcBef>
              <a:buSzPct val="100000"/>
            </a:pPr>
            <a:r>
              <a:rPr lang="en" sz="1000"/>
              <a:t>Host: Host address of the attacking IP’s ISP</a:t>
            </a:r>
          </a:p>
          <a:p>
            <a:pPr indent="-292100" lvl="1" marL="914400" rtl="0">
              <a:spcBef>
                <a:spcPts val="0"/>
              </a:spcBef>
              <a:buSzPct val="100000"/>
            </a:pPr>
            <a:r>
              <a:rPr lang="en" sz="1000"/>
              <a:t>Subdivision: The principality of the attacking IP Address</a:t>
            </a:r>
          </a:p>
          <a:p>
            <a:pPr indent="-292100" lvl="1" marL="914400" rtl="0">
              <a:spcBef>
                <a:spcPts val="0"/>
              </a:spcBef>
              <a:buSzPct val="100000"/>
            </a:pPr>
            <a:r>
              <a:rPr lang="en" sz="1000"/>
              <a:t>Name: The name of the Attacking IP’s ISP</a:t>
            </a:r>
          </a:p>
          <a:p>
            <a:pPr indent="-292100" lvl="1" marL="914400" rtl="0">
              <a:spcBef>
                <a:spcPts val="0"/>
              </a:spcBef>
              <a:buSzPct val="100000"/>
            </a:pPr>
            <a:r>
              <a:rPr lang="en" sz="1000"/>
              <a:t>Host_IP: The Attacking IP’s ISP IP</a:t>
            </a:r>
          </a:p>
          <a:p>
            <a:pPr indent="-292100" lvl="1" marL="914400" rtl="0">
              <a:spcBef>
                <a:spcPts val="0"/>
              </a:spcBef>
              <a:buSzPct val="100000"/>
            </a:pPr>
            <a:r>
              <a:rPr lang="en" sz="1000"/>
              <a:t>Lat/Long: The latitude and longitude associated with the Attacking IP</a:t>
            </a:r>
          </a:p>
          <a:p>
            <a:pPr indent="-292100" lvl="1" marL="914400" rtl="0">
              <a:spcBef>
                <a:spcPts val="0"/>
              </a:spcBef>
              <a:buSzPct val="100000"/>
            </a:pPr>
            <a:r>
              <a:rPr lang="en" sz="1000"/>
              <a:t>Country: The country of the Attacking IP</a:t>
            </a:r>
          </a:p>
          <a:p>
            <a:pPr indent="-292100" lvl="1" marL="914400" rtl="0">
              <a:spcBef>
                <a:spcPts val="0"/>
              </a:spcBef>
              <a:buSzPct val="100000"/>
            </a:pPr>
            <a:r>
              <a:rPr lang="en" sz="1000"/>
              <a:t>Postal: Postal Code (if applicable) of the Attacking IP</a:t>
            </a:r>
          </a:p>
          <a:p>
            <a:pPr indent="-292100" lvl="1" marL="914400" rtl="0">
              <a:spcBef>
                <a:spcPts val="0"/>
              </a:spcBef>
              <a:buSzPct val="100000"/>
            </a:pPr>
            <a:r>
              <a:rPr lang="en" sz="1000"/>
              <a:t>ASN: Autonomous System Number of ISP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GeoLocation-ISP</a:t>
            </a:r>
          </a:p>
        </p:txBody>
      </p:sp>
      <p:sp>
        <p:nvSpPr>
          <p:cNvPr id="137" name="Shape 137"/>
          <p:cNvSpPr txBox="1"/>
          <p:nvPr>
            <p:ph idx="1" type="body"/>
          </p:nvPr>
        </p:nvSpPr>
        <p:spPr>
          <a:xfrm>
            <a:off x="1104900" y="1277625"/>
            <a:ext cx="7581900" cy="3648300"/>
          </a:xfrm>
          <a:prstGeom prst="rect">
            <a:avLst/>
          </a:prstGeom>
        </p:spPr>
        <p:txBody>
          <a:bodyPr anchorCtr="0" anchor="t" bIns="91425" lIns="91425" rIns="91425" tIns="91425">
            <a:noAutofit/>
          </a:bodyPr>
          <a:lstStyle/>
          <a:p>
            <a:pPr lvl="0">
              <a:spcBef>
                <a:spcPts val="0"/>
              </a:spcBef>
              <a:buNone/>
            </a:pPr>
            <a:r>
              <a:t/>
            </a:r>
            <a:endParaRPr/>
          </a:p>
        </p:txBody>
      </p:sp>
      <p:pic>
        <p:nvPicPr>
          <p:cNvPr id="138" name="Shape 138"/>
          <p:cNvPicPr preferRelativeResize="0"/>
          <p:nvPr/>
        </p:nvPicPr>
        <p:blipFill>
          <a:blip r:embed="rId3">
            <a:alphaModFix/>
          </a:blip>
          <a:stretch>
            <a:fillRect/>
          </a:stretch>
        </p:blipFill>
        <p:spPr>
          <a:xfrm>
            <a:off x="5952902" y="1025175"/>
            <a:ext cx="2733899" cy="3912199"/>
          </a:xfrm>
          <a:prstGeom prst="rect">
            <a:avLst/>
          </a:prstGeom>
          <a:noFill/>
          <a:ln>
            <a:noFill/>
          </a:ln>
        </p:spPr>
      </p:pic>
      <p:pic>
        <p:nvPicPr>
          <p:cNvPr id="139" name="Shape 139"/>
          <p:cNvPicPr preferRelativeResize="0"/>
          <p:nvPr/>
        </p:nvPicPr>
        <p:blipFill rotWithShape="1">
          <a:blip r:embed="rId4">
            <a:alphaModFix/>
          </a:blip>
          <a:srcRect b="27208" l="0" r="34704" t="15025"/>
          <a:stretch/>
        </p:blipFill>
        <p:spPr>
          <a:xfrm>
            <a:off x="1012750" y="1364262"/>
            <a:ext cx="4847997" cy="24149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Data</a:t>
            </a:r>
          </a:p>
        </p:txBody>
      </p:sp>
      <p:sp>
        <p:nvSpPr>
          <p:cNvPr id="145" name="Shape 145"/>
          <p:cNvSpPr txBox="1"/>
          <p:nvPr>
            <p:ph idx="1" type="body"/>
          </p:nvPr>
        </p:nvSpPr>
        <p:spPr>
          <a:xfrm>
            <a:off x="1104900" y="1277625"/>
            <a:ext cx="7581900" cy="3648300"/>
          </a:xfrm>
          <a:prstGeom prst="rect">
            <a:avLst/>
          </a:prstGeom>
        </p:spPr>
        <p:txBody>
          <a:bodyPr anchorCtr="0" anchor="t" bIns="91425" lIns="91425" rIns="91425" tIns="91425">
            <a:noAutofit/>
          </a:bodyPr>
          <a:lstStyle/>
          <a:p>
            <a:pPr lvl="0">
              <a:spcBef>
                <a:spcPts val="0"/>
              </a:spcBef>
              <a:buNone/>
            </a:pPr>
            <a:r>
              <a:t/>
            </a:r>
            <a:endParaRPr/>
          </a:p>
        </p:txBody>
      </p:sp>
      <p:pic>
        <p:nvPicPr>
          <p:cNvPr id="146" name="Shape 146"/>
          <p:cNvPicPr preferRelativeResize="0"/>
          <p:nvPr/>
        </p:nvPicPr>
        <p:blipFill>
          <a:blip r:embed="rId3">
            <a:alphaModFix/>
          </a:blip>
          <a:stretch>
            <a:fillRect/>
          </a:stretch>
        </p:blipFill>
        <p:spPr>
          <a:xfrm>
            <a:off x="1903650" y="1025175"/>
            <a:ext cx="5984398" cy="390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K-Means.py</a:t>
            </a:r>
          </a:p>
        </p:txBody>
      </p:sp>
      <p:sp>
        <p:nvSpPr>
          <p:cNvPr id="152" name="Shape 152"/>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298450" lvl="0" marL="457200" rtl="0">
              <a:spcBef>
                <a:spcPts val="0"/>
              </a:spcBef>
              <a:buSzPct val="100000"/>
            </a:pPr>
            <a:r>
              <a:rPr lang="en" sz="1100"/>
              <a:t>k-means clustering is a method of vector quantization, originally from signal processing, that is popular for cluster analysis in data mining. k-means clustering aims to partition n observations into k clusters in which each observation belongs to the cluster with the nearest mean, serving as a prototype of the cluster. This results in a partitioning of the data space into Voronoi cells.</a:t>
            </a:r>
          </a:p>
          <a:p>
            <a:pPr indent="0" lvl="0" rtl="0">
              <a:spcBef>
                <a:spcPts val="0"/>
              </a:spcBef>
              <a:buNone/>
            </a:pPr>
            <a:r>
              <a:t/>
            </a:r>
            <a:endParaRPr sz="1100"/>
          </a:p>
          <a:p>
            <a:pPr indent="-298450" lvl="0" marL="457200" rtl="0">
              <a:spcBef>
                <a:spcPts val="0"/>
              </a:spcBef>
              <a:buSzPct val="100000"/>
            </a:pPr>
            <a:r>
              <a:rPr lang="en" sz="1100"/>
              <a:t>The problem is computationally difficult (NP-hard); however, there are efficient heuristic algorithms that are commonly employed and converge quickly to a local optimum. These are usually similar to the expectation-maximization algorithm for mixtures of Gaussian distributions via an iterative refinement approach employed by both algorithms. Additionally, they both use cluster centers to model the data; however, k-means clustering tends to find clusters of comparable spatial extent, while the expectation-maximization mechanism allows clusters to have different shapes.</a:t>
            </a:r>
          </a:p>
          <a:p>
            <a:pPr indent="0" lvl="0" rtl="0">
              <a:spcBef>
                <a:spcPts val="0"/>
              </a:spcBef>
              <a:buNone/>
            </a:pPr>
            <a:r>
              <a:t/>
            </a:r>
            <a:endParaRPr sz="1100"/>
          </a:p>
          <a:p>
            <a:pPr indent="-298450" lvl="0" marL="457200" rtl="0">
              <a:spcBef>
                <a:spcPts val="0"/>
              </a:spcBef>
              <a:buSzPct val="100000"/>
            </a:pPr>
            <a:r>
              <a:rPr lang="en" sz="1100"/>
              <a:t>The algorithm has a loose relationship to the k-nearest neighbor classifier, a popular machine learning technique for classification that is often confused with k-means because of the k in the name. One can apply the 1-nearest neighbor classifier on the cluster centers obtained by k-means to classify new data into the existing clusters. This is known as nearest centroid classifier or Rocchio algorithm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K-Means.py</a:t>
            </a:r>
          </a:p>
        </p:txBody>
      </p:sp>
      <p:sp>
        <p:nvSpPr>
          <p:cNvPr id="158" name="Shape 158"/>
          <p:cNvSpPr txBox="1"/>
          <p:nvPr>
            <p:ph idx="1" type="body"/>
          </p:nvPr>
        </p:nvSpPr>
        <p:spPr>
          <a:xfrm>
            <a:off x="1104900" y="1277625"/>
            <a:ext cx="7581900" cy="3648300"/>
          </a:xfrm>
          <a:prstGeom prst="rect">
            <a:avLst/>
          </a:prstGeom>
        </p:spPr>
        <p:txBody>
          <a:bodyPr anchorCtr="0" anchor="t" bIns="91425" lIns="91425" rIns="91425" tIns="91425">
            <a:noAutofit/>
          </a:bodyPr>
          <a:lstStyle/>
          <a:p>
            <a:pPr indent="-342900" lvl="0" marL="457200" rtl="0">
              <a:lnSpc>
                <a:spcPct val="115000"/>
              </a:lnSpc>
              <a:spcBef>
                <a:spcPts val="600"/>
              </a:spcBef>
              <a:spcAft>
                <a:spcPts val="600"/>
              </a:spcAft>
              <a:buSzPct val="163636"/>
            </a:pPr>
            <a:r>
              <a:rPr lang="en" sz="1050">
                <a:solidFill>
                  <a:srgbClr val="252525"/>
                </a:solidFill>
                <a:latin typeface="Arial"/>
                <a:ea typeface="Arial"/>
                <a:cs typeface="Arial"/>
                <a:sym typeface="Arial"/>
              </a:rPr>
              <a:t>Given a set of observations (</a:t>
            </a:r>
            <a:r>
              <a:rPr b="1" lang="en" sz="1050">
                <a:solidFill>
                  <a:srgbClr val="252525"/>
                </a:solidFill>
                <a:latin typeface="Arial"/>
                <a:ea typeface="Arial"/>
                <a:cs typeface="Arial"/>
                <a:sym typeface="Arial"/>
              </a:rPr>
              <a:t>x</a:t>
            </a:r>
            <a:r>
              <a:rPr baseline="-25000" lang="en" sz="1400">
                <a:solidFill>
                  <a:srgbClr val="252525"/>
                </a:solidFill>
                <a:latin typeface="Arial"/>
                <a:ea typeface="Arial"/>
                <a:cs typeface="Arial"/>
                <a:sym typeface="Arial"/>
              </a:rPr>
              <a:t>1</a:t>
            </a:r>
            <a:r>
              <a:rPr lang="en" sz="1050">
                <a:solidFill>
                  <a:srgbClr val="252525"/>
                </a:solidFill>
                <a:latin typeface="Arial"/>
                <a:ea typeface="Arial"/>
                <a:cs typeface="Arial"/>
                <a:sym typeface="Arial"/>
              </a:rPr>
              <a:t>, </a:t>
            </a:r>
            <a:r>
              <a:rPr b="1" lang="en" sz="1050">
                <a:solidFill>
                  <a:srgbClr val="252525"/>
                </a:solidFill>
                <a:latin typeface="Arial"/>
                <a:ea typeface="Arial"/>
                <a:cs typeface="Arial"/>
                <a:sym typeface="Arial"/>
              </a:rPr>
              <a:t>x</a:t>
            </a:r>
            <a:r>
              <a:rPr baseline="-25000" lang="en" sz="1400">
                <a:solidFill>
                  <a:srgbClr val="252525"/>
                </a:solidFill>
                <a:latin typeface="Arial"/>
                <a:ea typeface="Arial"/>
                <a:cs typeface="Arial"/>
                <a:sym typeface="Arial"/>
              </a:rPr>
              <a:t>2</a:t>
            </a:r>
            <a:r>
              <a:rPr lang="en" sz="1050">
                <a:solidFill>
                  <a:srgbClr val="252525"/>
                </a:solidFill>
                <a:latin typeface="Arial"/>
                <a:ea typeface="Arial"/>
                <a:cs typeface="Arial"/>
                <a:sym typeface="Arial"/>
              </a:rPr>
              <a:t>, …, </a:t>
            </a:r>
            <a:r>
              <a:rPr b="1" lang="en" sz="1050">
                <a:solidFill>
                  <a:srgbClr val="252525"/>
                </a:solidFill>
                <a:latin typeface="Arial"/>
                <a:ea typeface="Arial"/>
                <a:cs typeface="Arial"/>
                <a:sym typeface="Arial"/>
              </a:rPr>
              <a:t>x</a:t>
            </a:r>
            <a:r>
              <a:rPr baseline="-25000" i="1" lang="en" sz="1400">
                <a:solidFill>
                  <a:srgbClr val="252525"/>
                </a:solidFill>
                <a:latin typeface="Arial"/>
                <a:ea typeface="Arial"/>
                <a:cs typeface="Arial"/>
                <a:sym typeface="Arial"/>
              </a:rPr>
              <a:t>n</a:t>
            </a:r>
            <a:r>
              <a:rPr lang="en" sz="1050">
                <a:solidFill>
                  <a:srgbClr val="252525"/>
                </a:solidFill>
                <a:latin typeface="Arial"/>
                <a:ea typeface="Arial"/>
                <a:cs typeface="Arial"/>
                <a:sym typeface="Arial"/>
              </a:rPr>
              <a:t>), where each observation is a </a:t>
            </a:r>
            <a:r>
              <a:rPr i="1" lang="en" sz="1050">
                <a:solidFill>
                  <a:srgbClr val="252525"/>
                </a:solidFill>
                <a:latin typeface="Arial"/>
                <a:ea typeface="Arial"/>
                <a:cs typeface="Arial"/>
                <a:sym typeface="Arial"/>
              </a:rPr>
              <a:t>d</a:t>
            </a:r>
            <a:r>
              <a:rPr lang="en" sz="1050">
                <a:solidFill>
                  <a:srgbClr val="252525"/>
                </a:solidFill>
                <a:latin typeface="Arial"/>
                <a:ea typeface="Arial"/>
                <a:cs typeface="Arial"/>
                <a:sym typeface="Arial"/>
              </a:rPr>
              <a:t>-dimensional real vector, </a:t>
            </a:r>
            <a:r>
              <a:rPr i="1" lang="en" sz="1050">
                <a:solidFill>
                  <a:srgbClr val="252525"/>
                </a:solidFill>
                <a:latin typeface="Arial"/>
                <a:ea typeface="Arial"/>
                <a:cs typeface="Arial"/>
                <a:sym typeface="Arial"/>
              </a:rPr>
              <a:t>k</a:t>
            </a:r>
            <a:r>
              <a:rPr lang="en" sz="1050">
                <a:solidFill>
                  <a:srgbClr val="252525"/>
                </a:solidFill>
                <a:latin typeface="Arial"/>
                <a:ea typeface="Arial"/>
                <a:cs typeface="Arial"/>
                <a:sym typeface="Arial"/>
              </a:rPr>
              <a:t>-means clustering aims to partition the </a:t>
            </a:r>
            <a:r>
              <a:rPr i="1" lang="en" sz="1050">
                <a:solidFill>
                  <a:srgbClr val="252525"/>
                </a:solidFill>
                <a:latin typeface="Arial"/>
                <a:ea typeface="Arial"/>
                <a:cs typeface="Arial"/>
                <a:sym typeface="Arial"/>
              </a:rPr>
              <a:t>n</a:t>
            </a:r>
            <a:r>
              <a:rPr lang="en" sz="1050">
                <a:solidFill>
                  <a:srgbClr val="252525"/>
                </a:solidFill>
                <a:latin typeface="Arial"/>
                <a:ea typeface="Arial"/>
                <a:cs typeface="Arial"/>
                <a:sym typeface="Arial"/>
              </a:rPr>
              <a:t> observations into </a:t>
            </a:r>
            <a:r>
              <a:rPr i="1" lang="en" sz="1050">
                <a:solidFill>
                  <a:srgbClr val="252525"/>
                </a:solidFill>
                <a:latin typeface="Arial"/>
                <a:ea typeface="Arial"/>
                <a:cs typeface="Arial"/>
                <a:sym typeface="Arial"/>
              </a:rPr>
              <a:t>k</a:t>
            </a:r>
            <a:r>
              <a:rPr lang="en" sz="1050">
                <a:solidFill>
                  <a:srgbClr val="252525"/>
                </a:solidFill>
                <a:latin typeface="Arial"/>
                <a:ea typeface="Arial"/>
                <a:cs typeface="Arial"/>
                <a:sym typeface="Arial"/>
              </a:rPr>
              <a:t> (≤ </a:t>
            </a:r>
            <a:r>
              <a:rPr i="1" lang="en" sz="1050">
                <a:solidFill>
                  <a:srgbClr val="252525"/>
                </a:solidFill>
                <a:latin typeface="Arial"/>
                <a:ea typeface="Arial"/>
                <a:cs typeface="Arial"/>
                <a:sym typeface="Arial"/>
              </a:rPr>
              <a:t>n</a:t>
            </a:r>
            <a:r>
              <a:rPr lang="en" sz="1050">
                <a:solidFill>
                  <a:srgbClr val="252525"/>
                </a:solidFill>
                <a:latin typeface="Arial"/>
                <a:ea typeface="Arial"/>
                <a:cs typeface="Arial"/>
                <a:sym typeface="Arial"/>
              </a:rPr>
              <a:t>) sets </a:t>
            </a:r>
            <a:r>
              <a:rPr b="1" lang="en" sz="1050">
                <a:solidFill>
                  <a:srgbClr val="252525"/>
                </a:solidFill>
                <a:latin typeface="Arial"/>
                <a:ea typeface="Arial"/>
                <a:cs typeface="Arial"/>
                <a:sym typeface="Arial"/>
              </a:rPr>
              <a:t>S</a:t>
            </a:r>
            <a:r>
              <a:rPr lang="en" sz="1050">
                <a:solidFill>
                  <a:srgbClr val="252525"/>
                </a:solidFill>
                <a:latin typeface="Arial"/>
                <a:ea typeface="Arial"/>
                <a:cs typeface="Arial"/>
                <a:sym typeface="Arial"/>
              </a:rPr>
              <a:t> = {</a:t>
            </a:r>
            <a:r>
              <a:rPr i="1" lang="en" sz="1050">
                <a:solidFill>
                  <a:srgbClr val="252525"/>
                </a:solidFill>
                <a:latin typeface="Arial"/>
                <a:ea typeface="Arial"/>
                <a:cs typeface="Arial"/>
                <a:sym typeface="Arial"/>
              </a:rPr>
              <a:t>S</a:t>
            </a:r>
            <a:r>
              <a:rPr baseline="-25000" lang="en" sz="1400">
                <a:solidFill>
                  <a:srgbClr val="252525"/>
                </a:solidFill>
                <a:latin typeface="Arial"/>
                <a:ea typeface="Arial"/>
                <a:cs typeface="Arial"/>
                <a:sym typeface="Arial"/>
              </a:rPr>
              <a:t>1</a:t>
            </a:r>
            <a:r>
              <a:rPr lang="en" sz="1050">
                <a:solidFill>
                  <a:srgbClr val="252525"/>
                </a:solidFill>
                <a:latin typeface="Arial"/>
                <a:ea typeface="Arial"/>
                <a:cs typeface="Arial"/>
                <a:sym typeface="Arial"/>
              </a:rPr>
              <a:t>, </a:t>
            </a:r>
            <a:r>
              <a:rPr i="1" lang="en" sz="1050">
                <a:solidFill>
                  <a:srgbClr val="252525"/>
                </a:solidFill>
                <a:latin typeface="Arial"/>
                <a:ea typeface="Arial"/>
                <a:cs typeface="Arial"/>
                <a:sym typeface="Arial"/>
              </a:rPr>
              <a:t>S</a:t>
            </a:r>
            <a:r>
              <a:rPr baseline="-25000" lang="en" sz="1400">
                <a:solidFill>
                  <a:srgbClr val="252525"/>
                </a:solidFill>
                <a:latin typeface="Arial"/>
                <a:ea typeface="Arial"/>
                <a:cs typeface="Arial"/>
                <a:sym typeface="Arial"/>
              </a:rPr>
              <a:t>2</a:t>
            </a:r>
            <a:r>
              <a:rPr lang="en" sz="1050">
                <a:solidFill>
                  <a:srgbClr val="252525"/>
                </a:solidFill>
                <a:latin typeface="Arial"/>
                <a:ea typeface="Arial"/>
                <a:cs typeface="Arial"/>
                <a:sym typeface="Arial"/>
              </a:rPr>
              <a:t>, …, </a:t>
            </a:r>
            <a:r>
              <a:rPr i="1" lang="en" sz="1050">
                <a:solidFill>
                  <a:srgbClr val="252525"/>
                </a:solidFill>
                <a:latin typeface="Arial"/>
                <a:ea typeface="Arial"/>
                <a:cs typeface="Arial"/>
                <a:sym typeface="Arial"/>
              </a:rPr>
              <a:t>S</a:t>
            </a:r>
            <a:r>
              <a:rPr baseline="-25000" i="1" lang="en" sz="1400">
                <a:solidFill>
                  <a:srgbClr val="252525"/>
                </a:solidFill>
                <a:latin typeface="Arial"/>
                <a:ea typeface="Arial"/>
                <a:cs typeface="Arial"/>
                <a:sym typeface="Arial"/>
              </a:rPr>
              <a:t>k</a:t>
            </a:r>
            <a:r>
              <a:rPr lang="en" sz="1050">
                <a:solidFill>
                  <a:srgbClr val="252525"/>
                </a:solidFill>
                <a:latin typeface="Arial"/>
                <a:ea typeface="Arial"/>
                <a:cs typeface="Arial"/>
                <a:sym typeface="Arial"/>
              </a:rPr>
              <a:t>} so as to minimize the within-cluster sum of squares (WCSS) (sum of distance functions of each point in the cluster to the K center). In other words, its objective is to find:</a:t>
            </a:r>
          </a:p>
          <a:p>
            <a:pPr indent="0" lvl="0" rtl="0">
              <a:lnSpc>
                <a:spcPct val="115000"/>
              </a:lnSpc>
              <a:spcBef>
                <a:spcPts val="0"/>
              </a:spcBef>
              <a:buNone/>
            </a:pPr>
            <a:r>
              <a:t/>
            </a:r>
            <a:endParaRPr sz="1250">
              <a:solidFill>
                <a:srgbClr val="252525"/>
              </a:solidFill>
              <a:latin typeface="Arial"/>
              <a:ea typeface="Arial"/>
              <a:cs typeface="Arial"/>
              <a:sym typeface="Arial"/>
            </a:endParaRPr>
          </a:p>
          <a:p>
            <a:pPr indent="0" lvl="0" rtl="0">
              <a:lnSpc>
                <a:spcPct val="115000"/>
              </a:lnSpc>
              <a:spcBef>
                <a:spcPts val="600"/>
              </a:spcBef>
              <a:spcAft>
                <a:spcPts val="600"/>
              </a:spcAft>
              <a:buNone/>
            </a:pPr>
            <a:r>
              <a:t/>
            </a:r>
            <a:endParaRPr sz="1050">
              <a:solidFill>
                <a:srgbClr val="252525"/>
              </a:solidFill>
              <a:latin typeface="Arial"/>
              <a:ea typeface="Arial"/>
              <a:cs typeface="Arial"/>
              <a:sym typeface="Arial"/>
            </a:endParaRPr>
          </a:p>
          <a:p>
            <a:pPr indent="-342900" lvl="0" marL="457200" rtl="0">
              <a:lnSpc>
                <a:spcPct val="115000"/>
              </a:lnSpc>
              <a:spcBef>
                <a:spcPts val="600"/>
              </a:spcBef>
              <a:spcAft>
                <a:spcPts val="600"/>
              </a:spcAft>
              <a:buSzPct val="163636"/>
            </a:pPr>
            <a:r>
              <a:rPr lang="en" sz="1050">
                <a:solidFill>
                  <a:srgbClr val="252525"/>
                </a:solidFill>
                <a:latin typeface="Arial"/>
                <a:ea typeface="Arial"/>
                <a:cs typeface="Arial"/>
                <a:sym typeface="Arial"/>
              </a:rPr>
              <a:t>where </a:t>
            </a:r>
            <a:r>
              <a:rPr b="1" i="1" lang="en" sz="1050">
                <a:solidFill>
                  <a:srgbClr val="252525"/>
                </a:solidFill>
                <a:latin typeface="Arial"/>
                <a:ea typeface="Arial"/>
                <a:cs typeface="Arial"/>
                <a:sym typeface="Arial"/>
              </a:rPr>
              <a:t>μ</a:t>
            </a:r>
            <a:r>
              <a:rPr baseline="-25000" i="1" lang="en" sz="1400">
                <a:solidFill>
                  <a:srgbClr val="252525"/>
                </a:solidFill>
                <a:latin typeface="Arial"/>
                <a:ea typeface="Arial"/>
                <a:cs typeface="Arial"/>
                <a:sym typeface="Arial"/>
              </a:rPr>
              <a:t>i</a:t>
            </a:r>
            <a:r>
              <a:rPr lang="en" sz="1050">
                <a:solidFill>
                  <a:srgbClr val="252525"/>
                </a:solidFill>
                <a:latin typeface="Arial"/>
                <a:ea typeface="Arial"/>
                <a:cs typeface="Arial"/>
                <a:sym typeface="Arial"/>
              </a:rPr>
              <a:t> is the mean of points in </a:t>
            </a:r>
            <a:r>
              <a:rPr i="1" lang="en" sz="1050">
                <a:solidFill>
                  <a:srgbClr val="252525"/>
                </a:solidFill>
                <a:latin typeface="Arial"/>
                <a:ea typeface="Arial"/>
                <a:cs typeface="Arial"/>
                <a:sym typeface="Arial"/>
              </a:rPr>
              <a:t>S</a:t>
            </a:r>
            <a:r>
              <a:rPr baseline="-25000" i="1" lang="en" sz="1400">
                <a:solidFill>
                  <a:srgbClr val="252525"/>
                </a:solidFill>
                <a:latin typeface="Arial"/>
                <a:ea typeface="Arial"/>
                <a:cs typeface="Arial"/>
                <a:sym typeface="Arial"/>
              </a:rPr>
              <a:t>i</a:t>
            </a:r>
            <a:r>
              <a:rPr lang="en" sz="1050">
                <a:solidFill>
                  <a:srgbClr val="252525"/>
                </a:solidFill>
                <a:latin typeface="Arial"/>
                <a:ea typeface="Arial"/>
                <a:cs typeface="Arial"/>
                <a:sym typeface="Arial"/>
              </a:rPr>
              <a:t>.</a:t>
            </a:r>
          </a:p>
        </p:txBody>
      </p:sp>
      <p:pic>
        <p:nvPicPr>
          <p:cNvPr id="159" name="Shape 159"/>
          <p:cNvPicPr preferRelativeResize="0"/>
          <p:nvPr/>
        </p:nvPicPr>
        <p:blipFill>
          <a:blip r:embed="rId3">
            <a:alphaModFix/>
          </a:blip>
          <a:stretch>
            <a:fillRect/>
          </a:stretch>
        </p:blipFill>
        <p:spPr>
          <a:xfrm>
            <a:off x="3905250" y="2407237"/>
            <a:ext cx="1981200" cy="60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1104900" y="276075"/>
            <a:ext cx="6724500" cy="749100"/>
          </a:xfrm>
          <a:prstGeom prst="rect">
            <a:avLst/>
          </a:prstGeom>
        </p:spPr>
        <p:txBody>
          <a:bodyPr anchorCtr="0" anchor="ctr" bIns="91425" lIns="91425" rIns="91425" tIns="91425">
            <a:noAutofit/>
          </a:bodyPr>
          <a:lstStyle/>
          <a:p>
            <a:pPr lvl="0">
              <a:spcBef>
                <a:spcPts val="0"/>
              </a:spcBef>
              <a:buNone/>
            </a:pPr>
            <a:r>
              <a:rPr lang="en"/>
              <a:t>K-Means.py</a:t>
            </a:r>
          </a:p>
        </p:txBody>
      </p:sp>
      <p:sp>
        <p:nvSpPr>
          <p:cNvPr id="165" name="Shape 165"/>
          <p:cNvSpPr txBox="1"/>
          <p:nvPr>
            <p:ph idx="1" type="body"/>
          </p:nvPr>
        </p:nvSpPr>
        <p:spPr>
          <a:xfrm>
            <a:off x="1104900" y="1277625"/>
            <a:ext cx="7581900" cy="3648300"/>
          </a:xfrm>
          <a:prstGeom prst="rect">
            <a:avLst/>
          </a:prstGeom>
        </p:spPr>
        <p:txBody>
          <a:bodyPr anchorCtr="0" anchor="t" bIns="91425" lIns="91425" rIns="91425" tIns="91425">
            <a:noAutofit/>
          </a:bodyPr>
          <a:lstStyle/>
          <a:p>
            <a:pPr lvl="0">
              <a:spcBef>
                <a:spcPts val="0"/>
              </a:spcBef>
              <a:buNone/>
            </a:pPr>
            <a:r>
              <a:t/>
            </a:r>
            <a:endParaRPr/>
          </a:p>
        </p:txBody>
      </p:sp>
      <p:pic>
        <p:nvPicPr>
          <p:cNvPr id="166" name="Shape 166"/>
          <p:cNvPicPr preferRelativeResize="0"/>
          <p:nvPr/>
        </p:nvPicPr>
        <p:blipFill>
          <a:blip r:embed="rId3">
            <a:alphaModFix/>
          </a:blip>
          <a:stretch>
            <a:fillRect/>
          </a:stretch>
        </p:blipFill>
        <p:spPr>
          <a:xfrm>
            <a:off x="1137000" y="1025175"/>
            <a:ext cx="3094028" cy="3900749"/>
          </a:xfrm>
          <a:prstGeom prst="rect">
            <a:avLst/>
          </a:prstGeom>
          <a:noFill/>
          <a:ln>
            <a:noFill/>
          </a:ln>
        </p:spPr>
      </p:pic>
      <p:pic>
        <p:nvPicPr>
          <p:cNvPr id="167" name="Shape 167"/>
          <p:cNvPicPr preferRelativeResize="0"/>
          <p:nvPr/>
        </p:nvPicPr>
        <p:blipFill>
          <a:blip r:embed="rId4">
            <a:alphaModFix/>
          </a:blip>
          <a:stretch>
            <a:fillRect/>
          </a:stretch>
        </p:blipFill>
        <p:spPr>
          <a:xfrm>
            <a:off x="4231024" y="1025175"/>
            <a:ext cx="2594424" cy="2044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