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CdoYDFo8h2ovaM5uSHuN+3MB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60249" y="2494053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-1326357" y="5585091"/>
            <a:ext cx="11268075" cy="1157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-3698080" y="4484953"/>
            <a:ext cx="11268075" cy="335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514350" y="3077283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541735" y="6365522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541735" y="4198587"/>
            <a:ext cx="5829300" cy="2166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57176" y="3081867"/>
            <a:ext cx="2257425" cy="871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2628901" y="3081867"/>
            <a:ext cx="2257425" cy="871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3483770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3483770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342901" y="394406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2681288" y="394406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342901" y="2072923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344216" y="6934201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344216" y="7752823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(5/6~5/12)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2020. 5. 13.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현재까지의 결과물 테스트 및 디버깅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지금까지 개발한 딜러시스템, 컴퓨터플레이어의 판단과 플레이가 올바른지 테스트 하고 디버깅하였음.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GUI 구현(권기원)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- 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PyQt에 대한 사용법 학습 및 예제코드 실습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AI플레이어의 강화학습 계획 수립(팀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강화학습을 실시하기에 앞서, 학습용AI(에이전트)의 환경, 상태, 행동, 정책 등을 정의하였고 학습 방법을 결정하였음.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(5/13~5/19)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429000" y="1868888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AI플레이어 구현(팀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컴퓨터플레이어와 랜덤플레이어를 참고하여 강화학습의 학습요소를 적용하여 AI플레이어를 구현할 예정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AI의 환경 관찰 및 가치판단 기능 구현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GUI 구현(권기원)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딜러시스템을 중심으로 한 GUI를 구현 시작.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908720" y="8697416"/>
            <a:ext cx="57606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기존에 구현했던 랜덤플레이AI에게 학습을 적용시키기에 부족함이 있다고 판단하여, 랜덤플레이어와 컴퓨터플레이어를 기본으로 하여 AI플레이어를 구현하기로 하였습니다.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(4/29~5/5)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2020. 5. 6.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플레이어 구현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 패와 공유패를 바탕으로 최종 족보들의 확률을 계산할 수 있고, 상대의 베팅 수준을 분석하여 스스로의 행동을 결정하는 컴퓨터 플레이어를 구현하였음.</a:t>
            </a:r>
            <a:endParaRPr/>
          </a:p>
          <a:p>
            <a:pPr indent="-10160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(5/6~5/12)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429000" y="1868888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현재까지의 결과물 테스트 및 디버깅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지금까지 개발한 딜러시스템, 컴퓨터플레이어의 판단과 플레이가 올바른지 테스트 하고 디버깅할 예정.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GUI 구현(권기원)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완성된 딜러시스템과 컴퓨터플레이어에 대한 GUI를 Pyqt를 사용하여 구현 시작할 예정.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학습용 AI의 강화학습 계획 수립(팀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개발한 학습용AI에게 강화학습을 실시하기에 앞서, 학습용AI(에이전트)의 환경, 상태, 행동, 정책 등을 정의하고 몬테카를로 학습 방법을 어떻게 적용할 것인지 결정할 예정.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(4/22~4/28)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2020. 4. 29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기본적인 플레이가 가능한 컴퓨터 플레이어 구현 중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(김태호, 양혜원)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손패와 공유패를 보고 족보의 결과를 확률적으로 예측하는 컴퓨터 플레이어를 구현할 수 있으나, 이 확률을 바탕으로 레이즈/콜 또는 블러핑에 대한 가치판단의 기준을 정하는 부분에서 어려움이 있다고 판단되어 아직 개발중.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(4/29~5/5)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429000" y="1868888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플레이어 구현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(김태호, 양혜원, 권기원, 서민정)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중간발표 전까지 컴퓨터 플레이어를 구현완료 하는 것을 최우선 과제로 삼고 팀 전원이 참여하여 최대한 빠른 시일 내에 완성하도록 노력할 예정.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908720" y="8697416"/>
            <a:ext cx="57606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용어 사용의 모호함을 줄이기 위해 포커플레이가 가능한 기계플레이어의 명칭을 컴퓨터플레이어로, 강화학습을 적용할 기계플레이어의 명칭을 AI플레이어로 결정함.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(4/15~4/21)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5589240" y="287784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2020. 4. 22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기본적인 플레이가 가능한 AI 구현 중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(김태호, 양혜원)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앞서 구현한 랜덤 AI플레이어를 바탕으로 손패 및 공유패를 확인하고 모든 족보에 대해 가질 확률을 계산하여 승률을 분석할 수 있는 기본적인 AI플레이어를 구현 중에 있으며 현재 매 턴 확률을 갱신할 수 있도록 개발 중.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(4/22~4/28)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429000" y="1868888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AI플레이어 구현완료 및 디버깅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(김태호, 양혜원)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구현중인 AI플레이어를 완벽히 플레이 가능한 상태로 완성하고 디버깅 할 예정.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학습용 AI의 강화학습 계획 수립(팀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개발한 학습용AI에게 강화학습을 실시하기에 앞서, 학습용AI(에이전트)의 환경, 상태, 행동, 정책 등을 정의하고 몬테카를로 학습 방법을 어떻게 적용할 것인지 결정할 예정.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GUI 구현을 위한 준비(권기원, 서민정)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Pyqt 사용법을 숙지하고, 구현에 사용할 이미지 파일을 준비할 예정.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908720" y="8697416"/>
            <a:ext cx="57606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강화학습 참고 서적 : 기초부터 시작하는 강화학습 신경망 알고리즘(위키북스 데이터 사이언스 시리즈 44)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(4/7~4/14)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2020. 4. 15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플레이가 가능한 AI플레이어 구현(김태호, 양혜원)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만들어 두었던 딜러 시스템 내에서 랜덤하게 플레이가 가능한 AI플레이어를 구현하였고, 이를 바탕으로 추후에 진행할 강화학습에 사용하거나 또는 기본적인 플레이가 가능한 기초적인 AI플레이어 구현에 이용할 수 있도록 함.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딜러시스템 간소화(권기원,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불필요한 코드를 삭제하였으며 주석들을 정리함.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(4/15~4/21)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342900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기본적인 플레이가 가능한 AI 구현(김태호, 양혜원)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앞서 구현한 랜덤 AI플레이어를 바탕으로 확률에 기반하여 기본적인 플레이가 가능한 AI플레이어를 구현할 예정.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(3/31~4/6)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2020. 4. 8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딜러시스템 구현 및 디버깅(권기원, 서민정)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프로젝트의 기초가 되는 딜러시스템에 대한 API 구현을 대부분 구현 완료하였으며 디버깅 및 세부 내용 수정.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(4/7~4/14)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42900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AI플레이어 구현(김태호, 양혜원)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구현된 딜러시스템을 활용하여 게임을 플레이 할 수 있는 AI플레이어를 구현하고, 딜러시스템의 미흡한 점에 대한 피드백을 할 예정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딜러시스템 간소화(권기원,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-불필요한 코드를 삭제하고 복잡한 코드를 간략화 할 예정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188640" y="149653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지난주 보고 (3/24~3/30)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블러핑 가능한 강화학습 기반 인공지능 포커게임 구현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포커페이스 (권기원, 김태호, 양혜원, 서민정)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2020. 4. 1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제출일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종합설계 주간보고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908720" y="8697416"/>
            <a:ext cx="5760640" cy="1008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188640" y="8697416"/>
            <a:ext cx="720080" cy="100811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18864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AI 학습방법 변경(팀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AI의 학습방법으로 기존에 제시했던 유전자 알고리즘에서 강화학습으로 변경. 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자료조사를 바탕으로 강화학습 중 몬테카를로 방법이 프로젝트에 적절하다고 보아 몬테카를로 방법을 적용하기로 함.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제안서 수정(팀 전원)</a:t>
            </a:r>
            <a:endParaRPr/>
          </a:p>
          <a:p>
            <a:pPr indent="-171450" lvl="0" marL="1714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피드백을 바탕으로 프로젝트 제목 및 학습방법을 변경함. 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3429000" y="1496616"/>
            <a:ext cx="3240360" cy="36012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계획 (3/31~4/6)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3429000" y="1856656"/>
            <a:ext cx="3240360" cy="6768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딜러시스템 구현(권기원, 서민정)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카드를 나누고 턴마다 플레이어의 베팅 금액을 체크하며, 플레이어의 패에 따라 승패를 결정하는 딜러 시스템 구현.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2020-02-01T01:44:07Z</dcterms:created>
  <dc:creator>Seokhoon Ko</dc:creator>
</cp:coreProperties>
</file>