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3" autoAdjust="0"/>
    <p:restoredTop sz="94660"/>
  </p:normalViewPr>
  <p:slideViewPr>
    <p:cSldViewPr showGuides="1">
      <p:cViewPr>
        <p:scale>
          <a:sx n="75" d="100"/>
          <a:sy n="75" d="100"/>
        </p:scale>
        <p:origin x="1956" y="-3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3D74-AC16-4861-BEDB-47540742D82D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BA56-9605-4BB3-ADD3-11C7140CA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1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3D74-AC16-4861-BEDB-47540742D82D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BA56-9605-4BB3-ADD3-11C7140CA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26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529697"/>
            <a:ext cx="1157288" cy="112680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6" y="529697"/>
            <a:ext cx="3357563" cy="112680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3D74-AC16-4861-BEDB-47540742D82D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BA56-9605-4BB3-ADD3-11C7140CA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77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3D74-AC16-4861-BEDB-47540742D82D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BA56-9605-4BB3-ADD3-11C7140CA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09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3D74-AC16-4861-BEDB-47540742D82D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BA56-9605-4BB3-ADD3-11C7140CA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3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6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1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3D74-AC16-4861-BEDB-47540742D82D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BA56-9605-4BB3-ADD3-11C7140CA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6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3D74-AC16-4861-BEDB-47540742D82D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BA56-9605-4BB3-ADD3-11C7140CA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45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3D74-AC16-4861-BEDB-47540742D82D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BA56-9605-4BB3-ADD3-11C7140CA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12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3D74-AC16-4861-BEDB-47540742D82D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BA56-9605-4BB3-ADD3-11C7140CA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73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3D74-AC16-4861-BEDB-47540742D82D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BA56-9605-4BB3-ADD3-11C7140CA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49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3D74-AC16-4861-BEDB-47540742D82D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BA56-9605-4BB3-ADD3-11C7140CA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36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53D74-AC16-4861-BEDB-47540742D82D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5BA56-9605-4BB3-ADD3-11C7140CA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74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8720" y="1496536"/>
            <a:ext cx="5760640" cy="122421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4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텍사스 </a:t>
            </a:r>
            <a:r>
              <a:rPr lang="ko-KR" altLang="en-US" sz="1100" dirty="0" err="1">
                <a:solidFill>
                  <a:schemeClr val="tx1"/>
                </a:solidFill>
              </a:rPr>
              <a:t>홀덤</a:t>
            </a:r>
            <a:r>
              <a:rPr lang="ko-KR" altLang="en-US" sz="1100" dirty="0">
                <a:solidFill>
                  <a:schemeClr val="tx1"/>
                </a:solidFill>
              </a:rPr>
              <a:t> 포커는 개인의 </a:t>
            </a:r>
            <a:r>
              <a:rPr lang="ko-KR" altLang="en-US" sz="1100" dirty="0" err="1">
                <a:solidFill>
                  <a:schemeClr val="tx1"/>
                </a:solidFill>
              </a:rPr>
              <a:t>손패를</a:t>
            </a:r>
            <a:r>
              <a:rPr lang="ko-KR" altLang="en-US" sz="1100" dirty="0">
                <a:solidFill>
                  <a:schemeClr val="tx1"/>
                </a:solidFill>
              </a:rPr>
              <a:t> 기반으로 순차적으로 공개되는 공유 카드와의 조합을 고려하여 승패의 확률을 계산하는 게임이다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본 과제에서는 </a:t>
            </a:r>
            <a:r>
              <a:rPr lang="en-US" altLang="ko-KR" sz="1100" dirty="0">
                <a:solidFill>
                  <a:schemeClr val="tx1"/>
                </a:solidFill>
              </a:rPr>
              <a:t>AI</a:t>
            </a:r>
            <a:r>
              <a:rPr lang="ko-KR" altLang="en-US" sz="1100" dirty="0">
                <a:solidFill>
                  <a:schemeClr val="tx1"/>
                </a:solidFill>
              </a:rPr>
              <a:t>가 상황이 변화하는 순간 마다의 승률을 고려하여 플레이어와 승부하는 것은 물론 베팅 금액을 통한 심리전까지도 구현함을 목표한다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8640" y="1496536"/>
            <a:ext cx="720080" cy="122421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과제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개요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08720" y="632520"/>
            <a:ext cx="5760640" cy="36004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ko-KR" altLang="en-US" sz="1100" dirty="0" err="1">
                <a:solidFill>
                  <a:schemeClr val="tx1"/>
                </a:solidFill>
              </a:rPr>
              <a:t>블러핑</a:t>
            </a:r>
            <a:r>
              <a:rPr lang="ko-KR" altLang="en-US" sz="1100" dirty="0">
                <a:solidFill>
                  <a:schemeClr val="tx1"/>
                </a:solidFill>
              </a:rPr>
              <a:t> 가능한 강화학습 기반 인공지능 포커게임 구현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88640" y="632520"/>
            <a:ext cx="720080" cy="36004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ko-KR" altLang="en-US" sz="1100" dirty="0" err="1">
                <a:solidFill>
                  <a:schemeClr val="tx1"/>
                </a:solidFill>
              </a:rPr>
              <a:t>과제명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08720" y="7689304"/>
            <a:ext cx="5760640" cy="122413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100" dirty="0">
                <a:solidFill>
                  <a:schemeClr val="tx1"/>
                </a:solidFill>
              </a:rPr>
              <a:t>1. </a:t>
            </a:r>
            <a:r>
              <a:rPr lang="ko-KR" altLang="en-US" sz="1100" dirty="0">
                <a:solidFill>
                  <a:schemeClr val="tx1"/>
                </a:solidFill>
              </a:rPr>
              <a:t>상황을 부여하고 승패를 판단하는 딜러를 만들기 위한 </a:t>
            </a:r>
            <a:r>
              <a:rPr lang="en-US" altLang="ko-KR" sz="1100" dirty="0">
                <a:solidFill>
                  <a:schemeClr val="tx1"/>
                </a:solidFill>
              </a:rPr>
              <a:t>API </a:t>
            </a:r>
            <a:r>
              <a:rPr lang="ko-KR" altLang="en-US" sz="1100" dirty="0">
                <a:solidFill>
                  <a:schemeClr val="tx1"/>
                </a:solidFill>
              </a:rPr>
              <a:t>설계 및 구현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2. </a:t>
            </a:r>
            <a:r>
              <a:rPr lang="ko-KR" altLang="en-US" sz="1100" dirty="0">
                <a:solidFill>
                  <a:schemeClr val="tx1"/>
                </a:solidFill>
              </a:rPr>
              <a:t>상황에 따른 적절한 판단이 가능한 </a:t>
            </a:r>
            <a:r>
              <a:rPr lang="en-US" altLang="ko-KR" sz="1100" dirty="0">
                <a:solidFill>
                  <a:schemeClr val="tx1"/>
                </a:solidFill>
              </a:rPr>
              <a:t>AI</a:t>
            </a:r>
            <a:r>
              <a:rPr lang="ko-KR" altLang="en-US" sz="1100" dirty="0">
                <a:solidFill>
                  <a:schemeClr val="tx1"/>
                </a:solidFill>
              </a:rPr>
              <a:t>플레이어의 사고 알고리즘 구현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3. </a:t>
            </a:r>
            <a:r>
              <a:rPr lang="ko-KR" altLang="en-US" sz="1100" dirty="0" err="1">
                <a:solidFill>
                  <a:schemeClr val="tx1"/>
                </a:solidFill>
              </a:rPr>
              <a:t>손익률을</a:t>
            </a:r>
            <a:r>
              <a:rPr lang="ko-KR" altLang="en-US" sz="1100" dirty="0">
                <a:solidFill>
                  <a:schemeClr val="tx1"/>
                </a:solidFill>
              </a:rPr>
              <a:t> 높이기 위해 </a:t>
            </a:r>
            <a:r>
              <a:rPr lang="en-US" altLang="ko-KR" sz="1100" dirty="0">
                <a:solidFill>
                  <a:schemeClr val="tx1"/>
                </a:solidFill>
              </a:rPr>
              <a:t>AI</a:t>
            </a:r>
            <a:r>
              <a:rPr lang="ko-KR" altLang="en-US" sz="1100" dirty="0">
                <a:solidFill>
                  <a:schemeClr val="tx1"/>
                </a:solidFill>
              </a:rPr>
              <a:t>플레이어가 게임 내용을 학습하도록 구현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4. </a:t>
            </a:r>
            <a:r>
              <a:rPr lang="ko-KR" altLang="en-US" sz="1100" dirty="0">
                <a:solidFill>
                  <a:schemeClr val="tx1"/>
                </a:solidFill>
              </a:rPr>
              <a:t>플레이어의 의사결정 입출력과 카드의 이동 등의 애니메이션 기능을 포함하는 게임 환경을 구현할 수 있도록 </a:t>
            </a:r>
            <a:r>
              <a:rPr lang="en-US" altLang="ko-KR" sz="1100" dirty="0">
                <a:solidFill>
                  <a:schemeClr val="tx1"/>
                </a:solidFill>
              </a:rPr>
              <a:t>Python GUI</a:t>
            </a:r>
            <a:r>
              <a:rPr lang="ko-KR" altLang="en-US" sz="1100" dirty="0">
                <a:solidFill>
                  <a:schemeClr val="tx1"/>
                </a:solidFill>
              </a:rPr>
              <a:t>인 </a:t>
            </a:r>
            <a:r>
              <a:rPr lang="en-US" altLang="ko-KR" sz="1100" dirty="0" err="1">
                <a:solidFill>
                  <a:schemeClr val="tx1"/>
                </a:solidFill>
              </a:rPr>
              <a:t>PyQt</a:t>
            </a:r>
            <a:r>
              <a:rPr lang="ko-KR" altLang="en-US" sz="1100" dirty="0">
                <a:solidFill>
                  <a:schemeClr val="tx1"/>
                </a:solidFill>
              </a:rPr>
              <a:t>를 사용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5. </a:t>
            </a:r>
            <a:r>
              <a:rPr lang="ko-KR" altLang="en-US" sz="1100" dirty="0">
                <a:solidFill>
                  <a:schemeClr val="tx1"/>
                </a:solidFill>
              </a:rPr>
              <a:t>최대 </a:t>
            </a:r>
            <a:r>
              <a:rPr lang="en-US" altLang="ko-KR" sz="1100" dirty="0">
                <a:solidFill>
                  <a:schemeClr val="tx1"/>
                </a:solidFill>
              </a:rPr>
              <a:t>9</a:t>
            </a:r>
            <a:r>
              <a:rPr lang="ko-KR" altLang="en-US" sz="1100" dirty="0">
                <a:solidFill>
                  <a:schemeClr val="tx1"/>
                </a:solidFill>
              </a:rPr>
              <a:t>명의 </a:t>
            </a:r>
            <a:r>
              <a:rPr lang="en-US" altLang="ko-KR" sz="1100" dirty="0">
                <a:solidFill>
                  <a:schemeClr val="tx1"/>
                </a:solidFill>
              </a:rPr>
              <a:t>AI</a:t>
            </a:r>
            <a:r>
              <a:rPr lang="ko-KR" altLang="en-US" sz="1100" dirty="0">
                <a:solidFill>
                  <a:schemeClr val="tx1"/>
                </a:solidFill>
              </a:rPr>
              <a:t>플레이어가 플레이할 수 있는 게임 구현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8640" y="7689304"/>
            <a:ext cx="720080" cy="122413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달성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목표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08720" y="1064568"/>
            <a:ext cx="5760640" cy="36004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포커페이스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권기원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김태호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양혜원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서민정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8640" y="1064568"/>
            <a:ext cx="720080" cy="36004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ko-KR" altLang="en-US" sz="1100" dirty="0" err="1">
                <a:solidFill>
                  <a:schemeClr val="tx1"/>
                </a:solidFill>
              </a:rPr>
              <a:t>팀명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89240" y="272480"/>
            <a:ext cx="1080120" cy="28803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2020. 3. 31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69240" y="272480"/>
            <a:ext cx="720000" cy="28803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제출일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88640" y="200472"/>
            <a:ext cx="4608512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2020 </a:t>
            </a:r>
            <a:r>
              <a:rPr lang="ko-KR" altLang="en-US" b="1" dirty="0">
                <a:solidFill>
                  <a:schemeClr val="tx1"/>
                </a:solidFill>
              </a:rPr>
              <a:t>종합설계 과제 제안서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908720" y="8985528"/>
            <a:ext cx="5760640" cy="720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40000"/>
              </a:lnSpc>
            </a:pP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8640" y="8985528"/>
            <a:ext cx="720080" cy="720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908720" y="2792760"/>
            <a:ext cx="5760640" cy="482453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40000"/>
              </a:lnSpc>
            </a:pP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8640" y="2792760"/>
            <a:ext cx="720080" cy="482453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시스템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구성도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B4FF51C-21DC-4440-8DAD-76B0D6E6AF90}"/>
              </a:ext>
            </a:extLst>
          </p:cNvPr>
          <p:cNvGrpSpPr/>
          <p:nvPr/>
        </p:nvGrpSpPr>
        <p:grpSpPr>
          <a:xfrm>
            <a:off x="2060848" y="3152800"/>
            <a:ext cx="3466408" cy="2506930"/>
            <a:chOff x="3582679" y="1474161"/>
            <a:chExt cx="4857685" cy="3706763"/>
          </a:xfrm>
        </p:grpSpPr>
        <p:pic>
          <p:nvPicPr>
            <p:cNvPr id="34" name="그래픽 33" descr="프로세서">
              <a:extLst>
                <a:ext uri="{FF2B5EF4-FFF2-40B4-BE49-F238E27FC236}">
                  <a16:creationId xmlns:a16="http://schemas.microsoft.com/office/drawing/2014/main" id="{AAAC4D41-CF28-4848-BA69-605E1CCF6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38247" y="1474161"/>
              <a:ext cx="914400" cy="914400"/>
            </a:xfrm>
            <a:prstGeom prst="rect">
              <a:avLst/>
            </a:prstGeom>
          </p:spPr>
        </p:pic>
        <p:pic>
          <p:nvPicPr>
            <p:cNvPr id="35" name="그래픽 34" descr="채우기 없는 보통 얼굴">
              <a:extLst>
                <a:ext uri="{FF2B5EF4-FFF2-40B4-BE49-F238E27FC236}">
                  <a16:creationId xmlns:a16="http://schemas.microsoft.com/office/drawing/2014/main" id="{7E658B5F-3C37-4810-A54B-1870C04D3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1789" y="4127897"/>
              <a:ext cx="914400" cy="914400"/>
            </a:xfrm>
            <a:prstGeom prst="rect">
              <a:avLst/>
            </a:prstGeom>
          </p:spPr>
        </p:pic>
        <p:pic>
          <p:nvPicPr>
            <p:cNvPr id="36" name="그래픽 35" descr="Office worker">
              <a:extLst>
                <a:ext uri="{FF2B5EF4-FFF2-40B4-BE49-F238E27FC236}">
                  <a16:creationId xmlns:a16="http://schemas.microsoft.com/office/drawing/2014/main" id="{3E47900C-E554-4A57-9769-91A9FF33D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58982" y="4186200"/>
              <a:ext cx="914400" cy="9144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70B336A-346E-4AAA-9EF4-3105F820D38B}"/>
                </a:ext>
              </a:extLst>
            </p:cNvPr>
            <p:cNvSpPr txBox="1"/>
            <p:nvPr/>
          </p:nvSpPr>
          <p:spPr>
            <a:xfrm>
              <a:off x="5406945" y="2305822"/>
              <a:ext cx="1073791" cy="318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AI</a:t>
              </a:r>
              <a:r>
                <a:rPr lang="ko-KR" altLang="en-US" sz="800" dirty="0"/>
                <a:t>플레이어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B1C933-5691-4CC3-8093-797A9272C08C}"/>
                </a:ext>
              </a:extLst>
            </p:cNvPr>
            <p:cNvSpPr txBox="1"/>
            <p:nvPr/>
          </p:nvSpPr>
          <p:spPr>
            <a:xfrm>
              <a:off x="3582679" y="4951168"/>
              <a:ext cx="1279696" cy="229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플레이어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A34B177-F92C-47D1-8770-75828E2BCEE8}"/>
                </a:ext>
              </a:extLst>
            </p:cNvPr>
            <p:cNvSpPr txBox="1"/>
            <p:nvPr/>
          </p:nvSpPr>
          <p:spPr>
            <a:xfrm>
              <a:off x="6859041" y="4951168"/>
              <a:ext cx="1581323" cy="229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딜러</a:t>
              </a:r>
              <a:r>
                <a:rPr lang="en-US" altLang="ko-KR" sz="800" dirty="0"/>
                <a:t>(</a:t>
              </a:r>
              <a:r>
                <a:rPr lang="ko-KR" altLang="en-US" sz="800" dirty="0"/>
                <a:t>자동화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sp>
          <p:nvSpPr>
            <p:cNvPr id="40" name="화살표: 오른쪽 39">
              <a:extLst>
                <a:ext uri="{FF2B5EF4-FFF2-40B4-BE49-F238E27FC236}">
                  <a16:creationId xmlns:a16="http://schemas.microsoft.com/office/drawing/2014/main" id="{0703E64C-FAF9-4CC7-B5EA-99430F2D8433}"/>
                </a:ext>
              </a:extLst>
            </p:cNvPr>
            <p:cNvSpPr/>
            <p:nvPr/>
          </p:nvSpPr>
          <p:spPr>
            <a:xfrm rot="10800000" flipV="1">
              <a:off x="4764947" y="4635337"/>
              <a:ext cx="2205020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1" name="화살표: 오른쪽 40">
              <a:extLst>
                <a:ext uri="{FF2B5EF4-FFF2-40B4-BE49-F238E27FC236}">
                  <a16:creationId xmlns:a16="http://schemas.microsoft.com/office/drawing/2014/main" id="{DB1C56FC-6583-4AAF-83ED-137F1D1AB6C7}"/>
                </a:ext>
              </a:extLst>
            </p:cNvPr>
            <p:cNvSpPr/>
            <p:nvPr/>
          </p:nvSpPr>
          <p:spPr>
            <a:xfrm rot="3600000">
              <a:off x="5868098" y="3207265"/>
              <a:ext cx="2046914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2" name="화살표: 오른쪽 41">
              <a:extLst>
                <a:ext uri="{FF2B5EF4-FFF2-40B4-BE49-F238E27FC236}">
                  <a16:creationId xmlns:a16="http://schemas.microsoft.com/office/drawing/2014/main" id="{A2BD7670-465F-4027-8D69-EDE09179F27D}"/>
                </a:ext>
              </a:extLst>
            </p:cNvPr>
            <p:cNvSpPr/>
            <p:nvPr/>
          </p:nvSpPr>
          <p:spPr>
            <a:xfrm rot="18000000">
              <a:off x="3903818" y="3207267"/>
              <a:ext cx="2046914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D28D762-D84E-425E-A39F-2793E12F155B}"/>
                </a:ext>
              </a:extLst>
            </p:cNvPr>
            <p:cNvSpPr txBox="1"/>
            <p:nvPr/>
          </p:nvSpPr>
          <p:spPr>
            <a:xfrm>
              <a:off x="3831246" y="2909395"/>
              <a:ext cx="1377933" cy="361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의사결정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(</a:t>
              </a:r>
              <a:r>
                <a:rPr lang="ko-KR" altLang="en-US" sz="800" dirty="0"/>
                <a:t>베팅</a:t>
              </a:r>
              <a:r>
                <a:rPr lang="en-US" altLang="ko-KR" sz="800" dirty="0"/>
                <a:t>/</a:t>
              </a:r>
              <a:r>
                <a:rPr lang="ko-KR" altLang="en-US" sz="800" dirty="0"/>
                <a:t>포기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A02E7B5-BA01-4E93-9DD0-521E493E38D2}"/>
                </a:ext>
              </a:extLst>
            </p:cNvPr>
            <p:cNvSpPr txBox="1"/>
            <p:nvPr/>
          </p:nvSpPr>
          <p:spPr>
            <a:xfrm>
              <a:off x="6734114" y="2997915"/>
              <a:ext cx="1377933" cy="229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상황 판단</a:t>
              </a:r>
              <a:r>
                <a:rPr lang="en-US" altLang="ko-KR" sz="800" dirty="0"/>
                <a:t>/</a:t>
              </a:r>
              <a:r>
                <a:rPr lang="ko-KR" altLang="en-US" sz="800" dirty="0"/>
                <a:t>결정</a:t>
              </a:r>
              <a:endParaRPr lang="en-US" altLang="ko-KR" sz="8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F53D6FE-DE8D-4CDB-9302-B463EE79BF58}"/>
                </a:ext>
              </a:extLst>
            </p:cNvPr>
            <p:cNvSpPr txBox="1"/>
            <p:nvPr/>
          </p:nvSpPr>
          <p:spPr>
            <a:xfrm>
              <a:off x="5300444" y="4770646"/>
              <a:ext cx="1377933" cy="361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카드 배분 및 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상황 중재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81B53B0-20AE-4F08-AFE7-EDD19F04BD1E}"/>
              </a:ext>
            </a:extLst>
          </p:cNvPr>
          <p:cNvSpPr txBox="1"/>
          <p:nvPr/>
        </p:nvSpPr>
        <p:spPr>
          <a:xfrm>
            <a:off x="911750" y="6063116"/>
            <a:ext cx="576064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우리가 만들 텍사스 </a:t>
            </a:r>
            <a:r>
              <a:rPr lang="ko-KR" altLang="en-US" sz="1100" dirty="0" err="1"/>
              <a:t>홀덤</a:t>
            </a:r>
            <a:r>
              <a:rPr lang="ko-KR" altLang="en-US" sz="1100" dirty="0"/>
              <a:t> 포커는 </a:t>
            </a:r>
            <a:r>
              <a:rPr lang="en-US" altLang="ko-KR" sz="1100" dirty="0"/>
              <a:t>(1) </a:t>
            </a:r>
            <a:r>
              <a:rPr lang="ko-KR" altLang="en-US" sz="1100" dirty="0"/>
              <a:t>상황을 부여하고 승패를 판정하는 자동화된 딜러</a:t>
            </a:r>
            <a:r>
              <a:rPr lang="en-US" altLang="ko-KR" sz="1100" dirty="0"/>
              <a:t>, (2) </a:t>
            </a:r>
            <a:r>
              <a:rPr lang="ko-KR" altLang="en-US" sz="1100" dirty="0"/>
              <a:t>해당 상황에 대한 의사결정을 내리는 플레이어</a:t>
            </a:r>
            <a:r>
              <a:rPr lang="en-US" altLang="ko-KR" sz="1100" dirty="0"/>
              <a:t>, (3) </a:t>
            </a:r>
            <a:r>
              <a:rPr lang="ko-KR" altLang="en-US" sz="1100" dirty="0"/>
              <a:t>해당 상황과 플레이어의 행동을 고려하여 적절한 판단을 내리는 </a:t>
            </a:r>
            <a:r>
              <a:rPr lang="en-US" altLang="ko-KR" sz="1100" dirty="0"/>
              <a:t>AI</a:t>
            </a:r>
            <a:r>
              <a:rPr lang="ko-KR" altLang="en-US" sz="1100" dirty="0"/>
              <a:t>플레이어로 구성된다</a:t>
            </a:r>
            <a:r>
              <a:rPr lang="en-US" altLang="ko-KR" sz="1100" dirty="0"/>
              <a:t>. </a:t>
            </a:r>
            <a:r>
              <a:rPr lang="ko-KR" altLang="en-US" sz="1100" dirty="0"/>
              <a:t>딜러가 기존의 게임 규칙에 따라 게임을 진행하고 승패를 판정할 수 있도록 </a:t>
            </a:r>
            <a:r>
              <a:rPr lang="en-US" altLang="ko-KR" sz="1100" dirty="0"/>
              <a:t>API</a:t>
            </a:r>
            <a:r>
              <a:rPr lang="ko-KR" altLang="en-US" sz="1100" dirty="0"/>
              <a:t>를 구현하며</a:t>
            </a:r>
            <a:r>
              <a:rPr lang="en-US" altLang="ko-KR" sz="1100" dirty="0"/>
              <a:t>, AI</a:t>
            </a:r>
            <a:r>
              <a:rPr lang="ko-KR" altLang="en-US" sz="1100" dirty="0"/>
              <a:t>플레이어는 강화학습을 통해 플레이 수준을 높임으로써 플레이어가 원하는 게임 난이도를 조절할 수 있게 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82A234-284D-412F-9650-F0C65D57307B}"/>
              </a:ext>
            </a:extLst>
          </p:cNvPr>
          <p:cNvSpPr txBox="1"/>
          <p:nvPr/>
        </p:nvSpPr>
        <p:spPr>
          <a:xfrm>
            <a:off x="908720" y="8985528"/>
            <a:ext cx="5760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AI</a:t>
            </a:r>
            <a:r>
              <a:rPr lang="ko-KR" altLang="en-US" sz="1100" dirty="0"/>
              <a:t>의 강화학습방법으로 몬테카를로 </a:t>
            </a:r>
            <a:r>
              <a:rPr lang="ko-KR" altLang="en-US" sz="1100"/>
              <a:t>방법 사용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99743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243</Words>
  <Application>Microsoft Office PowerPoint</Application>
  <PresentationFormat>A4 용지(210x297mm)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Seokhoon Ko</dc:creator>
  <cp:lastModifiedBy>권기원</cp:lastModifiedBy>
  <cp:revision>24</cp:revision>
  <dcterms:created xsi:type="dcterms:W3CDTF">2020-02-01T01:44:07Z</dcterms:created>
  <dcterms:modified xsi:type="dcterms:W3CDTF">2020-03-31T06:02:35Z</dcterms:modified>
</cp:coreProperties>
</file>