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075-7B00-C64A-BF1C-578F65C82C90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075-7B00-C64A-BF1C-578F65C82C90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D9D-A5C6-C841-A284-62BF4BA00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075-7B00-C64A-BF1C-578F65C82C90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D9D-A5C6-C841-A284-62BF4BA00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075-7B00-C64A-BF1C-578F65C82C90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D9D-A5C6-C841-A284-62BF4BA00E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075-7B00-C64A-BF1C-578F65C82C90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D9D-A5C6-C841-A284-62BF4BA00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075-7B00-C64A-BF1C-578F65C82C90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D9D-A5C6-C841-A284-62BF4BA00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075-7B00-C64A-BF1C-578F65C82C90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D9D-A5C6-C841-A284-62BF4BA00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075-7B00-C64A-BF1C-578F65C82C90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D9D-A5C6-C841-A284-62BF4BA00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075-7B00-C64A-BF1C-578F65C82C90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D9D-A5C6-C841-A284-62BF4BA00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075-7B00-C64A-BF1C-578F65C82C90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D9D-A5C6-C841-A284-62BF4BA00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075-7B00-C64A-BF1C-578F65C82C90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D9D-A5C6-C841-A284-62BF4BA00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9498075-7B00-C64A-BF1C-578F65C82C90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ED9ED9D-A5C6-C841-A284-62BF4BA00E3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Keeping Maintenance Workers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and Problems:</a:t>
            </a:r>
          </a:p>
          <a:p>
            <a:pPr lvl="1"/>
            <a:r>
              <a:rPr lang="en-US" dirty="0" smtClean="0"/>
              <a:t>Maintenance workers need to be aware of physical environment at all times to keep themselves and general population safe</a:t>
            </a:r>
          </a:p>
          <a:p>
            <a:pPr lvl="1"/>
            <a:r>
              <a:rPr lang="en-US" dirty="0" smtClean="0"/>
              <a:t>Surrounding people often disregard safety barriers</a:t>
            </a:r>
          </a:p>
          <a:p>
            <a:r>
              <a:rPr lang="en-US" dirty="0" smtClean="0"/>
              <a:t>Audio-Centric Solution:</a:t>
            </a:r>
          </a:p>
          <a:p>
            <a:pPr lvl="1"/>
            <a:r>
              <a:rPr lang="en-US" dirty="0" smtClean="0"/>
              <a:t>improve physical hazard detection in new areas of low visibility, crawl spaces, and high student traffic</a:t>
            </a:r>
          </a:p>
          <a:p>
            <a:pPr lvl="1"/>
            <a:r>
              <a:rPr lang="en-US" dirty="0" smtClean="0"/>
              <a:t>Example: detect live wires, exposed pipe, air quality, students encroaching into work area</a:t>
            </a:r>
          </a:p>
          <a:p>
            <a:r>
              <a:rPr lang="en-US" dirty="0" smtClean="0"/>
              <a:t>Project Focus: </a:t>
            </a:r>
          </a:p>
          <a:p>
            <a:pPr lvl="1"/>
            <a:r>
              <a:rPr lang="en-US" dirty="0" smtClean="0"/>
              <a:t>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535" y="4699925"/>
            <a:ext cx="2292032" cy="203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9986" y="64176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441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1447</TotalTime>
  <Words>77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Horizon</vt:lpstr>
      <vt:lpstr>Keeping Maintenance Workers Aware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TIera Lee</dc:creator>
  <cp:lastModifiedBy>TIera Lee</cp:lastModifiedBy>
  <cp:revision>4</cp:revision>
  <dcterms:created xsi:type="dcterms:W3CDTF">2017-03-07T01:07:56Z</dcterms:created>
  <dcterms:modified xsi:type="dcterms:W3CDTF">2017-03-08T01:15:52Z</dcterms:modified>
</cp:coreProperties>
</file>