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Claremont Crew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Marcus Bolden, Tiera Lee, Daniel Ansher, Rob Townsend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Worker Safety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 Interviews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constant concern in maintenance is pedestrian traffic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People passing through don’t pay attention, endangering themselves and the workers</a:t>
            </a:r>
            <a:endParaRPr sz="24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Audio must alert both the workers and pedestrians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Focus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Ladder Safety</a:t>
            </a:r>
            <a:endParaRPr sz="24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an extra worker to watch for pedestrians</a:t>
            </a:r>
            <a:endParaRPr sz="18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Manholes</a:t>
            </a:r>
            <a:endParaRPr sz="24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Pedestrians often disregard caution tape</a:t>
            </a:r>
            <a:endParaRPr sz="18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Loud environments</a:t>
            </a:r>
            <a:endParaRPr sz="2400"/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Loudness over 85 dB requires hearing protection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Sounds must be recognizable in different environments</a:t>
            </a:r>
            <a:endParaRPr sz="24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Outdoors or inside, enclosed or open spaces</a:t>
            </a:r>
            <a:endParaRPr sz="18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Only need one sound for pedestrians, don’t need to worry about multiple pedestrians approaching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week: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simulation with maintenance workers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s</a:t>
            </a:r>
            <a:r>
              <a:rPr lang="en" sz="1800"/>
              <a:t>oundboard interface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Refactor s</a:t>
            </a:r>
            <a:r>
              <a:rPr lang="en" sz="1800"/>
              <a:t>ound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