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36B7A5-0594-4085-9051-A372FE93E83B}">
  <a:tblStyle styleId="{1836B7A5-0594-4085-9051-A372FE93E8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0fb36f40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0fb36f40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</a:t>
            </a:r>
            <a:r>
              <a:rPr b="1" lang="en-GB">
                <a:solidFill>
                  <a:schemeClr val="dk1"/>
                </a:solidFill>
              </a:rPr>
              <a:t>champion</a:t>
            </a:r>
            <a:r>
              <a:rPr lang="en-GB">
                <a:solidFill>
                  <a:schemeClr val="dk1"/>
                </a:solidFill>
              </a:rPr>
              <a:t> field you put the name of the team member who is responsible for the modeling/implementation of the feature </a:t>
            </a:r>
            <a:r>
              <a:rPr lang="en-GB" u="sng">
                <a:solidFill>
                  <a:schemeClr val="dk1"/>
                </a:solidFill>
              </a:rPr>
              <a:t>during the whole project</a:t>
            </a:r>
            <a:r>
              <a:rPr lang="en-GB">
                <a:solidFill>
                  <a:schemeClr val="dk1"/>
                </a:solidFill>
              </a:rPr>
              <a:t> (from assignment 1 to assignment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1: manage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2: learning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3: persistence through JSON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4: achievements, badges (with percentages?)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a leveling system with xp?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85d0c91a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85d0c91a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14af22f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14af22f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</a:t>
            </a:r>
            <a:r>
              <a:rPr b="1" lang="en-GB">
                <a:solidFill>
                  <a:schemeClr val="dk1"/>
                </a:solidFill>
              </a:rPr>
              <a:t>champion</a:t>
            </a:r>
            <a:r>
              <a:rPr lang="en-GB">
                <a:solidFill>
                  <a:schemeClr val="dk1"/>
                </a:solidFill>
              </a:rPr>
              <a:t> field you put the name of the team member who is responsible for the modeling/implementation of the feature </a:t>
            </a:r>
            <a:r>
              <a:rPr lang="en-GB" u="sng">
                <a:solidFill>
                  <a:schemeClr val="dk1"/>
                </a:solidFill>
              </a:rPr>
              <a:t>during the whole project</a:t>
            </a:r>
            <a:r>
              <a:rPr lang="en-GB">
                <a:solidFill>
                  <a:schemeClr val="dk1"/>
                </a:solidFill>
              </a:rPr>
              <a:t> (from assignment 1 to assignment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1: manage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2: learning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3: persistence through JSON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4: achievements, badges (with percentages?)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023ac936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023ac936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64257c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64257c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023ac93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023ac93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0fb36f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0fb36f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0fb36f4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0fb36f4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fb36f4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fb36f4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fb36f4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fb36f4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023ac936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023ac936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</a:t>
            </a:r>
            <a:r>
              <a:rPr b="1" lang="en-GB">
                <a:solidFill>
                  <a:schemeClr val="dk1"/>
                </a:solidFill>
              </a:rPr>
              <a:t>champion</a:t>
            </a:r>
            <a:r>
              <a:rPr lang="en-GB">
                <a:solidFill>
                  <a:schemeClr val="dk1"/>
                </a:solidFill>
              </a:rPr>
              <a:t> field you put the name of the team member who is responsible for the modeling/implementation of the feature </a:t>
            </a:r>
            <a:r>
              <a:rPr lang="en-GB" u="sng">
                <a:solidFill>
                  <a:schemeClr val="dk1"/>
                </a:solidFill>
              </a:rPr>
              <a:t>during the whole project</a:t>
            </a:r>
            <a:r>
              <a:rPr lang="en-GB">
                <a:solidFill>
                  <a:schemeClr val="dk1"/>
                </a:solidFill>
              </a:rPr>
              <a:t> (from assignment 1 to assignment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9176b4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9176b4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</a:t>
            </a:r>
            <a:r>
              <a:rPr b="1" lang="en-GB">
                <a:solidFill>
                  <a:schemeClr val="dk1"/>
                </a:solidFill>
              </a:rPr>
              <a:t>champion</a:t>
            </a:r>
            <a:r>
              <a:rPr lang="en-GB">
                <a:solidFill>
                  <a:schemeClr val="dk1"/>
                </a:solidFill>
              </a:rPr>
              <a:t> field you put the name of the team member who is responsible for the modeling/implementation of the feature </a:t>
            </a:r>
            <a:r>
              <a:rPr lang="en-GB" u="sng">
                <a:solidFill>
                  <a:schemeClr val="dk1"/>
                </a:solidFill>
              </a:rPr>
              <a:t>during the whole project</a:t>
            </a:r>
            <a:r>
              <a:rPr lang="en-GB">
                <a:solidFill>
                  <a:schemeClr val="dk1"/>
                </a:solidFill>
              </a:rPr>
              <a:t> (from assignment 1 to assignment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0fb36f40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0fb36f40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</a:t>
            </a:r>
            <a:r>
              <a:rPr b="1" lang="en-GB">
                <a:solidFill>
                  <a:schemeClr val="dk1"/>
                </a:solidFill>
              </a:rPr>
              <a:t>champion</a:t>
            </a:r>
            <a:r>
              <a:rPr lang="en-GB">
                <a:solidFill>
                  <a:schemeClr val="dk1"/>
                </a:solidFill>
              </a:rPr>
              <a:t> field you put the name of the team member who is responsible for the modeling/implementation of the feature </a:t>
            </a:r>
            <a:r>
              <a:rPr lang="en-GB" u="sng">
                <a:solidFill>
                  <a:schemeClr val="dk1"/>
                </a:solidFill>
              </a:rPr>
              <a:t>during the whole project</a:t>
            </a:r>
            <a:r>
              <a:rPr lang="en-GB">
                <a:solidFill>
                  <a:schemeClr val="dk1"/>
                </a:solidFill>
              </a:rPr>
              <a:t> (from assignment 1 to assignment 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1: manage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2: learning mode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3: persistence through JSON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 4: achievements, badges (with percentages?)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Maybe a leveling system with xp?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1L2WrSTseyiwrUn4nfHnybbEogM4yPUE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sesignhouse.com/blog/duolingo-sta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Pitch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Group 61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700" y="4283050"/>
            <a:ext cx="2678600" cy="6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4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Smart Review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Description: 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An overview of completed achievements, tracking the users learning progress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/>
              <a:t>Champion: </a:t>
            </a:r>
            <a:r>
              <a:rPr lang="en-GB" sz="1100"/>
              <a:t>Samuel Sameliak</a:t>
            </a:r>
            <a:endParaRPr b="1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5 (bonus)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Name</a:t>
            </a:r>
            <a:r>
              <a:rPr lang="en-GB" sz="1100"/>
              <a:t>: Play the pronunciation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Description: </a:t>
            </a:r>
            <a:r>
              <a:rPr lang="en-GB" sz="1100"/>
              <a:t>When learning a new language, the sound aspect is an important part. To make sure you know the pronunciation of the words you're learning, you can use a button to hear the pronunciation.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Champion: </a:t>
            </a:r>
            <a:r>
              <a:rPr lang="en-GB" sz="1100"/>
              <a:t>Michal Vladimír Lupták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6 (bonus)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User onboarding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Description: 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When users start their learning journey, it is important to understand their level of proficiency in a given language. Not all users start with the same knowledge.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If a user embarks on lessons that are too advanced, the experience can become discouraging due to the lack of progress. Conversely, starting at a level that's too basic can lead to boredom and potentially result in the user discontinuing their use of our software.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This feature will prevent any of these two situations from happening, therefore once a user starts the app for the first time, there will be an initial assessment which will determine his starting level that reflects his proficiency level.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/>
              <a:t>Champion: </a:t>
            </a:r>
            <a:r>
              <a:rPr lang="en-GB" sz="1100"/>
              <a:t>Tomas Busa</a:t>
            </a:r>
            <a:endParaRPr b="1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log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3207"/>
            <a:ext cx="9144003" cy="371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Signed contract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251350" y="113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https://drive.google.com/file/d/11L2WrSTseyiwrUn4nfHnybbEogM4yPUE/view?usp=sharing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{1836B7A5-0594-4085-9051-A372FE93E83B}</a:tableStyleId>
              </a:tblPr>
              <a:tblGrid>
                <a:gridCol w="2413000"/>
                <a:gridCol w="2413000"/>
                <a:gridCol w="305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Student number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Email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Ties Schasfoort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2775596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t.j.b.schasfoort@student.vu.nl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Tomas Busa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2763572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t.busa@student.vu.nl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Michal Vladimír Lupták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2763843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m.v.luptak@student.vu.nl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Samuel Sameliak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2763687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s.sameliak@student.vu.nl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project is aimed at developing a software solution dedicated to language learning. It will encompass the essential functionalities necessary for efficient language acquisition. Additionally, we plan to integrate a suite of features designed to gamify the learning experience, thereby making it more engaging for users. Following slides will more deeply embark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Main type of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Customization/Extensions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functionality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software implementation will have a simple GUI, that will be used to navigate the user throughout the application and enhance their learning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Onboarding users and determining their starting 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Creating/Modifying/Removing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Importing/Exporting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Gamified way of learning, rewarding users for persistence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Overview of users learning statistics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on statistics indicating that most of the users are aged between 18 to 34 years old, our GUI will be therefore tailored to </a:t>
            </a:r>
            <a:r>
              <a:rPr lang="en-GB"/>
              <a:t>appeal</a:t>
            </a:r>
            <a:r>
              <a:rPr lang="en-GB"/>
              <a:t> to younger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the majority of users’ first language is English, our software implementation will use English as language of instruction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Given that the majority of users are from the United States of America, we will adhere to US grammar </a:t>
            </a:r>
            <a:r>
              <a:rPr lang="en-GB"/>
              <a:t>standards in our software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decisions were made after analysing data from: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https://www.usesignhouse.com/blog/duolingo-stats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Customization/Extensions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a language isn't just about acquiring new words and using them; it also involves adapting to the sound of the language. Therefore, we will implement a feature that allows users to listen to the words they have just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a new language from the </a:t>
            </a:r>
            <a:r>
              <a:rPr lang="en-GB"/>
              <a:t>beginning</a:t>
            </a:r>
            <a:r>
              <a:rPr lang="en-GB"/>
              <a:t> might be </a:t>
            </a:r>
            <a:r>
              <a:rPr lang="en-GB"/>
              <a:t>unnecessary in case you already possess basic knowledge. To avoid this, we will implement a feature which will assess your knowledge before you start learning.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1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Manage levels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Description: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Users should be able to create, update, and delete levels.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They can also perform these operations on individual flashcards and their accompanying solutions.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/>
              <a:t>Champion: </a:t>
            </a:r>
            <a:r>
              <a:rPr lang="en-GB" sz="1100"/>
              <a:t>Ties Schasfoort</a:t>
            </a:r>
            <a:endParaRPr b="1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2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Learning Mode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Description:</a:t>
            </a:r>
            <a:r>
              <a:rPr lang="en-GB" sz="1100"/>
              <a:t> the user can start levels and progress across their corresponding flashcards on a step-by-step basis with gamification elements.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/>
              <a:t>Champion: </a:t>
            </a:r>
            <a:r>
              <a:rPr lang="en-GB" sz="1100"/>
              <a:t>Michal V. Luptak</a:t>
            </a:r>
            <a:endParaRPr b="1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3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Name</a:t>
            </a:r>
            <a:r>
              <a:rPr lang="en-GB" sz="1100"/>
              <a:t>: </a:t>
            </a:r>
            <a:r>
              <a:rPr lang="en-GB" sz="1100"/>
              <a:t>Persistence</a:t>
            </a:r>
            <a:r>
              <a:rPr lang="en-GB" sz="1100"/>
              <a:t>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Description: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Levels and flashcards will be persisted as JSON files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Exporting/Importing from a predefined folder will be possible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/>
              <a:t>Champion: </a:t>
            </a:r>
            <a:r>
              <a:rPr lang="en-GB" sz="1100"/>
              <a:t>Tomas Busa</a:t>
            </a:r>
            <a:endParaRPr b="1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