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4" r:id="rId3"/>
    <p:sldId id="257" r:id="rId4"/>
    <p:sldId id="258" r:id="rId5"/>
    <p:sldId id="259" r:id="rId6"/>
    <p:sldId id="285" r:id="rId7"/>
    <p:sldId id="260" r:id="rId8"/>
    <p:sldId id="261" r:id="rId9"/>
    <p:sldId id="262" r:id="rId10"/>
    <p:sldId id="266" r:id="rId11"/>
    <p:sldId id="263" r:id="rId12"/>
    <p:sldId id="264" r:id="rId13"/>
    <p:sldId id="276" r:id="rId14"/>
    <p:sldId id="286" r:id="rId15"/>
    <p:sldId id="265" r:id="rId16"/>
    <p:sldId id="267" r:id="rId17"/>
    <p:sldId id="289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7" r:id="rId26"/>
    <p:sldId id="287" r:id="rId27"/>
    <p:sldId id="279" r:id="rId28"/>
    <p:sldId id="280" r:id="rId29"/>
    <p:sldId id="281" r:id="rId30"/>
    <p:sldId id="282" r:id="rId31"/>
    <p:sldId id="283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28" autoAdjust="0"/>
  </p:normalViewPr>
  <p:slideViewPr>
    <p:cSldViewPr snapToGrid="0">
      <p:cViewPr varScale="1">
        <p:scale>
          <a:sx n="39" d="100"/>
          <a:sy n="39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0965-4DF0-4A17-AB17-B90E823AC07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30836-5A6E-4023-99D0-F644CB77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1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Waarom behoudt</a:t>
            </a:r>
            <a:r>
              <a:rPr lang="nl-NL" baseline="0" dirty="0" smtClean="0"/>
              <a:t> men alle verschillende versies?</a:t>
            </a:r>
          </a:p>
          <a:p>
            <a:r>
              <a:rPr lang="nl-NL" baseline="0" dirty="0" smtClean="0"/>
              <a:t>Kan je eenvoudig zien wat de meest recente of actuele versie 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6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Als de </a:t>
            </a:r>
            <a:r>
              <a:rPr lang="nl-NL" dirty="0" err="1" smtClean="0"/>
              <a:t>locale</a:t>
            </a:r>
            <a:r>
              <a:rPr lang="nl-NL" dirty="0" smtClean="0"/>
              <a:t> </a:t>
            </a:r>
            <a:r>
              <a:rPr lang="nl-NL" dirty="0" err="1" smtClean="0"/>
              <a:t>repository</a:t>
            </a:r>
            <a:r>
              <a:rPr lang="nl-NL" baseline="0" dirty="0" smtClean="0"/>
              <a:t> niet up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date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Een</a:t>
            </a:r>
            <a:r>
              <a:rPr lang="nl-NL" baseline="0" dirty="0" smtClean="0"/>
              <a:t> conflict ontstaat als een andere gebruiker een wijziging heeft gemaakt in </a:t>
            </a:r>
            <a:r>
              <a:rPr lang="nl-NL" baseline="0" dirty="0" err="1" smtClean="0"/>
              <a:t>hetzelde</a:t>
            </a:r>
            <a:r>
              <a:rPr lang="nl-NL" baseline="0" dirty="0" smtClean="0"/>
              <a:t> deel van een file als degene die wil </a:t>
            </a:r>
            <a:r>
              <a:rPr lang="nl-NL" baseline="0" dirty="0" err="1" smtClean="0"/>
              <a:t>mergen</a:t>
            </a:r>
            <a:r>
              <a:rPr lang="nl-NL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3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 kunt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ontwikkelaars kunnen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paralles</a:t>
            </a:r>
            <a:r>
              <a:rPr lang="nl-NL" baseline="0" dirty="0" smtClean="0"/>
              <a:t> werken aan hun taak.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8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Checkout</a:t>
            </a:r>
            <a:r>
              <a:rPr lang="nl-NL" baseline="0" dirty="0" smtClean="0"/>
              <a:t> hebben we al eerder gezien. </a:t>
            </a:r>
          </a:p>
          <a:p>
            <a:r>
              <a:rPr lang="nl-NL" baseline="0" dirty="0" smtClean="0"/>
              <a:t>Met git </a:t>
            </a:r>
            <a:r>
              <a:rPr lang="nl-NL" baseline="0" dirty="0" err="1" smtClean="0"/>
              <a:t>checkout</a:t>
            </a:r>
            <a:r>
              <a:rPr lang="nl-NL" baseline="0" dirty="0" smtClean="0"/>
              <a:t> &lt;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&gt; &lt;file&gt; haal je een oude file in je </a:t>
            </a:r>
            <a:r>
              <a:rPr lang="nl-NL" baseline="0" dirty="0" err="1" smtClean="0"/>
              <a:t>working</a:t>
            </a:r>
            <a:r>
              <a:rPr lang="nl-NL" baseline="0" dirty="0" smtClean="0"/>
              <a:t> directory.</a:t>
            </a:r>
          </a:p>
          <a:p>
            <a:r>
              <a:rPr lang="nl-NL" baseline="0" dirty="0" smtClean="0"/>
              <a:t>Met git </a:t>
            </a:r>
            <a:r>
              <a:rPr lang="nl-NL" baseline="0" dirty="0" err="1" smtClean="0"/>
              <a:t>checkout</a:t>
            </a:r>
            <a:r>
              <a:rPr lang="nl-NL" baseline="0" dirty="0" smtClean="0"/>
              <a:t> &lt;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&gt; laat je de HEAD naar een ander 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 wijzen. </a:t>
            </a:r>
          </a:p>
          <a:p>
            <a:r>
              <a:rPr lang="nl-NL" baseline="0" dirty="0" smtClean="0"/>
              <a:t>Dit kan ook een oude 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 zijn. Je bent dan in de </a:t>
            </a:r>
            <a:r>
              <a:rPr lang="nl-NL" baseline="0" dirty="0" err="1" smtClean="0"/>
              <a:t>detached</a:t>
            </a:r>
            <a:r>
              <a:rPr lang="nl-NL" baseline="0" dirty="0" smtClean="0"/>
              <a:t> HEAD state. Dan kan je rondneuzen in een oude 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. Maar je kunt eventuele wijzigingen niet opslaan in de </a:t>
            </a:r>
            <a:r>
              <a:rPr lang="nl-NL" baseline="0" dirty="0" err="1" smtClean="0"/>
              <a:t>repository</a:t>
            </a:r>
            <a:r>
              <a:rPr lang="nl-NL" baseline="0" dirty="0" smtClean="0"/>
              <a:t>. Daarvoor moet je git </a:t>
            </a:r>
            <a:r>
              <a:rPr lang="nl-NL" baseline="0" dirty="0" err="1" smtClean="0"/>
              <a:t>revert</a:t>
            </a:r>
            <a:r>
              <a:rPr lang="nl-NL" baseline="0" dirty="0" smtClean="0"/>
              <a:t> gebruiken.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3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Hierbij kunnen conflicten</a:t>
            </a:r>
            <a:r>
              <a:rPr lang="nl-NL" baseline="0" dirty="0" smtClean="0"/>
              <a:t> optreden.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Maak onderscheid tussen </a:t>
            </a:r>
            <a:r>
              <a:rPr lang="nl-NL" dirty="0" err="1" smtClean="0"/>
              <a:t>mergen</a:t>
            </a:r>
            <a:r>
              <a:rPr lang="nl-NL" dirty="0" smtClean="0"/>
              <a:t> en </a:t>
            </a:r>
            <a:r>
              <a:rPr lang="nl-NL" dirty="0" err="1" smtClean="0"/>
              <a:t>locken</a:t>
            </a:r>
            <a:r>
              <a:rPr lang="nl-NL" dirty="0" smtClean="0"/>
              <a:t> van document voor een gebruiker.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Eerst een </a:t>
            </a:r>
            <a:r>
              <a:rPr lang="nl-NL" dirty="0" err="1" smtClean="0"/>
              <a:t>repository</a:t>
            </a:r>
            <a:r>
              <a:rPr lang="nl-NL" dirty="0" smtClean="0"/>
              <a:t> voor één</a:t>
            </a:r>
            <a:r>
              <a:rPr lang="nl-NL" baseline="0" dirty="0" smtClean="0"/>
              <a:t> gebruiker.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Na een </a:t>
            </a:r>
            <a:r>
              <a:rPr lang="nl-NL" dirty="0" err="1" smtClean="0"/>
              <a:t>commit</a:t>
            </a:r>
            <a:r>
              <a:rPr lang="nl-NL" dirty="0" smtClean="0"/>
              <a:t> worden wijzingen van files in de index doorgevoerd in de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Bij een </a:t>
            </a:r>
            <a:r>
              <a:rPr lang="nl-NL" dirty="0" err="1" smtClean="0"/>
              <a:t>commit</a:t>
            </a:r>
            <a:r>
              <a:rPr lang="nl-NL" dirty="0" smtClean="0"/>
              <a:t> aangeven</a:t>
            </a:r>
            <a:r>
              <a:rPr lang="nl-NL" baseline="0" dirty="0" smtClean="0"/>
              <a:t> wat de wijziging is en wat de reden is.  Dat kan ook met 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 –m “voorbeeld.txt toegevoegd”.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Commit</a:t>
            </a:r>
            <a:r>
              <a:rPr lang="nl-NL" dirty="0" smtClean="0"/>
              <a:t> –a : alle files die ooit in index</a:t>
            </a:r>
            <a:r>
              <a:rPr lang="nl-NL" baseline="0" dirty="0" smtClean="0"/>
              <a:t> hebben gestaan worden </a:t>
            </a:r>
            <a:r>
              <a:rPr lang="nl-NL" baseline="0" dirty="0" err="1" smtClean="0"/>
              <a:t>gecommit</a:t>
            </a:r>
            <a:r>
              <a:rPr lang="nl-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Overzicht van</a:t>
            </a:r>
            <a:r>
              <a:rPr lang="nl-NL" baseline="0" dirty="0" smtClean="0"/>
              <a:t> alle </a:t>
            </a:r>
            <a:r>
              <a:rPr lang="nl-NL" baseline="0" dirty="0" err="1" smtClean="0"/>
              <a:t>commits</a:t>
            </a:r>
            <a:r>
              <a:rPr lang="nl-NL" baseline="0" dirty="0" smtClean="0"/>
              <a:t>. (nummer, </a:t>
            </a:r>
            <a:r>
              <a:rPr lang="nl-NL" baseline="0" dirty="0" err="1" smtClean="0"/>
              <a:t>author</a:t>
            </a:r>
            <a:r>
              <a:rPr lang="nl-NL" baseline="0" dirty="0" smtClean="0"/>
              <a:t>, tijdstip, </a:t>
            </a:r>
            <a:r>
              <a:rPr lang="nl-NL" baseline="0" dirty="0" err="1" smtClean="0"/>
              <a:t>message</a:t>
            </a:r>
            <a:r>
              <a:rPr lang="nl-NL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Oude versie terughalen</a:t>
            </a:r>
          </a:p>
          <a:p>
            <a:r>
              <a:rPr lang="nl-NL" dirty="0" err="1" smtClean="0"/>
              <a:t>Branch</a:t>
            </a:r>
            <a:r>
              <a:rPr lang="nl-NL" baseline="0" dirty="0" smtClean="0"/>
              <a:t> master, een 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 terug.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8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30836-5A6E-4023-99D0-F644CB772B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1" y="3244334"/>
            <a:ext cx="184731" cy="369332"/>
          </a:xfrm>
          <a:prstGeom prst="rect">
            <a:avLst/>
          </a:prstGeom>
          <a:solidFill>
            <a:srgbClr val="FFFF99">
              <a:alpha val="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/>
          </a:p>
        </p:txBody>
      </p:sp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2398184" y="2286000"/>
            <a:ext cx="8777816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98184" y="3886200"/>
            <a:ext cx="8777816" cy="336550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1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1680" y="1762126"/>
            <a:ext cx="7423571" cy="22221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8467" y="609600"/>
            <a:ext cx="1169551" cy="335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9900" y="609600"/>
            <a:ext cx="2745367" cy="335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2863"/>
            <a:ext cx="109728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837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6096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1027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016000" y="1762126"/>
            <a:ext cx="10509251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accent1"/>
                </a:solidFill>
              </a:defRPr>
            </a:lvl1pPr>
          </a:lstStyle>
          <a:p>
            <a:fld id="{B606858C-2E5A-4270-80B7-EE83327B445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accent1"/>
                </a:solidFill>
              </a:defRPr>
            </a:lvl1pPr>
          </a:lstStyle>
          <a:p>
            <a:fld id="{5C9C8BB7-026E-4F43-921E-AA2280EAF79C}" type="slidenum">
              <a:rPr lang="en-US" smtClean="0"/>
              <a:t>‹#›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" y="3244334"/>
            <a:ext cx="184731" cy="369332"/>
          </a:xfrm>
          <a:prstGeom prst="rect">
            <a:avLst/>
          </a:prstGeom>
          <a:solidFill>
            <a:srgbClr val="FFFF99">
              <a:alpha val="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2758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ogtool.com/git-guide/en/stepup/stepup2_1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nl-NL" dirty="0" smtClean="0"/>
              <a:t>Een versiebeheersysteem.</a:t>
            </a:r>
            <a:endParaRPr lang="en-US" dirty="0"/>
          </a:p>
        </p:txBody>
      </p:sp>
      <p:pic>
        <p:nvPicPr>
          <p:cNvPr id="1026" name="Picture 2" descr="Git (softwar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83" y="2404432"/>
            <a:ext cx="2214389" cy="9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Repository</a:t>
            </a:r>
            <a:r>
              <a:rPr lang="nl-NL" dirty="0" smtClean="0"/>
              <a:t> en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ork tree and ind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31" y="2296959"/>
            <a:ext cx="7913669" cy="363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4462760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D:\github\workingtree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2443bdef379ec988fba861f24556fedb9cc517f2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janzuurbier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&lt;JZuurbier@C1359557.medewerkers.ad.hvu.nl&gt;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Mon Dec 14 19:54:44 2015 +0100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regel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toegevoegd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commit ed88d3bdea01c807513a40245e8e25a373b0216d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janzuurbier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&lt;JZuurbier@C1359557.medewerkers.ad.hvu.nl&gt;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Mon Dec 14 19:52:59 2015 +0100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38109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400110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D:\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github\workingtree&gt;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master~1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voorbeeld.txt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314" y="2985570"/>
            <a:ext cx="8635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Met </a:t>
            </a:r>
            <a:r>
              <a:rPr lang="nl-NL" sz="2400" dirty="0" err="1" smtClean="0"/>
              <a:t>checkout</a:t>
            </a:r>
            <a:r>
              <a:rPr lang="nl-NL" sz="2400" dirty="0" smtClean="0"/>
              <a:t> kan je oude versies terughalen uit de </a:t>
            </a:r>
            <a:r>
              <a:rPr lang="nl-NL" sz="2400" dirty="0" err="1" smtClean="0"/>
              <a:t>repository</a:t>
            </a:r>
            <a:r>
              <a:rPr lang="nl-NL" sz="2400" dirty="0" smtClean="0"/>
              <a:t>.</a:t>
            </a:r>
          </a:p>
          <a:p>
            <a:r>
              <a:rPr lang="nl-NL" sz="2400" dirty="0" smtClean="0"/>
              <a:t>~1 :  we gaan één </a:t>
            </a:r>
            <a:r>
              <a:rPr lang="nl-NL" sz="2400" dirty="0" err="1" smtClean="0"/>
              <a:t>commit</a:t>
            </a:r>
            <a:r>
              <a:rPr lang="nl-NL" sz="2400" dirty="0" smtClean="0"/>
              <a:t> terug.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5607689"/>
          </a:xfrm>
        </p:spPr>
        <p:txBody>
          <a:bodyPr/>
          <a:lstStyle/>
          <a:p>
            <a:r>
              <a:rPr lang="nl-NL" dirty="0"/>
              <a:t>Download desktoptool van </a:t>
            </a:r>
            <a:endParaRPr lang="nl-NL" dirty="0" smtClean="0"/>
          </a:p>
          <a:p>
            <a:pPr lvl="1"/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git-scm.com/book/en/v2/Getting-Started-Installing-Git</a:t>
            </a:r>
            <a:r>
              <a:rPr lang="nl-NL" dirty="0" smtClean="0"/>
              <a:t> .</a:t>
            </a:r>
            <a:endParaRPr lang="nl-NL" dirty="0"/>
          </a:p>
          <a:p>
            <a:r>
              <a:rPr lang="nl-NL" dirty="0"/>
              <a:t>Installeer het </a:t>
            </a:r>
            <a:r>
              <a:rPr lang="nl-NL" dirty="0" smtClean="0"/>
              <a:t>programma.</a:t>
            </a:r>
          </a:p>
          <a:p>
            <a:r>
              <a:rPr lang="nl-NL" dirty="0" smtClean="0"/>
              <a:t>Gebruik alleen de </a:t>
            </a:r>
            <a:r>
              <a:rPr lang="nl-NL" dirty="0" err="1" smtClean="0"/>
              <a:t>gitbash</a:t>
            </a:r>
            <a:r>
              <a:rPr lang="nl-NL" dirty="0" smtClean="0"/>
              <a:t> of </a:t>
            </a:r>
            <a:r>
              <a:rPr lang="nl-NL" dirty="0" err="1" smtClean="0"/>
              <a:t>command</a:t>
            </a:r>
            <a:r>
              <a:rPr lang="nl-NL" dirty="0" smtClean="0"/>
              <a:t> prompt.</a:t>
            </a:r>
            <a:endParaRPr lang="nl-NL" dirty="0"/>
          </a:p>
          <a:p>
            <a:r>
              <a:rPr lang="nl-NL" dirty="0" smtClean="0"/>
              <a:t>Maak een </a:t>
            </a:r>
            <a:r>
              <a:rPr lang="nl-NL" dirty="0" err="1" smtClean="0"/>
              <a:t>working</a:t>
            </a:r>
            <a:r>
              <a:rPr lang="nl-NL" dirty="0" smtClean="0"/>
              <a:t> directory en lokale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Maak in je </a:t>
            </a:r>
            <a:r>
              <a:rPr lang="nl-NL" dirty="0" err="1" smtClean="0"/>
              <a:t>working</a:t>
            </a:r>
            <a:r>
              <a:rPr lang="nl-NL" dirty="0" smtClean="0"/>
              <a:t> directory een tekstfile. Voeg hem met </a:t>
            </a:r>
            <a:r>
              <a:rPr lang="nl-NL" dirty="0" err="1" smtClean="0"/>
              <a:t>add</a:t>
            </a:r>
            <a:r>
              <a:rPr lang="nl-NL" dirty="0" smtClean="0"/>
              <a:t> en </a:t>
            </a:r>
            <a:r>
              <a:rPr lang="nl-NL" dirty="0" err="1" smtClean="0"/>
              <a:t>commit</a:t>
            </a:r>
            <a:r>
              <a:rPr lang="nl-NL" dirty="0" smtClean="0"/>
              <a:t> toe aan de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Verander het document en doe weer een </a:t>
            </a:r>
            <a:r>
              <a:rPr lang="nl-NL" dirty="0" err="1" smtClean="0"/>
              <a:t>commit</a:t>
            </a:r>
            <a:r>
              <a:rPr lang="nl-NL" dirty="0" smtClean="0"/>
              <a:t>.</a:t>
            </a:r>
          </a:p>
          <a:p>
            <a:r>
              <a:rPr lang="nl-NL" dirty="0" smtClean="0"/>
              <a:t>Haal de oude versie tevoorschijn met </a:t>
            </a:r>
            <a:r>
              <a:rPr lang="nl-NL" dirty="0" err="1" smtClean="0"/>
              <a:t>checkout</a:t>
            </a:r>
            <a:r>
              <a:rPr lang="nl-NL" dirty="0" smtClean="0"/>
              <a:t>. </a:t>
            </a:r>
          </a:p>
          <a:p>
            <a:pPr marL="0" indent="0">
              <a:buNone/>
            </a:pP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2591479"/>
          </a:xfrm>
        </p:spPr>
        <p:txBody>
          <a:bodyPr/>
          <a:lstStyle/>
          <a:p>
            <a:r>
              <a:rPr lang="nl-NL" dirty="0" smtClean="0"/>
              <a:t>Waarom versiebeheer?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repository</a:t>
            </a:r>
            <a:r>
              <a:rPr lang="nl-NL" dirty="0" smtClean="0"/>
              <a:t> voor één gebruiker.</a:t>
            </a:r>
          </a:p>
          <a:p>
            <a:r>
              <a:rPr lang="nl-NL" dirty="0" smtClean="0"/>
              <a:t>Een shared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Meerdere branches.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1084317" y="2876561"/>
            <a:ext cx="301297" cy="3626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</a:t>
            </a:r>
            <a:r>
              <a:rPr lang="nl-NL" dirty="0" err="1" smtClean="0"/>
              <a:t>repository</a:t>
            </a:r>
            <a:r>
              <a:rPr lang="nl-NL" dirty="0" smtClean="0"/>
              <a:t> delen.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39" y="1726007"/>
            <a:ext cx="7656722" cy="45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Maak een </a:t>
            </a:r>
            <a:r>
              <a:rPr lang="nl-NL" dirty="0" err="1" smtClean="0"/>
              <a:t>repository</a:t>
            </a:r>
            <a:r>
              <a:rPr lang="nl-NL" dirty="0" smtClean="0"/>
              <a:t> op Github.com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12" y="1827228"/>
            <a:ext cx="9591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 delen op </a:t>
            </a:r>
            <a:r>
              <a:rPr lang="nl-NL" dirty="0" err="1" smtClean="0"/>
              <a:t>github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040285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remote add origin https://</a:t>
            </a:r>
            <a:r>
              <a:rPr lang="en-US" dirty="0" smtClean="0"/>
              <a:t>github.com/janzuurbier/myproject.git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7866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04263"/>
            <a:ext cx="8229600" cy="584775"/>
          </a:xfrm>
        </p:spPr>
        <p:txBody>
          <a:bodyPr/>
          <a:lstStyle/>
          <a:p>
            <a:r>
              <a:rPr lang="en-US" dirty="0"/>
              <a:t>Clone a remote </a:t>
            </a:r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72" y="1762126"/>
            <a:ext cx="11216779" cy="3293209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D:\github\myproject&gt;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https://github.com/janzuurbier/myproject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Cloning into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remote: Counting objects: 9, done.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remote: Compressing objects: 100% (6/6), done.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remote: Total 9 (delta 1), reused 6 (delta 1), pack-reused 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Unpacking objects: 100% (9/9), done.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Checking connectivity... done.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D:\github\myproject&gt;</a:t>
            </a:r>
          </a:p>
        </p:txBody>
      </p:sp>
    </p:spTree>
    <p:extLst>
      <p:ext uri="{BB962C8B-B14F-4D97-AF65-F5344CB8AC3E}">
        <p14:creationId xmlns:p14="http://schemas.microsoft.com/office/powerpoint/2010/main" val="29753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16" y="3723128"/>
            <a:ext cx="10509251" cy="2505301"/>
          </a:xfrm>
        </p:spPr>
        <p:txBody>
          <a:bodyPr/>
          <a:lstStyle/>
          <a:p>
            <a:r>
              <a:rPr lang="nl-NL" dirty="0" smtClean="0"/>
              <a:t>Bewerk de bestanden.</a:t>
            </a:r>
          </a:p>
          <a:p>
            <a:r>
              <a:rPr lang="nl-NL" dirty="0" smtClean="0"/>
              <a:t>Doe </a:t>
            </a:r>
            <a:r>
              <a:rPr lang="nl-NL" dirty="0" err="1" smtClean="0"/>
              <a:t>add</a:t>
            </a:r>
            <a:r>
              <a:rPr lang="nl-NL" dirty="0" smtClean="0"/>
              <a:t> en </a:t>
            </a:r>
            <a:r>
              <a:rPr lang="nl-NL" dirty="0" err="1" smtClean="0"/>
              <a:t>commit</a:t>
            </a:r>
            <a:endParaRPr lang="nl-NL" dirty="0" smtClean="0"/>
          </a:p>
          <a:p>
            <a:r>
              <a:rPr lang="nl-NL" dirty="0" smtClean="0"/>
              <a:t>Vervolgens kan je de wijzigingen overbrengen naar remote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858923"/>
            <a:ext cx="4981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2591479"/>
          </a:xfrm>
        </p:spPr>
        <p:txBody>
          <a:bodyPr/>
          <a:lstStyle/>
          <a:p>
            <a:r>
              <a:rPr lang="nl-NL" dirty="0" smtClean="0"/>
              <a:t>Waarom versiebeheer?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repository</a:t>
            </a:r>
            <a:r>
              <a:rPr lang="nl-NL" dirty="0" smtClean="0"/>
              <a:t> voor één gebruiker.</a:t>
            </a:r>
          </a:p>
          <a:p>
            <a:r>
              <a:rPr lang="nl-NL" dirty="0" smtClean="0"/>
              <a:t>Een shared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Meerdere branches.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1016000" y="1923393"/>
            <a:ext cx="301297" cy="3626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696" y="4362108"/>
            <a:ext cx="10509251" cy="1557349"/>
          </a:xfrm>
        </p:spPr>
        <p:txBody>
          <a:bodyPr/>
          <a:lstStyle/>
          <a:p>
            <a:r>
              <a:rPr lang="nl-NL" dirty="0" smtClean="0"/>
              <a:t>Als anderen wijzigingen hebben </a:t>
            </a:r>
            <a:r>
              <a:rPr lang="nl-NL" dirty="0" err="1" smtClean="0"/>
              <a:t>gepushed</a:t>
            </a:r>
            <a:r>
              <a:rPr lang="nl-NL" dirty="0" smtClean="0"/>
              <a:t>.</a:t>
            </a:r>
          </a:p>
          <a:p>
            <a:r>
              <a:rPr lang="nl-NL" dirty="0" smtClean="0"/>
              <a:t>Dan kan je meer recente </a:t>
            </a:r>
            <a:r>
              <a:rPr lang="nl-NL" dirty="0" err="1" smtClean="0"/>
              <a:t>commits</a:t>
            </a:r>
            <a:r>
              <a:rPr lang="nl-NL" dirty="0" smtClean="0"/>
              <a:t> binnen halen. </a:t>
            </a:r>
          </a:p>
          <a:p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05535"/>
            <a:ext cx="6442419" cy="21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Push kan mislukken.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43" y="2197290"/>
            <a:ext cx="7346873" cy="32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650" y="631634"/>
            <a:ext cx="8229600" cy="579438"/>
          </a:xfrm>
        </p:spPr>
        <p:txBody>
          <a:bodyPr/>
          <a:lstStyle/>
          <a:p>
            <a:r>
              <a:rPr lang="nl-NL" dirty="0" smtClean="0"/>
              <a:t>Eerst git pull doen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73" y="1651957"/>
            <a:ext cx="10606797" cy="4093428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D:\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github\myproject&gt;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remote: Counting objects: 3, done.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remote: Compressing objects: 100% (2/2), done.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remote: Total 3 (delta 1), reused 3 (delta 1), pack-reused 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Unpacking objects: 100% (3/3), done.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https://github.com/janzuurbier/myproject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c67b084..7f72184  master     -&gt; origin/master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voorbeeld.txt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voorbeeld.txt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 result.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D:\github\myproject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Conflicten oplossen.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00" y="2802411"/>
            <a:ext cx="5497111" cy="145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11" y="4539720"/>
            <a:ext cx="5524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988237"/>
          </a:xfrm>
        </p:spPr>
        <p:txBody>
          <a:bodyPr/>
          <a:lstStyle/>
          <a:p>
            <a:r>
              <a:rPr lang="nl-NL" dirty="0" smtClean="0"/>
              <a:t>Soms wordt het conflict automatisch opgelost.</a:t>
            </a:r>
          </a:p>
          <a:p>
            <a:r>
              <a:rPr lang="nl-NL" dirty="0" smtClean="0"/>
              <a:t>Indien de wijzigingen zich in verschillende delen van de file bevinden. </a:t>
            </a:r>
          </a:p>
          <a:p>
            <a:r>
              <a:rPr lang="nl-NL" dirty="0" smtClean="0"/>
              <a:t>Bij </a:t>
            </a:r>
            <a:r>
              <a:rPr lang="nl-NL" dirty="0" err="1" smtClean="0"/>
              <a:t>binaries</a:t>
            </a:r>
            <a:r>
              <a:rPr lang="nl-NL" dirty="0" smtClean="0"/>
              <a:t> is het </a:t>
            </a:r>
            <a:r>
              <a:rPr lang="nl-NL" dirty="0" err="1" smtClean="0"/>
              <a:t>mergen</a:t>
            </a:r>
            <a:r>
              <a:rPr lang="nl-NL" dirty="0" smtClean="0"/>
              <a:t> of conflict oplossen niet mogelijk.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3453253"/>
          </a:xfrm>
        </p:spPr>
        <p:txBody>
          <a:bodyPr/>
          <a:lstStyle/>
          <a:p>
            <a:r>
              <a:rPr lang="nl-NL" dirty="0" smtClean="0"/>
              <a:t>Nodig een teamgenoot uit bij jouw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Via website van jouw project.</a:t>
            </a:r>
          </a:p>
          <a:p>
            <a:r>
              <a:rPr lang="nl-NL" dirty="0" smtClean="0"/>
              <a:t>In het menu ‘</a:t>
            </a:r>
            <a:r>
              <a:rPr lang="nl-NL" dirty="0" err="1" smtClean="0"/>
              <a:t>settings</a:t>
            </a:r>
            <a:r>
              <a:rPr lang="nl-NL" dirty="0" smtClean="0"/>
              <a:t>’ kies ‘collaborators’. </a:t>
            </a:r>
          </a:p>
          <a:p>
            <a:r>
              <a:rPr lang="nl-NL" dirty="0" smtClean="0"/>
              <a:t>Veroorzaak een conflict door beide een wijziging aan te brengen in dezelfde file en die wijziging te </a:t>
            </a:r>
            <a:r>
              <a:rPr lang="nl-NL" dirty="0" err="1" smtClean="0"/>
              <a:t>committen</a:t>
            </a:r>
            <a:r>
              <a:rPr lang="nl-NL" dirty="0" smtClean="0"/>
              <a:t> en vervolgens te pushen.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2591479"/>
          </a:xfrm>
        </p:spPr>
        <p:txBody>
          <a:bodyPr/>
          <a:lstStyle/>
          <a:p>
            <a:r>
              <a:rPr lang="nl-NL" dirty="0" smtClean="0"/>
              <a:t>Waarom versiebeheer?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repository</a:t>
            </a:r>
            <a:r>
              <a:rPr lang="nl-NL" dirty="0" smtClean="0"/>
              <a:t> voor één gebruiker.</a:t>
            </a:r>
          </a:p>
          <a:p>
            <a:r>
              <a:rPr lang="nl-NL" dirty="0" smtClean="0"/>
              <a:t>Een shared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Meerdere branches.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1016000" y="3405351"/>
            <a:ext cx="301297" cy="3626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Branches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69" y="1997256"/>
            <a:ext cx="6537262" cy="4024721"/>
          </a:xfrm>
        </p:spPr>
      </p:pic>
    </p:spTree>
    <p:extLst>
      <p:ext uri="{BB962C8B-B14F-4D97-AF65-F5344CB8AC3E}">
        <p14:creationId xmlns:p14="http://schemas.microsoft.com/office/powerpoint/2010/main" val="3356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Twee soorten </a:t>
            </a:r>
            <a:r>
              <a:rPr lang="nl-NL" dirty="0" err="1" smtClean="0"/>
              <a:t>branch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899" y="1563822"/>
            <a:ext cx="10509251" cy="2800767"/>
          </a:xfrm>
        </p:spPr>
        <p:txBody>
          <a:bodyPr/>
          <a:lstStyle/>
          <a:p>
            <a:r>
              <a:rPr lang="nl-NL" b="1" dirty="0" smtClean="0"/>
              <a:t>Integration branche: </a:t>
            </a:r>
          </a:p>
          <a:p>
            <a:pPr marL="533400" lvl="1" indent="0">
              <a:buNone/>
            </a:pPr>
            <a:r>
              <a:rPr lang="nl-NL" dirty="0" smtClean="0"/>
              <a:t>bevat stabiele versies van de te ontwikkelen software.</a:t>
            </a:r>
          </a:p>
          <a:p>
            <a:r>
              <a:rPr lang="nl-NL" b="1" dirty="0" smtClean="0"/>
              <a:t>Topic branche:</a:t>
            </a:r>
          </a:p>
          <a:p>
            <a:pPr marL="533400" lvl="1" indent="0">
              <a:buNone/>
            </a:pPr>
            <a:r>
              <a:rPr lang="nl-NL" dirty="0" smtClean="0"/>
              <a:t>Gebruiken ontwikkelaars voor een taak. Als de taak af is wordt er goed getest. Daarna wordt de topic branche </a:t>
            </a:r>
            <a:r>
              <a:rPr lang="nl-NL" dirty="0" err="1" smtClean="0"/>
              <a:t>gemerged</a:t>
            </a:r>
            <a:r>
              <a:rPr lang="nl-NL" dirty="0" smtClean="0"/>
              <a:t> met </a:t>
            </a:r>
            <a:r>
              <a:rPr lang="nl-NL" dirty="0" err="1" smtClean="0"/>
              <a:t>integration</a:t>
            </a:r>
            <a:r>
              <a:rPr lang="nl-NL" dirty="0" smtClean="0"/>
              <a:t> branche.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500" y="4222616"/>
            <a:ext cx="5495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Switching</a:t>
            </a:r>
            <a:r>
              <a:rPr lang="nl-NL" dirty="0" smtClean="0"/>
              <a:t>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471172"/>
          </a:xfrm>
        </p:spPr>
        <p:txBody>
          <a:bodyPr/>
          <a:lstStyle/>
          <a:p>
            <a:r>
              <a:rPr lang="nl-NL" dirty="0" smtClean="0"/>
              <a:t>Met het commando </a:t>
            </a:r>
            <a:r>
              <a:rPr lang="nl-NL" dirty="0" err="1" smtClean="0"/>
              <a:t>checkout</a:t>
            </a:r>
            <a:r>
              <a:rPr lang="nl-NL" dirty="0" smtClean="0"/>
              <a:t> kan je in een andere </a:t>
            </a:r>
            <a:r>
              <a:rPr lang="nl-NL" dirty="0" err="1" smtClean="0"/>
              <a:t>branch</a:t>
            </a:r>
            <a:r>
              <a:rPr lang="nl-NL" dirty="0" smtClean="0"/>
              <a:t> gaan werken.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79" y="3233298"/>
            <a:ext cx="5972290" cy="25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Verschillende versies van een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r>
              <a:rPr lang="nl-NL" dirty="0" smtClean="0"/>
              <a:t>Allemaal een andere filenaam?</a:t>
            </a:r>
            <a:endParaRPr lang="en-US" dirty="0"/>
          </a:p>
        </p:txBody>
      </p:sp>
      <p:pic>
        <p:nvPicPr>
          <p:cNvPr id="2050" name="Picture 2" descr="Examples of backing up a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87" y="2791264"/>
            <a:ext cx="6526168" cy="27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Merging</a:t>
            </a:r>
            <a:r>
              <a:rPr lang="nl-NL" dirty="0" smtClean="0"/>
              <a:t> branches.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762126"/>
            <a:ext cx="4105275" cy="1285875"/>
          </a:xfrm>
          <a:prstGeom prst="rect">
            <a:avLst/>
          </a:prstGeom>
        </p:spPr>
      </p:pic>
      <p:pic>
        <p:nvPicPr>
          <p:cNvPr id="2050" name="Picture 2" descr="Merge commit incorporating both chan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914423"/>
            <a:ext cx="5314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954107"/>
          </a:xfrm>
        </p:spPr>
        <p:txBody>
          <a:bodyPr/>
          <a:lstStyle/>
          <a:p>
            <a:r>
              <a:rPr lang="nl-NL" dirty="0" smtClean="0"/>
              <a:t>Volg </a:t>
            </a:r>
            <a:r>
              <a:rPr lang="nl-NL" dirty="0"/>
              <a:t>de tutorial op </a:t>
            </a:r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backlogtool.com/git-guide/en/stepup/stepup2_1.html</a:t>
            </a:r>
            <a:r>
              <a:rPr lang="nl-N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Afsluiting.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2037481"/>
          </a:xfrm>
        </p:spPr>
        <p:txBody>
          <a:bodyPr/>
          <a:lstStyle/>
          <a:p>
            <a:r>
              <a:rPr lang="nl-NL" dirty="0" smtClean="0"/>
              <a:t>Maar voor je groep een </a:t>
            </a:r>
            <a:r>
              <a:rPr lang="nl-NL" dirty="0" err="1" smtClean="0"/>
              <a:t>repository</a:t>
            </a:r>
            <a:r>
              <a:rPr lang="nl-NL" dirty="0" smtClean="0"/>
              <a:t> op </a:t>
            </a:r>
            <a:r>
              <a:rPr lang="nl-NL" dirty="0" err="1" smtClean="0"/>
              <a:t>Github</a:t>
            </a:r>
            <a:r>
              <a:rPr lang="nl-NL" dirty="0" smtClean="0"/>
              <a:t>.</a:t>
            </a:r>
          </a:p>
          <a:p>
            <a:r>
              <a:rPr lang="nl-NL" dirty="0" smtClean="0"/>
              <a:t>Geef deze </a:t>
            </a:r>
            <a:r>
              <a:rPr lang="nl-NL" dirty="0" err="1" smtClean="0"/>
              <a:t>repository</a:t>
            </a:r>
            <a:r>
              <a:rPr lang="nl-NL" dirty="0" smtClean="0"/>
              <a:t> een herkenbare naam. </a:t>
            </a:r>
          </a:p>
          <a:p>
            <a:pPr lvl="1"/>
            <a:r>
              <a:rPr lang="nl-NL" smtClean="0"/>
              <a:t>Bijvoorbeeld: TI-V1A-team1</a:t>
            </a:r>
            <a:endParaRPr lang="nl-NL" dirty="0" smtClean="0"/>
          </a:p>
          <a:p>
            <a:r>
              <a:rPr lang="nl-NL" dirty="0" smtClean="0"/>
              <a:t>Mail de </a:t>
            </a:r>
            <a:r>
              <a:rPr lang="nl-NL" dirty="0" err="1" smtClean="0"/>
              <a:t>url</a:t>
            </a:r>
            <a:r>
              <a:rPr lang="nl-NL" dirty="0" smtClean="0"/>
              <a:t> naar je docent.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 met shared folder.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040285"/>
          </a:xfrm>
        </p:spPr>
        <p:txBody>
          <a:bodyPr/>
          <a:lstStyle/>
          <a:p>
            <a:r>
              <a:rPr lang="nl-NL" dirty="0" smtClean="0"/>
              <a:t>Shared folder.</a:t>
            </a:r>
          </a:p>
          <a:p>
            <a:r>
              <a:rPr lang="nl-NL" dirty="0" smtClean="0"/>
              <a:t>Kans op overschrijven van elkaars wijzigingen.</a:t>
            </a:r>
            <a:endParaRPr lang="en-US" dirty="0"/>
          </a:p>
        </p:txBody>
      </p:sp>
      <p:pic>
        <p:nvPicPr>
          <p:cNvPr id="3074" name="Picture 2" descr="Failure examples while working as a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49" y="3179181"/>
            <a:ext cx="5539440" cy="24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Versiebeheersysteem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040285"/>
          </a:xfrm>
        </p:spPr>
        <p:txBody>
          <a:bodyPr/>
          <a:lstStyle/>
          <a:p>
            <a:r>
              <a:rPr lang="nl-NL" dirty="0" smtClean="0"/>
              <a:t>Onthoudt verschillende versies </a:t>
            </a:r>
            <a:r>
              <a:rPr lang="nl-NL" smtClean="0"/>
              <a:t>van een </a:t>
            </a:r>
            <a:r>
              <a:rPr lang="nl-NL" dirty="0" smtClean="0"/>
              <a:t>document.</a:t>
            </a:r>
          </a:p>
          <a:p>
            <a:r>
              <a:rPr lang="nl-NL" dirty="0" smtClean="0"/>
              <a:t>Ondersteunt samenwerking. </a:t>
            </a:r>
            <a:endParaRPr lang="en-US" dirty="0"/>
          </a:p>
        </p:txBody>
      </p:sp>
      <p:pic>
        <p:nvPicPr>
          <p:cNvPr id="4098" name="Picture 2" descr="Examples of team works using the management of ver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02" y="3130569"/>
            <a:ext cx="6568784" cy="25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2591479"/>
          </a:xfrm>
        </p:spPr>
        <p:txBody>
          <a:bodyPr/>
          <a:lstStyle/>
          <a:p>
            <a:r>
              <a:rPr lang="nl-NL" dirty="0" smtClean="0"/>
              <a:t>Waarom versiebeheer?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repository</a:t>
            </a:r>
            <a:r>
              <a:rPr lang="nl-NL" dirty="0" smtClean="0"/>
              <a:t> voor één gebruiker.</a:t>
            </a:r>
          </a:p>
          <a:p>
            <a:r>
              <a:rPr lang="nl-NL" dirty="0" smtClean="0"/>
              <a:t>Een shared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Meerdere branches.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1084317" y="2412124"/>
            <a:ext cx="301297" cy="3626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04263"/>
            <a:ext cx="8229600" cy="584775"/>
          </a:xfrm>
        </p:spPr>
        <p:txBody>
          <a:bodyPr/>
          <a:lstStyle/>
          <a:p>
            <a:r>
              <a:rPr lang="en-US" dirty="0"/>
              <a:t>Repository to control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471172"/>
          </a:xfrm>
        </p:spPr>
        <p:txBody>
          <a:bodyPr/>
          <a:lstStyle/>
          <a:p>
            <a:r>
              <a:rPr lang="nl-NL" dirty="0" smtClean="0"/>
              <a:t>Doormiddel van een </a:t>
            </a:r>
            <a:r>
              <a:rPr lang="nl-NL" dirty="0" err="1" smtClean="0"/>
              <a:t>commit</a:t>
            </a:r>
            <a:r>
              <a:rPr lang="nl-NL" dirty="0" smtClean="0"/>
              <a:t> voeg je een versie toe aan de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Geef aan welke verandering en waarom.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16" y="3553743"/>
            <a:ext cx="7201917" cy="22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</a:t>
            </a:r>
            <a:r>
              <a:rPr lang="nl-NL" dirty="0" err="1" smtClean="0"/>
              <a:t>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016001" y="1762126"/>
            <a:ext cx="10022900" cy="2074414"/>
          </a:xfrm>
        </p:spPr>
        <p:txBody>
          <a:bodyPr/>
          <a:lstStyle/>
          <a:p>
            <a:r>
              <a:rPr lang="nl-NL" dirty="0" smtClean="0"/>
              <a:t>Start </a:t>
            </a:r>
            <a:r>
              <a:rPr lang="nl-NL" dirty="0" err="1" smtClean="0"/>
              <a:t>command</a:t>
            </a:r>
            <a:r>
              <a:rPr lang="nl-NL" dirty="0" smtClean="0"/>
              <a:t> line.</a:t>
            </a:r>
          </a:p>
          <a:p>
            <a:r>
              <a:rPr lang="nl-NL" dirty="0" smtClean="0"/>
              <a:t>Creëer een folder.</a:t>
            </a:r>
          </a:p>
          <a:p>
            <a:r>
              <a:rPr lang="nl-NL" dirty="0" smtClean="0"/>
              <a:t>Doe git </a:t>
            </a:r>
            <a:r>
              <a:rPr lang="nl-NL" dirty="0" err="1" smtClean="0"/>
              <a:t>init</a:t>
            </a:r>
            <a:endParaRPr lang="nl-NL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94718" y="3956481"/>
            <a:ext cx="10022900" cy="1432192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D:\github\workingtree&gt;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Initialized empty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 in D:/github/workingtree/.git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, </a:t>
            </a:r>
            <a:r>
              <a:rPr lang="nl-NL" dirty="0" err="1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557349"/>
          </a:xfrm>
        </p:spPr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: Voeg wijziging toe aan index.</a:t>
            </a:r>
          </a:p>
          <a:p>
            <a:r>
              <a:rPr lang="nl-NL" dirty="0" err="1" smtClean="0"/>
              <a:t>commit</a:t>
            </a:r>
            <a:r>
              <a:rPr lang="nl-NL" dirty="0" smtClean="0"/>
              <a:t>: Alle wijzigingen in de index doorvoeren in </a:t>
            </a:r>
            <a:r>
              <a:rPr lang="nl-NL" dirty="0" err="1" smtClean="0"/>
              <a:t>repository</a:t>
            </a:r>
            <a:r>
              <a:rPr lang="nl-NL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9142" y="3701667"/>
            <a:ext cx="8295861" cy="118186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AAFFFD"/>
              </a:buClr>
              <a:buSzPct val="60000"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github\workingtree&gt; </a:t>
            </a:r>
            <a:r>
              <a:rPr lang="en-US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voorbeeld.txt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AAFFFD"/>
              </a:buClr>
              <a:buSzPct val="60000"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github\workingtree&gt; </a:t>
            </a:r>
            <a:r>
              <a:rPr lang="en-US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00ADCD"/>
      </a:lt1>
      <a:dk2>
        <a:srgbClr val="000000"/>
      </a:dk2>
      <a:lt2>
        <a:srgbClr val="005A6F"/>
      </a:lt2>
      <a:accent1>
        <a:srgbClr val="AAFFFD"/>
      </a:accent1>
      <a:accent2>
        <a:srgbClr val="FF1E00"/>
      </a:accent2>
      <a:accent3>
        <a:srgbClr val="AAD3E3"/>
      </a:accent3>
      <a:accent4>
        <a:srgbClr val="000000"/>
      </a:accent4>
      <a:accent5>
        <a:srgbClr val="D2FFFE"/>
      </a:accent5>
      <a:accent6>
        <a:srgbClr val="E71A00"/>
      </a:accent6>
      <a:hlink>
        <a:srgbClr val="380060"/>
      </a:hlink>
      <a:folHlink>
        <a:srgbClr val="FFFFFF"/>
      </a:folHlink>
    </a:clrScheme>
    <a:fontScheme name="Standaardpresenta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0000"/>
          <a:buFont typeface="Zapf Dingbats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0000"/>
          <a:buFont typeface="Zapf Dingbats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presentatie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presentatie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A123F2EA08A4689FB755E24CCA508" ma:contentTypeVersion="" ma:contentTypeDescription="Een nieuw document maken." ma:contentTypeScope="" ma:versionID="c708888c9e91d892cee57178770b6705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9999</Volgorde_x0020_Documenten>
    <Week xmlns="9ab5e87a-ed8e-45a5-9793-059f67398425">Geen week</Week>
    <Categorie xmlns="9ab5e87a-ed8e-45a5-9793-059f67398425">Extra</Categorie>
  </documentManagement>
</p:properties>
</file>

<file path=customXml/itemProps1.xml><?xml version="1.0" encoding="utf-8"?>
<ds:datastoreItem xmlns:ds="http://schemas.openxmlformats.org/officeDocument/2006/customXml" ds:itemID="{D9AC95D4-DA0F-4252-87C8-33C742FAFF0F}"/>
</file>

<file path=customXml/itemProps2.xml><?xml version="1.0" encoding="utf-8"?>
<ds:datastoreItem xmlns:ds="http://schemas.openxmlformats.org/officeDocument/2006/customXml" ds:itemID="{486B5B01-2758-4BDB-B4DF-E135AACFD38F}"/>
</file>

<file path=customXml/itemProps3.xml><?xml version="1.0" encoding="utf-8"?>
<ds:datastoreItem xmlns:ds="http://schemas.openxmlformats.org/officeDocument/2006/customXml" ds:itemID="{2AFA79E1-AF20-446D-811F-EA8422093C8F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748</TotalTime>
  <Words>1034</Words>
  <Application>Microsoft Office PowerPoint</Application>
  <PresentationFormat>Widescreen</PresentationFormat>
  <Paragraphs>166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Zapf Dingbats</vt:lpstr>
      <vt:lpstr>Theme1</vt:lpstr>
      <vt:lpstr>PowerPoint Presentation</vt:lpstr>
      <vt:lpstr>Inhoud.</vt:lpstr>
      <vt:lpstr>Verschillende versies van een document</vt:lpstr>
      <vt:lpstr>Problemen met shared folder.</vt:lpstr>
      <vt:lpstr>Versiebeheersysteem</vt:lpstr>
      <vt:lpstr>Inhoud.</vt:lpstr>
      <vt:lpstr>Repository to control history</vt:lpstr>
      <vt:lpstr>Create local repository</vt:lpstr>
      <vt:lpstr>add, commit</vt:lpstr>
      <vt:lpstr>Repository en Index</vt:lpstr>
      <vt:lpstr>log</vt:lpstr>
      <vt:lpstr>checkout</vt:lpstr>
      <vt:lpstr>Oefening.</vt:lpstr>
      <vt:lpstr>Inhoud.</vt:lpstr>
      <vt:lpstr>Een repository delen.</vt:lpstr>
      <vt:lpstr>Maak een repository op Github.com</vt:lpstr>
      <vt:lpstr>Project delen op github.</vt:lpstr>
      <vt:lpstr>Clone a remote repository</vt:lpstr>
      <vt:lpstr>push</vt:lpstr>
      <vt:lpstr>pull</vt:lpstr>
      <vt:lpstr>Push kan mislukken.</vt:lpstr>
      <vt:lpstr>Eerst git pull doen </vt:lpstr>
      <vt:lpstr>Conflicten oplossen.</vt:lpstr>
      <vt:lpstr>merging</vt:lpstr>
      <vt:lpstr>Oefening</vt:lpstr>
      <vt:lpstr>Inhoud.</vt:lpstr>
      <vt:lpstr>Branches</vt:lpstr>
      <vt:lpstr>Twee soorten branch.</vt:lpstr>
      <vt:lpstr>Switching branches</vt:lpstr>
      <vt:lpstr>Merging branches.</vt:lpstr>
      <vt:lpstr>Oefening</vt:lpstr>
      <vt:lpstr>Afsluiting.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Zuurbier</dc:creator>
  <cp:lastModifiedBy>Jan Zuurbier</cp:lastModifiedBy>
  <cp:revision>44</cp:revision>
  <dcterms:created xsi:type="dcterms:W3CDTF">2015-12-14T17:37:50Z</dcterms:created>
  <dcterms:modified xsi:type="dcterms:W3CDTF">2017-02-22T14:22:31Z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0x010100CF6A123F2EA08A4689FB755E24CCA508</vt:lpwstr>
  </property>
</Properties>
</file>