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44E21-E0A7-4157-A37E-A457280E2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BD1A1E1-1DCB-47ED-8BCB-D11EBF46C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B633E17-E86A-4207-A764-9FF49ED0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3A7A-60E7-4A93-9EA5-24174F6DAB69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F5200C4-EE03-4135-9A1A-DA228E24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BD703F-EDA9-41D1-BEDA-A8E67312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D785-D423-4016-B498-02533654D3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41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9F7C0-4266-4A56-924D-0BD8FAB7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1B4D209-965D-46C8-BEE2-97867DE03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384967-6321-4745-833F-06C57733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3A7A-60E7-4A93-9EA5-24174F6DAB69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A46990E-9332-473E-A004-A235D8DD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9135C21-716E-4E7C-BFDA-ACA57385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D785-D423-4016-B498-02533654D3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953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9387CF7-3AE7-42D9-AEF8-A083CCD02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78556AA-9484-4F81-AAEA-5E0B35EE9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63B0611-2B48-483D-ABF0-21C05C1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3A7A-60E7-4A93-9EA5-24174F6DAB69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E8B65C3-60C3-4254-A622-6C9D186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9FA51D-2407-4BF0-9BB6-80BAB836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D785-D423-4016-B498-02533654D3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75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8F9EE-183A-4D28-A923-6FCD15EE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FDA908A-C7BA-4FF2-96A4-0D00E322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D63C8B4-6BEE-4493-B3B4-BAC9507A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3A7A-60E7-4A93-9EA5-24174F6DAB69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D7758CB-258A-46A0-BEF0-A69B61CE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F74654C-3F9B-4EDA-9242-6AD1EB03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D785-D423-4016-B498-02533654D3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635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57C63-B889-4AAF-83A7-D6C78237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76660D3-ACB4-4257-8BAC-F736BE790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1E345FA-8201-4BDA-9391-11354335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3A7A-60E7-4A93-9EA5-24174F6DAB69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DCFC53D-26BB-4924-AB0D-FADFE052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B6962D-E2A8-4786-B547-E85AE6FA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D785-D423-4016-B498-02533654D3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97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C891F-8875-4E5F-9E91-6931B07C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B25E42A-B4D7-40D1-AC2C-E57831612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79E9FA0-853E-40EC-A09B-0EAB5BCC4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32A7958-9521-44C1-B889-581325D0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3A7A-60E7-4A93-9EA5-24174F6DAB69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C00A1F2-4BAC-44B9-AFDB-9B4177A1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1E09B87-FBC8-4868-9886-4BB96FF3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D785-D423-4016-B498-02533654D3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531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CBB7E-205A-4B3B-BAB9-411D493C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4AF728B-D142-4499-8140-DE76E82D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F9EA0D1-23F1-4358-B759-CB72F0F39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BBAD006-1408-4E6C-873D-D36E0E190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B15F5DA-6667-47F1-A98D-49F5361A9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704926D-2017-42EC-BF54-D347FD70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3A7A-60E7-4A93-9EA5-24174F6DAB69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378C915-5AC3-41CA-A67E-7F055566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AEE2CC4-5FE5-49AF-A5BB-C1AC1E2F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D785-D423-4016-B498-02533654D3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063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86EE0-F6AD-4291-AB2A-B5CF33E7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7596447-6F68-4F49-AEA0-43E92ACD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3A7A-60E7-4A93-9EA5-24174F6DAB69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AA23F62-B6E7-4F05-B67C-815A38A5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E580C26-D795-4BFA-A76D-D3FDC36A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D785-D423-4016-B498-02533654D3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148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E3F7120-433C-4B3D-958F-B6C080A5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3A7A-60E7-4A93-9EA5-24174F6DAB69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4031B79-C6F4-46A8-B11D-0F13C7B4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3A0A010-3F53-421B-945A-58CBE1C8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D785-D423-4016-B498-02533654D3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42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D7A0C-C9FE-4518-A0B4-993370ED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DCA7F6-3282-4A3F-B7A2-8CE6655A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9D10ED0-3629-4DB8-8343-33E62C27C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4A90C63-9FB9-41A5-8134-2DE4C428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3A7A-60E7-4A93-9EA5-24174F6DAB69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7F5BD7D-3BFA-436F-B472-9335CAEE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5FF08D8-E331-4E98-90A1-22FBA054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D785-D423-4016-B498-02533654D3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491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DFB25-A5AE-4D50-BFFC-B2D1B8E8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36DA442-0FA1-4011-AF70-15EF9C56D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C1C31CA-E48C-41BA-953B-F32611816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6E5CFAF-5709-4FB7-B013-279DFE5E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3A7A-60E7-4A93-9EA5-24174F6DAB69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DBC76B6-D079-448D-99F6-25A2086A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C594E99-E4B7-4967-9E9B-8984CE8D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D785-D423-4016-B498-02533654D3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547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D558DDD-B1C4-4190-AC3F-A375B58B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AC0A3C5-558E-445E-BC92-B901A326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4F8971-AC57-4745-8FFB-166A93FCA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03A7A-60E7-4A93-9EA5-24174F6DAB69}" type="datetimeFigureOut">
              <a:rPr lang="da-DK" smtClean="0"/>
              <a:t>19-09-2018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E8B8F0E-5F2B-4070-9315-5CAE79558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F0FFEED-CE8C-4D55-AA66-0BED2E130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D785-D423-4016-B498-02533654D3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387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B545F0E6-1DB5-4C1F-9DD2-5B026181BAD5}"/>
              </a:ext>
            </a:extLst>
          </p:cNvPr>
          <p:cNvSpPr/>
          <p:nvPr/>
        </p:nvSpPr>
        <p:spPr>
          <a:xfrm>
            <a:off x="4261282" y="124287"/>
            <a:ext cx="2672178" cy="736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HOME</a:t>
            </a:r>
          </a:p>
        </p:txBody>
      </p:sp>
      <p:cxnSp>
        <p:nvCxnSpPr>
          <p:cNvPr id="4" name="Lige forbindelse 3">
            <a:extLst>
              <a:ext uri="{FF2B5EF4-FFF2-40B4-BE49-F238E27FC236}">
                <a16:creationId xmlns:a16="http://schemas.microsoft.com/office/drawing/2014/main" id="{8E71894B-DB02-459B-A7F8-F00D3247C826}"/>
              </a:ext>
            </a:extLst>
          </p:cNvPr>
          <p:cNvCxnSpPr>
            <a:stCxn id="2" idx="2"/>
          </p:cNvCxnSpPr>
          <p:nvPr/>
        </p:nvCxnSpPr>
        <p:spPr>
          <a:xfrm flipH="1">
            <a:off x="5584054" y="861134"/>
            <a:ext cx="13317" cy="905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ktangel 4">
            <a:extLst>
              <a:ext uri="{FF2B5EF4-FFF2-40B4-BE49-F238E27FC236}">
                <a16:creationId xmlns:a16="http://schemas.microsoft.com/office/drawing/2014/main" id="{653EEA12-FA46-4277-9BA9-99AD49CF0DA6}"/>
              </a:ext>
            </a:extLst>
          </p:cNvPr>
          <p:cNvSpPr/>
          <p:nvPr/>
        </p:nvSpPr>
        <p:spPr>
          <a:xfrm>
            <a:off x="4261282" y="1384916"/>
            <a:ext cx="2672178" cy="506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About</a:t>
            </a:r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0129D04-1125-4ED7-BD52-7DFB77795842}"/>
              </a:ext>
            </a:extLst>
          </p:cNvPr>
          <p:cNvSpPr/>
          <p:nvPr/>
        </p:nvSpPr>
        <p:spPr>
          <a:xfrm>
            <a:off x="8120114" y="1384916"/>
            <a:ext cx="2672178" cy="506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Blog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3E19CF1-5741-4776-86E2-B407F2A8EABA}"/>
              </a:ext>
            </a:extLst>
          </p:cNvPr>
          <p:cNvSpPr/>
          <p:nvPr/>
        </p:nvSpPr>
        <p:spPr>
          <a:xfrm>
            <a:off x="662871" y="1384915"/>
            <a:ext cx="2672178" cy="506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Work</a:t>
            </a:r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5788DFF1-5382-4565-85EC-CCADA1977D81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335049" y="1637929"/>
            <a:ext cx="9262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D82590E8-AD3B-45AE-9E3D-9BB8938E024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933460" y="1637930"/>
            <a:ext cx="1186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F6B8F025-C1C3-4EA1-8E87-37084D42C4D4}"/>
              </a:ext>
            </a:extLst>
          </p:cNvPr>
          <p:cNvCxnSpPr>
            <a:cxnSpLocks/>
            <a:stCxn id="17" idx="0"/>
            <a:endCxn id="5" idx="2"/>
          </p:cNvCxnSpPr>
          <p:nvPr/>
        </p:nvCxnSpPr>
        <p:spPr>
          <a:xfrm flipV="1">
            <a:off x="5597371" y="1890943"/>
            <a:ext cx="0" cy="52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ktangel 16">
            <a:extLst>
              <a:ext uri="{FF2B5EF4-FFF2-40B4-BE49-F238E27FC236}">
                <a16:creationId xmlns:a16="http://schemas.microsoft.com/office/drawing/2014/main" id="{F17A998B-487C-423A-BFCE-FCAC15A8B5B5}"/>
              </a:ext>
            </a:extLst>
          </p:cNvPr>
          <p:cNvSpPr/>
          <p:nvPr/>
        </p:nvSpPr>
        <p:spPr>
          <a:xfrm>
            <a:off x="4261282" y="2414725"/>
            <a:ext cx="2672178" cy="506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Contact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68DBA002-8BCC-43CD-A2AE-C5A3DC0AFF74}"/>
              </a:ext>
            </a:extLst>
          </p:cNvPr>
          <p:cNvSpPr txBox="1"/>
          <p:nvPr/>
        </p:nvSpPr>
        <p:spPr>
          <a:xfrm>
            <a:off x="257452" y="124287"/>
            <a:ext cx="33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Sitemap – Portfolio Andreas</a:t>
            </a:r>
          </a:p>
        </p:txBody>
      </p:sp>
    </p:spTree>
    <p:extLst>
      <p:ext uri="{BB962C8B-B14F-4D97-AF65-F5344CB8AC3E}">
        <p14:creationId xmlns:p14="http://schemas.microsoft.com/office/powerpoint/2010/main" val="356902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Andreas Arildsen Jørgensen</dc:creator>
  <cp:lastModifiedBy>Andreas Arildsen Jørgensen</cp:lastModifiedBy>
  <cp:revision>1</cp:revision>
  <dcterms:created xsi:type="dcterms:W3CDTF">2018-09-19T18:05:18Z</dcterms:created>
  <dcterms:modified xsi:type="dcterms:W3CDTF">2018-09-19T18:10:03Z</dcterms:modified>
</cp:coreProperties>
</file>