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286" r:id="rId6"/>
    <p:sldId id="257" r:id="rId7"/>
    <p:sldId id="302" r:id="rId8"/>
    <p:sldId id="295" r:id="rId9"/>
    <p:sldId id="303" r:id="rId10"/>
    <p:sldId id="318" r:id="rId11"/>
    <p:sldId id="316" r:id="rId12"/>
    <p:sldId id="304" r:id="rId13"/>
    <p:sldId id="296" r:id="rId14"/>
    <p:sldId id="321" r:id="rId15"/>
    <p:sldId id="319" r:id="rId16"/>
    <p:sldId id="322" r:id="rId17"/>
    <p:sldId id="298" r:id="rId18"/>
    <p:sldId id="299" r:id="rId19"/>
    <p:sldId id="300" r:id="rId20"/>
    <p:sldId id="297" r:id="rId21"/>
    <p:sldId id="323" r:id="rId22"/>
    <p:sldId id="287" r:id="rId23"/>
    <p:sldId id="268" r:id="rId24"/>
    <p:sldId id="315" r:id="rId25"/>
    <p:sldId id="294" r:id="rId26"/>
    <p:sldId id="258" r:id="rId27"/>
    <p:sldId id="261" r:id="rId28"/>
    <p:sldId id="262" r:id="rId29"/>
    <p:sldId id="283" r:id="rId30"/>
    <p:sldId id="264" r:id="rId31"/>
    <p:sldId id="266" r:id="rId32"/>
    <p:sldId id="284" r:id="rId33"/>
    <p:sldId id="267" r:id="rId34"/>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51" d="100"/>
          <a:sy n="151" d="100"/>
        </p:scale>
        <p:origin x="630" y="354"/>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Datenreihe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20JJ</c:v>
                </c:pt>
                <c:pt idx="1">
                  <c:v>20JJ</c:v>
                </c:pt>
                <c:pt idx="2">
                  <c:v>20JJ</c:v>
                </c:pt>
                <c:pt idx="3">
                  <c:v>20JJ</c:v>
                </c:pt>
                <c:pt idx="4">
                  <c:v>20JJ</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97B0D5-0C7E-47A0-B3D9-57291833F8ED}" type="datetime1">
              <a:rPr lang="de-DE" smtClean="0"/>
              <a:t>24.05.2025</a:t>
            </a:fld>
            <a:endParaRPr lang="de-DE"/>
          </a:p>
        </p:txBody>
      </p:sp>
      <p:sp>
        <p:nvSpPr>
          <p:cNvPr id="4" name="Fußzeilenplatzhalt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de-DE" smtClean="0"/>
              <a:t>‹Nr.›</a:t>
            </a:fld>
            <a:endParaRPr lang="de-DE"/>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A58D5B5-669B-441B-9CF9-453908A4F0A3}" type="datetime1">
              <a:rPr lang="de-DE" noProof="0" smtClean="0"/>
              <a:t>24.05.2025</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de-DE" noProof="0" smtClean="0"/>
              <a:t>‹Nr.›</a:t>
            </a:fld>
            <a:endParaRPr lang="de-DE"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a:t>
            </a:fld>
            <a:endParaRPr lang="de-DE"/>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3EECD-A580-EED4-7F04-A3F72D7BC1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06268E2-31FA-4DEF-B1BD-8795CBC094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56023C-B0CC-A5DB-9546-91E4BCAB18C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D205DB4-3ADC-851C-FF7F-984C1D16384A}"/>
              </a:ext>
            </a:extLst>
          </p:cNvPr>
          <p:cNvSpPr>
            <a:spLocks noGrp="1"/>
          </p:cNvSpPr>
          <p:nvPr>
            <p:ph type="sldNum" sz="quarter" idx="5"/>
          </p:nvPr>
        </p:nvSpPr>
        <p:spPr/>
        <p:txBody>
          <a:bodyPr rtlCol="0"/>
          <a:lstStyle/>
          <a:p>
            <a:pPr rtl="0"/>
            <a:fld id="{1734D747-9380-41EE-9946-EC9EC0CA5D1E}" type="slidenum">
              <a:rPr lang="de-DE" smtClean="0"/>
              <a:t>10</a:t>
            </a:fld>
            <a:endParaRPr lang="de-DE"/>
          </a:p>
        </p:txBody>
      </p:sp>
    </p:spTree>
    <p:extLst>
      <p:ext uri="{BB962C8B-B14F-4D97-AF65-F5344CB8AC3E}">
        <p14:creationId xmlns:p14="http://schemas.microsoft.com/office/powerpoint/2010/main" val="56463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11</a:t>
            </a:fld>
            <a:endParaRPr lang="de-DE"/>
          </a:p>
        </p:txBody>
      </p:sp>
    </p:spTree>
    <p:extLst>
      <p:ext uri="{BB962C8B-B14F-4D97-AF65-F5344CB8AC3E}">
        <p14:creationId xmlns:p14="http://schemas.microsoft.com/office/powerpoint/2010/main" val="119505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999C7-BC79-5AA9-0566-9E2F7AC373A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0DAB3A-3D68-8347-C673-9D1845A8CC2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3AE359-2632-4C65-FCAE-01C53C4D374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ABEA833-1AE1-F459-8396-A2E774168636}"/>
              </a:ext>
            </a:extLst>
          </p:cNvPr>
          <p:cNvSpPr>
            <a:spLocks noGrp="1"/>
          </p:cNvSpPr>
          <p:nvPr>
            <p:ph type="sldNum" sz="quarter" idx="5"/>
          </p:nvPr>
        </p:nvSpPr>
        <p:spPr/>
        <p:txBody>
          <a:bodyPr rtlCol="0"/>
          <a:lstStyle/>
          <a:p>
            <a:pPr rtl="0"/>
            <a:fld id="{1734D747-9380-41EE-9946-EC9EC0CA5D1E}" type="slidenum">
              <a:rPr lang="de-DE" smtClean="0"/>
              <a:t>12</a:t>
            </a:fld>
            <a:endParaRPr lang="de-DE"/>
          </a:p>
        </p:txBody>
      </p:sp>
    </p:spTree>
    <p:extLst>
      <p:ext uri="{BB962C8B-B14F-4D97-AF65-F5344CB8AC3E}">
        <p14:creationId xmlns:p14="http://schemas.microsoft.com/office/powerpoint/2010/main" val="174400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43CAA-A8CE-7709-5327-D9B6BC2F008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85B7335-DE1D-57FF-AE99-769C200604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D1BA96-E9BE-233A-F4E0-B1941A778689}"/>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F3DCF012-B479-4A5C-6447-956AD00F09D1}"/>
              </a:ext>
            </a:extLst>
          </p:cNvPr>
          <p:cNvSpPr>
            <a:spLocks noGrp="1"/>
          </p:cNvSpPr>
          <p:nvPr>
            <p:ph type="sldNum" sz="quarter" idx="5"/>
          </p:nvPr>
        </p:nvSpPr>
        <p:spPr/>
        <p:txBody>
          <a:bodyPr rtlCol="0"/>
          <a:lstStyle/>
          <a:p>
            <a:pPr rtl="0"/>
            <a:fld id="{1734D747-9380-41EE-9946-EC9EC0CA5D1E}" type="slidenum">
              <a:rPr lang="de-DE" smtClean="0"/>
              <a:t>13</a:t>
            </a:fld>
            <a:endParaRPr lang="de-DE"/>
          </a:p>
        </p:txBody>
      </p:sp>
    </p:spTree>
    <p:extLst>
      <p:ext uri="{BB962C8B-B14F-4D97-AF65-F5344CB8AC3E}">
        <p14:creationId xmlns:p14="http://schemas.microsoft.com/office/powerpoint/2010/main" val="276555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25B5A-F4EB-5372-79B9-9388808DC6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9806FEC-9BC6-EA19-2151-C4F85A65B67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0EE2C18-D7EC-2400-DB91-A3BEAE9C65F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283AAA36-2A64-A26E-C871-58E4B32544D5}"/>
              </a:ext>
            </a:extLst>
          </p:cNvPr>
          <p:cNvSpPr>
            <a:spLocks noGrp="1"/>
          </p:cNvSpPr>
          <p:nvPr>
            <p:ph type="sldNum" sz="quarter" idx="5"/>
          </p:nvPr>
        </p:nvSpPr>
        <p:spPr/>
        <p:txBody>
          <a:bodyPr rtlCol="0"/>
          <a:lstStyle/>
          <a:p>
            <a:pPr rtl="0"/>
            <a:fld id="{1734D747-9380-41EE-9946-EC9EC0CA5D1E}" type="slidenum">
              <a:rPr lang="de-DE" smtClean="0"/>
              <a:t>14</a:t>
            </a:fld>
            <a:endParaRPr lang="de-DE"/>
          </a:p>
        </p:txBody>
      </p:sp>
    </p:spTree>
    <p:extLst>
      <p:ext uri="{BB962C8B-B14F-4D97-AF65-F5344CB8AC3E}">
        <p14:creationId xmlns:p14="http://schemas.microsoft.com/office/powerpoint/2010/main" val="704382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053C-6BDB-C6F7-2140-4EBC3820692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13CB9E-F2A0-F44D-6C16-90E5DF931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37EB7C-8E60-C1A9-E84A-41AF55F0AD7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C2A9090-EA67-F28B-B89B-B3946C3912FC}"/>
              </a:ext>
            </a:extLst>
          </p:cNvPr>
          <p:cNvSpPr>
            <a:spLocks noGrp="1"/>
          </p:cNvSpPr>
          <p:nvPr>
            <p:ph type="sldNum" sz="quarter" idx="5"/>
          </p:nvPr>
        </p:nvSpPr>
        <p:spPr/>
        <p:txBody>
          <a:bodyPr rtlCol="0"/>
          <a:lstStyle/>
          <a:p>
            <a:pPr rtl="0"/>
            <a:fld id="{1734D747-9380-41EE-9946-EC9EC0CA5D1E}" type="slidenum">
              <a:rPr lang="de-DE" smtClean="0"/>
              <a:t>15</a:t>
            </a:fld>
            <a:endParaRPr lang="de-DE"/>
          </a:p>
        </p:txBody>
      </p:sp>
    </p:spTree>
    <p:extLst>
      <p:ext uri="{BB962C8B-B14F-4D97-AF65-F5344CB8AC3E}">
        <p14:creationId xmlns:p14="http://schemas.microsoft.com/office/powerpoint/2010/main" val="3232350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5961B-6D19-FE0D-C9D2-A18438A834C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DD9A7AE-E136-F37D-AD86-3C07ABFC4AB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F913B77-9447-86C5-5AE6-C2E4ADDFE0F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944EB64B-2688-1B5E-1B5A-79D484C818BC}"/>
              </a:ext>
            </a:extLst>
          </p:cNvPr>
          <p:cNvSpPr>
            <a:spLocks noGrp="1"/>
          </p:cNvSpPr>
          <p:nvPr>
            <p:ph type="sldNum" sz="quarter" idx="5"/>
          </p:nvPr>
        </p:nvSpPr>
        <p:spPr/>
        <p:txBody>
          <a:bodyPr rtlCol="0"/>
          <a:lstStyle/>
          <a:p>
            <a:pPr rtl="0"/>
            <a:fld id="{1734D747-9380-41EE-9946-EC9EC0CA5D1E}" type="slidenum">
              <a:rPr lang="de-DE" smtClean="0"/>
              <a:t>16</a:t>
            </a:fld>
            <a:endParaRPr lang="de-DE"/>
          </a:p>
        </p:txBody>
      </p:sp>
    </p:spTree>
    <p:extLst>
      <p:ext uri="{BB962C8B-B14F-4D97-AF65-F5344CB8AC3E}">
        <p14:creationId xmlns:p14="http://schemas.microsoft.com/office/powerpoint/2010/main" val="2621563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B075-E8B0-7523-D043-DD82493118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7FBFC7-1FB5-C370-45E0-6D8169EEDD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E50417-48BF-1BB5-869F-8EAD93DC7D4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2ACA7F6-0D10-ACE6-E126-A5253731307E}"/>
              </a:ext>
            </a:extLst>
          </p:cNvPr>
          <p:cNvSpPr>
            <a:spLocks noGrp="1"/>
          </p:cNvSpPr>
          <p:nvPr>
            <p:ph type="sldNum" sz="quarter" idx="5"/>
          </p:nvPr>
        </p:nvSpPr>
        <p:spPr/>
        <p:txBody>
          <a:bodyPr rtlCol="0"/>
          <a:lstStyle/>
          <a:p>
            <a:pPr rtl="0"/>
            <a:fld id="{1734D747-9380-41EE-9946-EC9EC0CA5D1E}" type="slidenum">
              <a:rPr lang="de-DE" smtClean="0"/>
              <a:t>17</a:t>
            </a:fld>
            <a:endParaRPr lang="de-DE"/>
          </a:p>
        </p:txBody>
      </p:sp>
    </p:spTree>
    <p:extLst>
      <p:ext uri="{BB962C8B-B14F-4D97-AF65-F5344CB8AC3E}">
        <p14:creationId xmlns:p14="http://schemas.microsoft.com/office/powerpoint/2010/main" val="1310144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18</a:t>
            </a:fld>
            <a:endParaRPr lang="de-DE"/>
          </a:p>
        </p:txBody>
      </p:sp>
    </p:spTree>
    <p:extLst>
      <p:ext uri="{BB962C8B-B14F-4D97-AF65-F5344CB8AC3E}">
        <p14:creationId xmlns:p14="http://schemas.microsoft.com/office/powerpoint/2010/main" val="1245583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11C7-FFF3-19C9-3DAA-CB22225F0A5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958C89-B778-7143-5F28-355326FBC1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A2CAFC6-80F7-A3F7-5246-0E002F03B204}"/>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DA8EA726-FFD2-8918-B115-C01DED86D7B1}"/>
              </a:ext>
            </a:extLst>
          </p:cNvPr>
          <p:cNvSpPr>
            <a:spLocks noGrp="1"/>
          </p:cNvSpPr>
          <p:nvPr>
            <p:ph type="sldNum" sz="quarter" idx="5"/>
          </p:nvPr>
        </p:nvSpPr>
        <p:spPr/>
        <p:txBody>
          <a:bodyPr rtlCol="0"/>
          <a:lstStyle/>
          <a:p>
            <a:pPr rtl="0"/>
            <a:fld id="{1734D747-9380-41EE-9946-EC9EC0CA5D1E}" type="slidenum">
              <a:rPr lang="de-DE" smtClean="0"/>
              <a:t>19</a:t>
            </a:fld>
            <a:endParaRPr lang="de-DE"/>
          </a:p>
        </p:txBody>
      </p:sp>
    </p:spTree>
    <p:extLst>
      <p:ext uri="{BB962C8B-B14F-4D97-AF65-F5344CB8AC3E}">
        <p14:creationId xmlns:p14="http://schemas.microsoft.com/office/powerpoint/2010/main" val="112349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9F0D-48AB-E6E4-69E3-1F2D575DDD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1A0BAFC-E940-49A2-A8EF-CA6EA58A99D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F31EC07-9F81-5269-2512-439C337221F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677589D-B9EA-28DE-42FE-FB75F0E9A57C}"/>
              </a:ext>
            </a:extLst>
          </p:cNvPr>
          <p:cNvSpPr>
            <a:spLocks noGrp="1"/>
          </p:cNvSpPr>
          <p:nvPr>
            <p:ph type="sldNum" sz="quarter" idx="5"/>
          </p:nvPr>
        </p:nvSpPr>
        <p:spPr/>
        <p:txBody>
          <a:bodyPr rtlCol="0"/>
          <a:lstStyle/>
          <a:p>
            <a:pPr rtl="0"/>
            <a:fld id="{1734D747-9380-41EE-9946-EC9EC0CA5D1E}" type="slidenum">
              <a:rPr lang="de-DE" smtClean="0"/>
              <a:t>2</a:t>
            </a:fld>
            <a:endParaRPr lang="de-DE"/>
          </a:p>
        </p:txBody>
      </p:sp>
    </p:spTree>
    <p:extLst>
      <p:ext uri="{BB962C8B-B14F-4D97-AF65-F5344CB8AC3E}">
        <p14:creationId xmlns:p14="http://schemas.microsoft.com/office/powerpoint/2010/main" val="166694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20</a:t>
            </a:fld>
            <a:endParaRPr lang="de-DE"/>
          </a:p>
        </p:txBody>
      </p:sp>
    </p:spTree>
    <p:extLst>
      <p:ext uri="{BB962C8B-B14F-4D97-AF65-F5344CB8AC3E}">
        <p14:creationId xmlns:p14="http://schemas.microsoft.com/office/powerpoint/2010/main" val="147783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B64BF-E84E-E740-96DA-D9AA1F314E0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FFA04B-E944-0521-A7BF-500473CFF5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3CB337-6096-066B-F885-3A5CC6E635AB}"/>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A627818-713A-BA6C-97FB-849E046AC044}"/>
              </a:ext>
            </a:extLst>
          </p:cNvPr>
          <p:cNvSpPr>
            <a:spLocks noGrp="1"/>
          </p:cNvSpPr>
          <p:nvPr>
            <p:ph type="sldNum" sz="quarter" idx="5"/>
          </p:nvPr>
        </p:nvSpPr>
        <p:spPr/>
        <p:txBody>
          <a:bodyPr rtlCol="0"/>
          <a:lstStyle/>
          <a:p>
            <a:pPr rtl="0"/>
            <a:fld id="{1734D747-9380-41EE-9946-EC9EC0CA5D1E}" type="slidenum">
              <a:rPr lang="de-DE" smtClean="0"/>
              <a:t>22</a:t>
            </a:fld>
            <a:endParaRPr lang="de-DE"/>
          </a:p>
        </p:txBody>
      </p:sp>
    </p:spTree>
    <p:extLst>
      <p:ext uri="{BB962C8B-B14F-4D97-AF65-F5344CB8AC3E}">
        <p14:creationId xmlns:p14="http://schemas.microsoft.com/office/powerpoint/2010/main" val="14684409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23</a:t>
            </a:fld>
            <a:endParaRPr lang="de-DE"/>
          </a:p>
        </p:txBody>
      </p:sp>
    </p:spTree>
    <p:extLst>
      <p:ext uri="{BB962C8B-B14F-4D97-AF65-F5344CB8AC3E}">
        <p14:creationId xmlns:p14="http://schemas.microsoft.com/office/powerpoint/2010/main" val="22235783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24</a:t>
            </a:fld>
            <a:endParaRPr lang="de-DE"/>
          </a:p>
        </p:txBody>
      </p:sp>
    </p:spTree>
    <p:extLst>
      <p:ext uri="{BB962C8B-B14F-4D97-AF65-F5344CB8AC3E}">
        <p14:creationId xmlns:p14="http://schemas.microsoft.com/office/powerpoint/2010/main" val="1841121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25</a:t>
            </a:fld>
            <a:endParaRPr lang="de-DE"/>
          </a:p>
        </p:txBody>
      </p:sp>
    </p:spTree>
    <p:extLst>
      <p:ext uri="{BB962C8B-B14F-4D97-AF65-F5344CB8AC3E}">
        <p14:creationId xmlns:p14="http://schemas.microsoft.com/office/powerpoint/2010/main" val="1802593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26</a:t>
            </a:fld>
            <a:endParaRPr lang="de-DE"/>
          </a:p>
        </p:txBody>
      </p:sp>
    </p:spTree>
    <p:extLst>
      <p:ext uri="{BB962C8B-B14F-4D97-AF65-F5344CB8AC3E}">
        <p14:creationId xmlns:p14="http://schemas.microsoft.com/office/powerpoint/2010/main" val="3799446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27</a:t>
            </a:fld>
            <a:endParaRPr lang="de-DE"/>
          </a:p>
        </p:txBody>
      </p:sp>
    </p:spTree>
    <p:extLst>
      <p:ext uri="{BB962C8B-B14F-4D97-AF65-F5344CB8AC3E}">
        <p14:creationId xmlns:p14="http://schemas.microsoft.com/office/powerpoint/2010/main" val="3658271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28</a:t>
            </a:fld>
            <a:endParaRPr lang="de-DE"/>
          </a:p>
        </p:txBody>
      </p:sp>
    </p:spTree>
    <p:extLst>
      <p:ext uri="{BB962C8B-B14F-4D97-AF65-F5344CB8AC3E}">
        <p14:creationId xmlns:p14="http://schemas.microsoft.com/office/powerpoint/2010/main" val="14277066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29</a:t>
            </a:fld>
            <a:endParaRPr lang="de-DE"/>
          </a:p>
        </p:txBody>
      </p:sp>
    </p:spTree>
    <p:extLst>
      <p:ext uri="{BB962C8B-B14F-4D97-AF65-F5344CB8AC3E}">
        <p14:creationId xmlns:p14="http://schemas.microsoft.com/office/powerpoint/2010/main" val="2002461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30</a:t>
            </a:fld>
            <a:endParaRPr lang="de-DE"/>
          </a:p>
        </p:txBody>
      </p:sp>
    </p:spTree>
    <p:extLst>
      <p:ext uri="{BB962C8B-B14F-4D97-AF65-F5344CB8AC3E}">
        <p14:creationId xmlns:p14="http://schemas.microsoft.com/office/powerpoint/2010/main" val="4252690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a:t>
            </a:fld>
            <a:endParaRPr lang="de-DE"/>
          </a:p>
        </p:txBody>
      </p:sp>
    </p:spTree>
    <p:extLst>
      <p:ext uri="{BB962C8B-B14F-4D97-AF65-F5344CB8AC3E}">
        <p14:creationId xmlns:p14="http://schemas.microsoft.com/office/powerpoint/2010/main" val="2268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81AA-C6C7-14F2-6949-BC2F468BB04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695FB1-57F0-5BDF-69C0-C9B00B2CB8B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4AF48F-138F-63BE-D7C5-7A8B2DCE3AE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B0947AE0-8ACF-998E-F46C-DC117B05ADBD}"/>
              </a:ext>
            </a:extLst>
          </p:cNvPr>
          <p:cNvSpPr>
            <a:spLocks noGrp="1"/>
          </p:cNvSpPr>
          <p:nvPr>
            <p:ph type="sldNum" sz="quarter" idx="5"/>
          </p:nvPr>
        </p:nvSpPr>
        <p:spPr/>
        <p:txBody>
          <a:bodyPr rtlCol="0"/>
          <a:lstStyle/>
          <a:p>
            <a:pPr rtl="0"/>
            <a:fld id="{1734D747-9380-41EE-9946-EC9EC0CA5D1E}" type="slidenum">
              <a:rPr lang="de-DE" smtClean="0"/>
              <a:t>4</a:t>
            </a:fld>
            <a:endParaRPr lang="de-DE"/>
          </a:p>
        </p:txBody>
      </p:sp>
    </p:spTree>
    <p:extLst>
      <p:ext uri="{BB962C8B-B14F-4D97-AF65-F5344CB8AC3E}">
        <p14:creationId xmlns:p14="http://schemas.microsoft.com/office/powerpoint/2010/main" val="336783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63CFA-2289-8D42-6528-9F1134425EE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D107458-24F0-CE5B-7F8A-D41A5A4BE51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EE33B2-5933-212C-93F3-1D5E96A1419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E26BB0-A85E-952F-45B5-E2EEC0F28BD9}"/>
              </a:ext>
            </a:extLst>
          </p:cNvPr>
          <p:cNvSpPr>
            <a:spLocks noGrp="1"/>
          </p:cNvSpPr>
          <p:nvPr>
            <p:ph type="sldNum" sz="quarter" idx="5"/>
          </p:nvPr>
        </p:nvSpPr>
        <p:spPr/>
        <p:txBody>
          <a:bodyPr rtlCol="0"/>
          <a:lstStyle/>
          <a:p>
            <a:pPr rtl="0"/>
            <a:fld id="{1734D747-9380-41EE-9946-EC9EC0CA5D1E}" type="slidenum">
              <a:rPr lang="de-DE" smtClean="0"/>
              <a:t>5</a:t>
            </a:fld>
            <a:endParaRPr lang="de-DE"/>
          </a:p>
        </p:txBody>
      </p:sp>
    </p:spTree>
    <p:extLst>
      <p:ext uri="{BB962C8B-B14F-4D97-AF65-F5344CB8AC3E}">
        <p14:creationId xmlns:p14="http://schemas.microsoft.com/office/powerpoint/2010/main" val="132679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3F5D1-249D-C630-26FD-76B0E8B631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A244D71-BDE0-4214-04A0-B8EF6D1FBA1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A16E57-868A-8742-003C-665C5D617070}"/>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97531F-2520-F0CF-CCB1-F5D3C01569D9}"/>
              </a:ext>
            </a:extLst>
          </p:cNvPr>
          <p:cNvSpPr>
            <a:spLocks noGrp="1"/>
          </p:cNvSpPr>
          <p:nvPr>
            <p:ph type="sldNum" sz="quarter" idx="5"/>
          </p:nvPr>
        </p:nvSpPr>
        <p:spPr/>
        <p:txBody>
          <a:bodyPr rtlCol="0"/>
          <a:lstStyle/>
          <a:p>
            <a:pPr rtl="0"/>
            <a:fld id="{1734D747-9380-41EE-9946-EC9EC0CA5D1E}" type="slidenum">
              <a:rPr lang="de-DE" smtClean="0"/>
              <a:t>6</a:t>
            </a:fld>
            <a:endParaRPr lang="de-DE"/>
          </a:p>
        </p:txBody>
      </p:sp>
    </p:spTree>
    <p:extLst>
      <p:ext uri="{BB962C8B-B14F-4D97-AF65-F5344CB8AC3E}">
        <p14:creationId xmlns:p14="http://schemas.microsoft.com/office/powerpoint/2010/main" val="414149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33742-826C-B50F-08E6-56823D908C9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6755C6-2B3C-3A51-DFFA-41A0644799C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43F6F9F-53A0-C73F-8206-F46FDC3C7C8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464FD78-7303-A31F-4634-E84D5D1C4966}"/>
              </a:ext>
            </a:extLst>
          </p:cNvPr>
          <p:cNvSpPr>
            <a:spLocks noGrp="1"/>
          </p:cNvSpPr>
          <p:nvPr>
            <p:ph type="sldNum" sz="quarter" idx="5"/>
          </p:nvPr>
        </p:nvSpPr>
        <p:spPr/>
        <p:txBody>
          <a:bodyPr rtlCol="0"/>
          <a:lstStyle/>
          <a:p>
            <a:pPr rtl="0"/>
            <a:fld id="{1734D747-9380-41EE-9946-EC9EC0CA5D1E}" type="slidenum">
              <a:rPr lang="de-DE" smtClean="0"/>
              <a:t>7</a:t>
            </a:fld>
            <a:endParaRPr lang="de-DE"/>
          </a:p>
        </p:txBody>
      </p:sp>
    </p:spTree>
    <p:extLst>
      <p:ext uri="{BB962C8B-B14F-4D97-AF65-F5344CB8AC3E}">
        <p14:creationId xmlns:p14="http://schemas.microsoft.com/office/powerpoint/2010/main" val="174227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992B1-2037-A742-F19F-FACB95AB1B2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52CDB1-0F72-3B07-E1B3-D52DDA2A5D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DE4801-25B9-93EB-DD03-473C40072237}"/>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456EA1C2-51CA-C77A-6F75-155A1455C814}"/>
              </a:ext>
            </a:extLst>
          </p:cNvPr>
          <p:cNvSpPr>
            <a:spLocks noGrp="1"/>
          </p:cNvSpPr>
          <p:nvPr>
            <p:ph type="sldNum" sz="quarter" idx="5"/>
          </p:nvPr>
        </p:nvSpPr>
        <p:spPr/>
        <p:txBody>
          <a:bodyPr rtlCol="0"/>
          <a:lstStyle/>
          <a:p>
            <a:pPr rtl="0"/>
            <a:fld id="{1734D747-9380-41EE-9946-EC9EC0CA5D1E}" type="slidenum">
              <a:rPr lang="de-DE" smtClean="0"/>
              <a:t>8</a:t>
            </a:fld>
            <a:endParaRPr lang="de-DE"/>
          </a:p>
        </p:txBody>
      </p:sp>
    </p:spTree>
    <p:extLst>
      <p:ext uri="{BB962C8B-B14F-4D97-AF65-F5344CB8AC3E}">
        <p14:creationId xmlns:p14="http://schemas.microsoft.com/office/powerpoint/2010/main" val="37295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EB57-303B-9AE3-BBCA-60A16C3EB3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CDAA81-A8EE-8387-68C6-389805C9F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908BE5E-82B3-BC2A-6F2E-B8FF04C0E61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32C3B929-7E6E-1AF8-A67D-501FDDE1E7CF}"/>
              </a:ext>
            </a:extLst>
          </p:cNvPr>
          <p:cNvSpPr>
            <a:spLocks noGrp="1"/>
          </p:cNvSpPr>
          <p:nvPr>
            <p:ph type="sldNum" sz="quarter" idx="5"/>
          </p:nvPr>
        </p:nvSpPr>
        <p:spPr/>
        <p:txBody>
          <a:bodyPr rtlCol="0"/>
          <a:lstStyle/>
          <a:p>
            <a:pPr rtl="0"/>
            <a:fld id="{1734D747-9380-41EE-9946-EC9EC0CA5D1E}" type="slidenum">
              <a:rPr lang="de-DE" smtClean="0"/>
              <a:t>9</a:t>
            </a:fld>
            <a:endParaRPr lang="de-DE"/>
          </a:p>
        </p:txBody>
      </p:sp>
    </p:spTree>
    <p:extLst>
      <p:ext uri="{BB962C8B-B14F-4D97-AF65-F5344CB8AC3E}">
        <p14:creationId xmlns:p14="http://schemas.microsoft.com/office/powerpoint/2010/main" val="20964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7" name="Gruppieren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pieren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winkliges Dreieck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9" name="Freihandform: Form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1" name="Freihandform: Form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2" name="Gruppieren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ihandform: Form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sp>
        <p:nvSpPr>
          <p:cNvPr id="2" name="Titel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de-DE" noProof="0"/>
              <a:t>TITEL</a:t>
            </a:r>
          </a:p>
        </p:txBody>
      </p:sp>
      <p:sp>
        <p:nvSpPr>
          <p:cNvPr id="3" name="Untertitel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de-DE" noProof="0"/>
              <a:t>Formatvorlage des Untertitelmasters durch Klicken bearbeiten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tegorie 5">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0" name="Bildplatzhalt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1" name="Bildplatzhalt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2" name="Bildplatzhalt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3" name="Bildplatzhalt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4" name="Bildplatzhalt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7" name="Textplatzhalt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8" name="Textplatzhalt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9" name="Textplatzhalt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0" name="Textplatzhalt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cxnSp>
        <p:nvCxnSpPr>
          <p:cNvPr id="7" name="Gerader Verbinde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Abschnit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
        <p:nvSpPr>
          <p:cNvPr id="36" name="Textplatzhalt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7" name="Textplatzhalt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Bildplatzhalt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22" name="Inhaltsplatzhalt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8" name="Rechteck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reihandform: Form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0" name="Freihandform: Form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1" name="Freihandform: Form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Freihandform: Form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4" name="Gruppieren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ihandform: From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6" name="Freihandform: Form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0" name="Freihandform: Form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Foliennummernplatzhalt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len Dank 1">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6" name="Gruppieren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echtwinkliges Dreieck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en Dank 2">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
        <p:nvSpPr>
          <p:cNvPr id="35" name="Freihandform: Form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2" name="Freihandform: Form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Freihandform: Form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Rechtwinkliges Dreieck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Freihandform: Form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Freihandform: Form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3" name="Freihandform: Form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Form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5" name="Freihandform: Form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16" name="Gruppieren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ihandform: Form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Freihandform: Form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9" name="Gruppieren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ihandform: Form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Freihandform: Form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22" name="Foliennummernplatzhalt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3" name="Titel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Abschnittsüberschrift">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6" name="Gruppieren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ihandform: Form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Form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9" name="Freihandform: Form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31" name="Grup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ihandform: Form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3" name="Freihandform: Form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35" name="Foliennummernplatzhalt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gebotsfolie">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 name="El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Titel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de-DE" sz="18400" noProof="0">
                <a:solidFill>
                  <a:schemeClr val="accent1">
                    <a:lumMod val="60000"/>
                    <a:lumOff val="40000"/>
                  </a:schemeClr>
                </a:solidFill>
                <a:latin typeface="+mj-lt"/>
              </a:rPr>
              <a:t>“</a:t>
            </a:r>
          </a:p>
        </p:txBody>
      </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de-DE" noProof="0"/>
              <a:t>Angebot</a:t>
            </a:r>
          </a:p>
        </p:txBody>
      </p:sp>
      <p:sp>
        <p:nvSpPr>
          <p:cNvPr id="19" name="Foliennummernplatzhalt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3" name="Textplatzhalter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5" name="Textplatzhalt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6" name="Textplatzhalt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7" name="Inhaltsplatzhalt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8" name="Inhaltsplatzhalt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Inhaltsplatzhalt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oliennummernplatzhalt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de-DE" noProof="0" smtClean="0"/>
              <a:t>‹Nr.›</a:t>
            </a:fld>
            <a:endParaRPr lang="de-DE" noProof="0"/>
          </a:p>
        </p:txBody>
      </p:sp>
      <p:sp>
        <p:nvSpPr>
          <p:cNvPr id="5" name="Rechteck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Freihandform: Form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9" name="Freihandform: Form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Titel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de-DE" noProof="0">
                <a:latin typeface="+mj-lt"/>
              </a:rPr>
              <a:t>Titelmasterformat durch Klicken bearbeiten</a:t>
            </a:r>
          </a:p>
        </p:txBody>
      </p:sp>
      <p:grpSp>
        <p:nvGrpSpPr>
          <p:cNvPr id="12" name="Gruppieren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ihandform: From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5" name="Gruppieren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hteck: Einzelne Ecke abgeschnitten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7" name="Rechteck: Einzelne Ecke abgeschnitten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18" name="Freihandform: Form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oliennummernplatzhalt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pixabay.com/de/illustrations/chat-mehrere-icon-symbol-nachricht-238922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pixabay.com/cs/blok-bere-na-v%C4%9Bdom%C3%AD-tu%C5%BEka-krou%C5%BEky-1300653/"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hyperlink" Target="https://svgsilh.com/image/156584.html" TargetMode="Externa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hyperlink" Target="https://www.pngall.com/microsoft-teams-logo-png/download/167143"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freepngimg.com/png/77176-logo-whatsapp-computer-icons-free-transparent-image-hd" TargetMode="External"/><Relationship Id="rId5" Type="http://schemas.openxmlformats.org/officeDocument/2006/relationships/image" Target="../media/image8.png"/><Relationship Id="rId4" Type="http://schemas.openxmlformats.org/officeDocument/2006/relationships/hyperlink" Target="https://art-ict.github.io/artict/team.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026585" cy="1243584"/>
          </a:xfrm>
        </p:spPr>
        <p:txBody>
          <a:bodyPr rtlCol="0"/>
          <a:lstStyle/>
          <a:p>
            <a:pPr rtl="0"/>
            <a:r>
              <a:rPr lang="de-DE" sz="4800" dirty="0"/>
              <a:t>Fallstudie </a:t>
            </a:r>
            <a:br>
              <a:rPr lang="de-DE" sz="4800" dirty="0"/>
            </a:br>
            <a:r>
              <a:rPr lang="de-DE" sz="4800" dirty="0"/>
              <a:t>Software-Engineering:</a:t>
            </a:r>
            <a:br>
              <a:rPr lang="de-DE" sz="4800" dirty="0"/>
            </a:br>
            <a:r>
              <a:rPr lang="de-DE" sz="4800" dirty="0"/>
              <a:t>Kochbuch</a:t>
            </a:r>
          </a:p>
        </p:txBody>
      </p:sp>
      <p:sp>
        <p:nvSpPr>
          <p:cNvPr id="3" name="Untertitel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normAutofit fontScale="47500" lnSpcReduction="20000"/>
          </a:bodyPr>
          <a:lstStyle/>
          <a:p>
            <a:pPr marL="0" indent="0" rtl="0">
              <a:buNone/>
            </a:pPr>
            <a:r>
              <a:rPr lang="de-DE" dirty="0" err="1"/>
              <a:t>Finnley</a:t>
            </a:r>
            <a:r>
              <a:rPr lang="de-DE" dirty="0"/>
              <a:t> Hintze (10234085)</a:t>
            </a:r>
          </a:p>
          <a:p>
            <a:pPr marL="0" indent="0" rtl="0">
              <a:buNone/>
            </a:pPr>
            <a:r>
              <a:rPr lang="de-DE" dirty="0"/>
              <a:t>Leon Kinski (10236063)</a:t>
            </a:r>
          </a:p>
          <a:p>
            <a:pPr marL="0" indent="0" rtl="0">
              <a:buNone/>
            </a:pPr>
            <a:r>
              <a:rPr lang="de-DE" dirty="0"/>
              <a:t>Oliver Mayer (10238283)</a:t>
            </a:r>
          </a:p>
          <a:p>
            <a:pPr marL="0" indent="0" rtl="0">
              <a:buNone/>
            </a:pPr>
            <a:r>
              <a:rPr lang="de-DE" dirty="0"/>
              <a:t>Maximilian Römhild (10234473)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6FCC1-100D-6368-6A53-B1C558703CA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3397C59-400E-1606-AF5F-74C016A6A617}"/>
              </a:ext>
            </a:extLst>
          </p:cNvPr>
          <p:cNvSpPr>
            <a:spLocks noGrp="1"/>
          </p:cNvSpPr>
          <p:nvPr>
            <p:ph type="title"/>
          </p:nvPr>
        </p:nvSpPr>
        <p:spPr>
          <a:xfrm>
            <a:off x="832103" y="3886200"/>
            <a:ext cx="10159747" cy="859055"/>
          </a:xfrm>
        </p:spPr>
        <p:txBody>
          <a:bodyPr rtlCol="0">
            <a:normAutofit/>
          </a:bodyPr>
          <a:lstStyle/>
          <a:p>
            <a:pPr rtl="0"/>
            <a:r>
              <a:rPr lang="de-DE" dirty="0"/>
              <a:t>Projektorganisation</a:t>
            </a:r>
          </a:p>
        </p:txBody>
      </p:sp>
      <p:sp>
        <p:nvSpPr>
          <p:cNvPr id="5" name="Textplatzhalter 4">
            <a:extLst>
              <a:ext uri="{FF2B5EF4-FFF2-40B4-BE49-F238E27FC236}">
                <a16:creationId xmlns:a16="http://schemas.microsoft.com/office/drawing/2014/main" id="{26880DDF-0462-F79B-AC7C-24D91C542C7D}"/>
              </a:ext>
            </a:extLst>
          </p:cNvPr>
          <p:cNvSpPr>
            <a:spLocks noGrp="1"/>
          </p:cNvSpPr>
          <p:nvPr>
            <p:ph type="body" idx="1"/>
          </p:nvPr>
        </p:nvSpPr>
        <p:spPr/>
        <p:txBody>
          <a:bodyPr rtlCol="0"/>
          <a:lstStyle/>
          <a:p>
            <a:pPr rtl="0"/>
            <a:r>
              <a:rPr lang="de-DE" dirty="0"/>
              <a:t>Untertitel</a:t>
            </a:r>
          </a:p>
        </p:txBody>
      </p:sp>
      <p:sp>
        <p:nvSpPr>
          <p:cNvPr id="2" name="Foliennummernplatzhalter 1">
            <a:extLst>
              <a:ext uri="{FF2B5EF4-FFF2-40B4-BE49-F238E27FC236}">
                <a16:creationId xmlns:a16="http://schemas.microsoft.com/office/drawing/2014/main" id="{D8C63240-F06C-F9AB-526F-88BDCBDB76C5}"/>
              </a:ext>
            </a:extLst>
          </p:cNvPr>
          <p:cNvSpPr>
            <a:spLocks noGrp="1"/>
          </p:cNvSpPr>
          <p:nvPr>
            <p:ph type="sldNum" sz="quarter" idx="12"/>
          </p:nvPr>
        </p:nvSpPr>
        <p:spPr/>
        <p:txBody>
          <a:bodyPr rtlCol="0"/>
          <a:lstStyle/>
          <a:p>
            <a:pPr rtl="0"/>
            <a:fld id="{C263D6C4-4840-40CC-AC84-17E24B3B7BDE}" type="slidenum">
              <a:rPr lang="de-DE" smtClean="0"/>
              <a:pPr rtl="0"/>
              <a:t>10</a:t>
            </a:fld>
            <a:endParaRPr lang="de-DE"/>
          </a:p>
        </p:txBody>
      </p:sp>
    </p:spTree>
    <p:extLst>
      <p:ext uri="{BB962C8B-B14F-4D97-AF65-F5344CB8AC3E}">
        <p14:creationId xmlns:p14="http://schemas.microsoft.com/office/powerpoint/2010/main" val="151735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a:t>Zusammenarbeit &amp; Kommunikation</a:t>
            </a:r>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Initiales Kick-off-Meeting zur Rollenverteilung</a:t>
            </a:r>
          </a:p>
          <a:p>
            <a:pPr rtl="0"/>
            <a:r>
              <a:rPr lang="de-DE" dirty="0"/>
              <a:t>Absprachen bei Bedarf über WhatsApp</a:t>
            </a:r>
          </a:p>
          <a:p>
            <a:pPr rtl="0"/>
            <a:r>
              <a:rPr lang="de-DE" dirty="0"/>
              <a:t>Wöchentliche Treffen während der Vorlesungszeit (MS Teams oder vor Ort)</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11</a:t>
            </a:fld>
            <a:endParaRPr lang="de-DE"/>
          </a:p>
        </p:txBody>
      </p:sp>
      <p:pic>
        <p:nvPicPr>
          <p:cNvPr id="4" name="Grafik 3" descr="Ein Bild, das Clipart, Grafiken, Darstellung, Cartoon enthält.&#10;&#10;KI-generierte Inhalte können fehlerhaft sein.">
            <a:extLst>
              <a:ext uri="{FF2B5EF4-FFF2-40B4-BE49-F238E27FC236}">
                <a16:creationId xmlns:a16="http://schemas.microsoft.com/office/drawing/2014/main" id="{31F76645-BEA7-1F5B-2EE4-48560C16687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23094" y="1625385"/>
            <a:ext cx="3429000" cy="3429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086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25985-9691-6BE9-D560-91989D85572E}"/>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8907D902-EBB8-6C96-7B64-4377294A3F93}"/>
              </a:ext>
            </a:extLst>
          </p:cNvPr>
          <p:cNvSpPr>
            <a:spLocks noGrp="1"/>
          </p:cNvSpPr>
          <p:nvPr>
            <p:ph type="title"/>
          </p:nvPr>
        </p:nvSpPr>
        <p:spPr/>
        <p:txBody>
          <a:bodyPr rtlCol="0"/>
          <a:lstStyle/>
          <a:p>
            <a:pPr rtl="0"/>
            <a:r>
              <a:rPr lang="de-DE" dirty="0"/>
              <a:t>Teamstruktur &amp; Aufgabenverteilung</a:t>
            </a:r>
          </a:p>
        </p:txBody>
      </p:sp>
      <p:sp>
        <p:nvSpPr>
          <p:cNvPr id="10" name="Textplatzhalter 9">
            <a:extLst>
              <a:ext uri="{FF2B5EF4-FFF2-40B4-BE49-F238E27FC236}">
                <a16:creationId xmlns:a16="http://schemas.microsoft.com/office/drawing/2014/main" id="{8DA1336B-BA27-3A80-CEEC-94E58406909A}"/>
              </a:ext>
            </a:extLst>
          </p:cNvPr>
          <p:cNvSpPr>
            <a:spLocks noGrp="1"/>
          </p:cNvSpPr>
          <p:nvPr>
            <p:ph type="body" sz="quarter" idx="13"/>
          </p:nvPr>
        </p:nvSpPr>
        <p:spPr>
          <a:xfrm>
            <a:off x="444499" y="1625385"/>
            <a:ext cx="8046357" cy="4093243"/>
          </a:xfrm>
        </p:spPr>
        <p:txBody>
          <a:bodyPr rtlCol="0"/>
          <a:lstStyle/>
          <a:p>
            <a:pPr marL="0" indent="0" rtl="0">
              <a:buNone/>
            </a:pPr>
            <a:r>
              <a:rPr lang="de-DE" dirty="0"/>
              <a:t>Aufgabenverteilung anhand Stärken und Nutzbarkeit:</a:t>
            </a:r>
          </a:p>
          <a:p>
            <a:pPr rtl="0"/>
            <a:endParaRPr lang="de-DE" dirty="0"/>
          </a:p>
          <a:p>
            <a:pPr rtl="0"/>
            <a:r>
              <a:rPr lang="de-DE" dirty="0"/>
              <a:t>Max: Koordination, Dokumentation</a:t>
            </a:r>
          </a:p>
          <a:p>
            <a:pPr rtl="0"/>
            <a:r>
              <a:rPr lang="de-DE" dirty="0" err="1"/>
              <a:t>Finnley</a:t>
            </a:r>
            <a:r>
              <a:rPr lang="de-DE" dirty="0"/>
              <a:t>: Spezifikation, Datenmodellierung</a:t>
            </a:r>
          </a:p>
          <a:p>
            <a:pPr rtl="0"/>
            <a:r>
              <a:rPr lang="de-DE" dirty="0"/>
              <a:t>Leon: Frontend, Design, Datenbankanbindung, </a:t>
            </a:r>
            <a:br>
              <a:rPr lang="de-DE" dirty="0"/>
            </a:br>
            <a:r>
              <a:rPr lang="de-DE" dirty="0"/>
              <a:t>GitHub Konfiguration</a:t>
            </a:r>
          </a:p>
          <a:p>
            <a:pPr rtl="0"/>
            <a:r>
              <a:rPr lang="de-DE" dirty="0"/>
              <a:t>Olli: Backend, teilweise Frontend</a:t>
            </a:r>
          </a:p>
        </p:txBody>
      </p:sp>
      <p:sp>
        <p:nvSpPr>
          <p:cNvPr id="2" name="Foliennummernplatzhalter 1">
            <a:extLst>
              <a:ext uri="{FF2B5EF4-FFF2-40B4-BE49-F238E27FC236}">
                <a16:creationId xmlns:a16="http://schemas.microsoft.com/office/drawing/2014/main" id="{47ADAFE6-6B4A-4F26-B46F-B5568A254337}"/>
              </a:ext>
            </a:extLst>
          </p:cNvPr>
          <p:cNvSpPr>
            <a:spLocks noGrp="1"/>
          </p:cNvSpPr>
          <p:nvPr>
            <p:ph type="sldNum" sz="quarter" idx="12"/>
          </p:nvPr>
        </p:nvSpPr>
        <p:spPr/>
        <p:txBody>
          <a:bodyPr rtlCol="0"/>
          <a:lstStyle/>
          <a:p>
            <a:pPr rtl="0"/>
            <a:fld id="{C263D6C4-4840-40CC-AC84-17E24B3B7BDE}" type="slidenum">
              <a:rPr lang="de-DE" smtClean="0"/>
              <a:pPr rtl="0"/>
              <a:t>12</a:t>
            </a:fld>
            <a:endParaRPr lang="de-DE"/>
          </a:p>
        </p:txBody>
      </p:sp>
      <p:pic>
        <p:nvPicPr>
          <p:cNvPr id="4" name="Grafik 3">
            <a:extLst>
              <a:ext uri="{FF2B5EF4-FFF2-40B4-BE49-F238E27FC236}">
                <a16:creationId xmlns:a16="http://schemas.microsoft.com/office/drawing/2014/main" id="{1AB4A0E8-DFA2-C63B-BC55-DED03A4FC3E3}"/>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5847183" y="1201270"/>
            <a:ext cx="3005488" cy="3720353"/>
          </a:xfrm>
          <a:prstGeom prst="rect">
            <a:avLst/>
          </a:prstGeom>
        </p:spPr>
      </p:pic>
      <p:pic>
        <p:nvPicPr>
          <p:cNvPr id="6" name="Grafik 5" descr="Ein Bild, das Entwurf, Design, Schwarzweiß, Darstellung enthält.&#10;&#10;KI-generierte Inhalte können fehlerhaft sein.">
            <a:extLst>
              <a:ext uri="{FF2B5EF4-FFF2-40B4-BE49-F238E27FC236}">
                <a16:creationId xmlns:a16="http://schemas.microsoft.com/office/drawing/2014/main" id="{3EBE3EFD-B47D-150C-264D-968086EF815D}"/>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flipH="1">
            <a:off x="7823733" y="3182551"/>
            <a:ext cx="1696062" cy="1861886"/>
          </a:xfrm>
          <a:prstGeom prst="rect">
            <a:avLst/>
          </a:prstGeom>
        </p:spPr>
      </p:pic>
    </p:spTree>
    <p:extLst>
      <p:ext uri="{BB962C8B-B14F-4D97-AF65-F5344CB8AC3E}">
        <p14:creationId xmlns:p14="http://schemas.microsoft.com/office/powerpoint/2010/main" val="190110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3664D-F8FB-8AA4-E4FC-57774B1EDC1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48358A2-87BF-2784-6E66-273D233BEDD6}"/>
              </a:ext>
            </a:extLst>
          </p:cNvPr>
          <p:cNvSpPr>
            <a:spLocks noGrp="1"/>
          </p:cNvSpPr>
          <p:nvPr>
            <p:ph type="title"/>
          </p:nvPr>
        </p:nvSpPr>
        <p:spPr/>
        <p:txBody>
          <a:bodyPr rtlCol="0"/>
          <a:lstStyle/>
          <a:p>
            <a:pPr rtl="0"/>
            <a:r>
              <a:rPr lang="de-DE" dirty="0"/>
              <a:t>Tools &amp; Projektverwaltung</a:t>
            </a:r>
          </a:p>
        </p:txBody>
      </p:sp>
      <p:sp>
        <p:nvSpPr>
          <p:cNvPr id="10" name="Textplatzhalter 9">
            <a:extLst>
              <a:ext uri="{FF2B5EF4-FFF2-40B4-BE49-F238E27FC236}">
                <a16:creationId xmlns:a16="http://schemas.microsoft.com/office/drawing/2014/main" id="{7CB6C06C-FA47-B614-7543-FDFE0F28BD1B}"/>
              </a:ext>
            </a:extLst>
          </p:cNvPr>
          <p:cNvSpPr>
            <a:spLocks noGrp="1"/>
          </p:cNvSpPr>
          <p:nvPr>
            <p:ph type="body" sz="quarter" idx="13"/>
          </p:nvPr>
        </p:nvSpPr>
        <p:spPr/>
        <p:txBody>
          <a:bodyPr rtlCol="0"/>
          <a:lstStyle/>
          <a:p>
            <a:pPr rtl="0"/>
            <a:r>
              <a:rPr lang="de-DE" dirty="0"/>
              <a:t>GitHub als zentrale Plattform:</a:t>
            </a:r>
          </a:p>
          <a:p>
            <a:pPr lvl="1"/>
            <a:r>
              <a:rPr lang="de-DE" dirty="0"/>
              <a:t>Quellcodeverwaltung (</a:t>
            </a:r>
            <a:r>
              <a:rPr lang="de-DE" dirty="0" err="1"/>
              <a:t>Branching</a:t>
            </a:r>
            <a:r>
              <a:rPr lang="de-DE" dirty="0"/>
              <a:t>, </a:t>
            </a:r>
            <a:r>
              <a:rPr lang="de-DE" dirty="0" err="1"/>
              <a:t>Commits</a:t>
            </a:r>
            <a:r>
              <a:rPr lang="de-DE" dirty="0"/>
              <a:t>)</a:t>
            </a:r>
          </a:p>
          <a:p>
            <a:pPr lvl="1"/>
            <a:r>
              <a:rPr lang="de-DE" dirty="0"/>
              <a:t>Dokumentenablage</a:t>
            </a:r>
          </a:p>
          <a:p>
            <a:pPr rtl="0"/>
            <a:r>
              <a:rPr lang="de-DE" dirty="0"/>
              <a:t>Dokumentation in Word-Dateien:</a:t>
            </a:r>
          </a:p>
          <a:p>
            <a:pPr lvl="1"/>
            <a:r>
              <a:rPr lang="de-DE" dirty="0"/>
              <a:t>Spezifikation, Anforderungen, Planung</a:t>
            </a:r>
          </a:p>
          <a:p>
            <a:pPr rtl="0"/>
            <a:r>
              <a:rPr lang="de-DE" dirty="0"/>
              <a:t>Kommunikation: WhatsApp &amp; MS Teams</a:t>
            </a:r>
          </a:p>
        </p:txBody>
      </p:sp>
      <p:sp>
        <p:nvSpPr>
          <p:cNvPr id="2" name="Foliennummernplatzhalter 1">
            <a:extLst>
              <a:ext uri="{FF2B5EF4-FFF2-40B4-BE49-F238E27FC236}">
                <a16:creationId xmlns:a16="http://schemas.microsoft.com/office/drawing/2014/main" id="{7F102B05-E653-7481-8470-FC5124B6E42B}"/>
              </a:ext>
            </a:extLst>
          </p:cNvPr>
          <p:cNvSpPr>
            <a:spLocks noGrp="1"/>
          </p:cNvSpPr>
          <p:nvPr>
            <p:ph type="sldNum" sz="quarter" idx="12"/>
          </p:nvPr>
        </p:nvSpPr>
        <p:spPr/>
        <p:txBody>
          <a:bodyPr rtlCol="0"/>
          <a:lstStyle/>
          <a:p>
            <a:pPr rtl="0"/>
            <a:fld id="{C263D6C4-4840-40CC-AC84-17E24B3B7BDE}" type="slidenum">
              <a:rPr lang="de-DE" smtClean="0"/>
              <a:pPr rtl="0"/>
              <a:t>13</a:t>
            </a:fld>
            <a:endParaRPr lang="de-DE"/>
          </a:p>
        </p:txBody>
      </p:sp>
      <p:pic>
        <p:nvPicPr>
          <p:cNvPr id="4" name="Grafik 3" descr="Ein Bild, das Logo, Grafiken, Schrift, Text enthält.&#10;&#10;KI-generierte Inhalte können fehlerhaft sein.">
            <a:extLst>
              <a:ext uri="{FF2B5EF4-FFF2-40B4-BE49-F238E27FC236}">
                <a16:creationId xmlns:a16="http://schemas.microsoft.com/office/drawing/2014/main" id="{47A41539-EAC6-C332-8735-58E0F5BEBB4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68176" y="1711158"/>
            <a:ext cx="3200407" cy="996698"/>
          </a:xfrm>
          <a:prstGeom prst="rect">
            <a:avLst/>
          </a:prstGeom>
        </p:spPr>
      </p:pic>
      <p:pic>
        <p:nvPicPr>
          <p:cNvPr id="12" name="Grafik 11" descr="Ein Bild, das Grafiken, Clipart, Symbol, Logo enthält.&#10;&#10;KI-generierte Inhalte können fehlerhaft sein.">
            <a:extLst>
              <a:ext uri="{FF2B5EF4-FFF2-40B4-BE49-F238E27FC236}">
                <a16:creationId xmlns:a16="http://schemas.microsoft.com/office/drawing/2014/main" id="{BAA1599D-7637-0B4C-2BF3-FF079A000DE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668379" y="3429000"/>
            <a:ext cx="2185416" cy="2185416"/>
          </a:xfrm>
          <a:prstGeom prst="rect">
            <a:avLst/>
          </a:prstGeom>
        </p:spPr>
      </p:pic>
      <p:pic>
        <p:nvPicPr>
          <p:cNvPr id="15" name="Grafik 14" descr="Ein Bild, das Kreis, Grafiken, Symbol, Logo enthält.&#10;&#10;KI-generierte Inhalte können fehlerhaft sein.">
            <a:extLst>
              <a:ext uri="{FF2B5EF4-FFF2-40B4-BE49-F238E27FC236}">
                <a16:creationId xmlns:a16="http://schemas.microsoft.com/office/drawing/2014/main" id="{7D0147E0-0479-A614-3FA9-FA668091FF6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724879" y="4477358"/>
            <a:ext cx="1837717" cy="1837717"/>
          </a:xfrm>
          <a:prstGeom prst="rect">
            <a:avLst/>
          </a:prstGeom>
        </p:spPr>
      </p:pic>
    </p:spTree>
    <p:extLst>
      <p:ext uri="{BB962C8B-B14F-4D97-AF65-F5344CB8AC3E}">
        <p14:creationId xmlns:p14="http://schemas.microsoft.com/office/powerpoint/2010/main" val="699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4055-5218-7EFD-E5BB-9F3140E56AA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3CDC6B14-C700-749A-7C19-C649E6AD5F50}"/>
              </a:ext>
            </a:extLst>
          </p:cNvPr>
          <p:cNvSpPr>
            <a:spLocks noGrp="1"/>
          </p:cNvSpPr>
          <p:nvPr>
            <p:ph type="title"/>
          </p:nvPr>
        </p:nvSpPr>
        <p:spPr>
          <a:xfrm>
            <a:off x="832103" y="3886200"/>
            <a:ext cx="10159747" cy="859055"/>
          </a:xfrm>
        </p:spPr>
        <p:txBody>
          <a:bodyPr rtlCol="0">
            <a:normAutofit/>
          </a:bodyPr>
          <a:lstStyle/>
          <a:p>
            <a:pPr rtl="0"/>
            <a:r>
              <a:rPr lang="de-DE" dirty="0"/>
              <a:t>Design</a:t>
            </a:r>
          </a:p>
        </p:txBody>
      </p:sp>
      <p:sp>
        <p:nvSpPr>
          <p:cNvPr id="5" name="Textplatzhalter 4">
            <a:extLst>
              <a:ext uri="{FF2B5EF4-FFF2-40B4-BE49-F238E27FC236}">
                <a16:creationId xmlns:a16="http://schemas.microsoft.com/office/drawing/2014/main" id="{882CB1AC-2F11-4860-FD50-96C1DCF68079}"/>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F5D872D1-FC64-20E1-6AE2-DC6CFCCF97B4}"/>
              </a:ext>
            </a:extLst>
          </p:cNvPr>
          <p:cNvSpPr>
            <a:spLocks noGrp="1"/>
          </p:cNvSpPr>
          <p:nvPr>
            <p:ph type="sldNum" sz="quarter" idx="12"/>
          </p:nvPr>
        </p:nvSpPr>
        <p:spPr/>
        <p:txBody>
          <a:bodyPr rtlCol="0"/>
          <a:lstStyle/>
          <a:p>
            <a:pPr rtl="0"/>
            <a:fld id="{C263D6C4-4840-40CC-AC84-17E24B3B7BDE}" type="slidenum">
              <a:rPr lang="de-DE" smtClean="0"/>
              <a:pPr rtl="0"/>
              <a:t>14</a:t>
            </a:fld>
            <a:endParaRPr lang="de-DE"/>
          </a:p>
        </p:txBody>
      </p:sp>
    </p:spTree>
    <p:extLst>
      <p:ext uri="{BB962C8B-B14F-4D97-AF65-F5344CB8AC3E}">
        <p14:creationId xmlns:p14="http://schemas.microsoft.com/office/powerpoint/2010/main" val="25407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1DF8D-51C2-26E0-26C9-8DB3D619BF9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78756BB-878B-3CD7-E25C-E1746B5EBBEB}"/>
              </a:ext>
            </a:extLst>
          </p:cNvPr>
          <p:cNvSpPr>
            <a:spLocks noGrp="1"/>
          </p:cNvSpPr>
          <p:nvPr>
            <p:ph type="title"/>
          </p:nvPr>
        </p:nvSpPr>
        <p:spPr>
          <a:xfrm>
            <a:off x="832103" y="3886200"/>
            <a:ext cx="10159747" cy="859055"/>
          </a:xfrm>
        </p:spPr>
        <p:txBody>
          <a:bodyPr rtlCol="0">
            <a:normAutofit/>
          </a:bodyPr>
          <a:lstStyle/>
          <a:p>
            <a:pPr rtl="0"/>
            <a:r>
              <a:rPr lang="de-DE" dirty="0"/>
              <a:t>Technikkram/</a:t>
            </a:r>
            <a:r>
              <a:rPr lang="de-DE" dirty="0" err="1"/>
              <a:t>Specs</a:t>
            </a:r>
            <a:endParaRPr lang="de-DE" dirty="0"/>
          </a:p>
        </p:txBody>
      </p:sp>
      <p:sp>
        <p:nvSpPr>
          <p:cNvPr id="5" name="Textplatzhalter 4">
            <a:extLst>
              <a:ext uri="{FF2B5EF4-FFF2-40B4-BE49-F238E27FC236}">
                <a16:creationId xmlns:a16="http://schemas.microsoft.com/office/drawing/2014/main" id="{D8744C7D-90B6-7062-B2B1-F8CA8A102B92}"/>
              </a:ext>
            </a:extLst>
          </p:cNvPr>
          <p:cNvSpPr>
            <a:spLocks noGrp="1"/>
          </p:cNvSpPr>
          <p:nvPr>
            <p:ph type="body" idx="1"/>
          </p:nvPr>
        </p:nvSpPr>
        <p:spPr/>
        <p:txBody>
          <a:bodyPr rtlCol="0"/>
          <a:lstStyle/>
          <a:p>
            <a:pPr rtl="0"/>
            <a:r>
              <a:rPr lang="de-DE" dirty="0"/>
              <a:t>Untertitel</a:t>
            </a:r>
          </a:p>
        </p:txBody>
      </p:sp>
      <p:sp>
        <p:nvSpPr>
          <p:cNvPr id="2" name="Foliennummernplatzhalter 1">
            <a:extLst>
              <a:ext uri="{FF2B5EF4-FFF2-40B4-BE49-F238E27FC236}">
                <a16:creationId xmlns:a16="http://schemas.microsoft.com/office/drawing/2014/main" id="{EA0E3BCC-5F74-1374-8891-00B8DE45EC2F}"/>
              </a:ext>
            </a:extLst>
          </p:cNvPr>
          <p:cNvSpPr>
            <a:spLocks noGrp="1"/>
          </p:cNvSpPr>
          <p:nvPr>
            <p:ph type="sldNum" sz="quarter" idx="12"/>
          </p:nvPr>
        </p:nvSpPr>
        <p:spPr/>
        <p:txBody>
          <a:bodyPr rtlCol="0"/>
          <a:lstStyle/>
          <a:p>
            <a:pPr rtl="0"/>
            <a:fld id="{C263D6C4-4840-40CC-AC84-17E24B3B7BDE}" type="slidenum">
              <a:rPr lang="de-DE" smtClean="0"/>
              <a:pPr rtl="0"/>
              <a:t>15</a:t>
            </a:fld>
            <a:endParaRPr lang="de-DE"/>
          </a:p>
        </p:txBody>
      </p:sp>
    </p:spTree>
    <p:extLst>
      <p:ext uri="{BB962C8B-B14F-4D97-AF65-F5344CB8AC3E}">
        <p14:creationId xmlns:p14="http://schemas.microsoft.com/office/powerpoint/2010/main" val="17269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33606-7784-CF36-F090-A24E3E4C973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EC1F5093-E48A-5F97-8038-13F124D7823F}"/>
              </a:ext>
            </a:extLst>
          </p:cNvPr>
          <p:cNvSpPr>
            <a:spLocks noGrp="1"/>
          </p:cNvSpPr>
          <p:nvPr>
            <p:ph type="title"/>
          </p:nvPr>
        </p:nvSpPr>
        <p:spPr>
          <a:xfrm>
            <a:off x="832103" y="3886200"/>
            <a:ext cx="10159747" cy="859055"/>
          </a:xfrm>
        </p:spPr>
        <p:txBody>
          <a:bodyPr rtlCol="0">
            <a:normAutofit/>
          </a:bodyPr>
          <a:lstStyle/>
          <a:p>
            <a:pPr rtl="0"/>
            <a:r>
              <a:rPr lang="de-DE" dirty="0"/>
              <a:t>Code</a:t>
            </a:r>
          </a:p>
        </p:txBody>
      </p:sp>
      <p:sp>
        <p:nvSpPr>
          <p:cNvPr id="5" name="Textplatzhalter 4">
            <a:extLst>
              <a:ext uri="{FF2B5EF4-FFF2-40B4-BE49-F238E27FC236}">
                <a16:creationId xmlns:a16="http://schemas.microsoft.com/office/drawing/2014/main" id="{713A794B-47EF-09E7-B7B3-42339AB6E62E}"/>
              </a:ext>
            </a:extLst>
          </p:cNvPr>
          <p:cNvSpPr>
            <a:spLocks noGrp="1"/>
          </p:cNvSpPr>
          <p:nvPr>
            <p:ph type="body" idx="1"/>
          </p:nvPr>
        </p:nvSpPr>
        <p:spPr/>
        <p:txBody>
          <a:bodyPr rtlCol="0"/>
          <a:lstStyle/>
          <a:p>
            <a:pPr rtl="0"/>
            <a:r>
              <a:rPr lang="de-DE" dirty="0"/>
              <a:t>Live-Demo</a:t>
            </a:r>
          </a:p>
        </p:txBody>
      </p:sp>
      <p:sp>
        <p:nvSpPr>
          <p:cNvPr id="2" name="Foliennummernplatzhalter 1">
            <a:extLst>
              <a:ext uri="{FF2B5EF4-FFF2-40B4-BE49-F238E27FC236}">
                <a16:creationId xmlns:a16="http://schemas.microsoft.com/office/drawing/2014/main" id="{727899DB-4439-8603-0B31-FFE80CDD977B}"/>
              </a:ext>
            </a:extLst>
          </p:cNvPr>
          <p:cNvSpPr>
            <a:spLocks noGrp="1"/>
          </p:cNvSpPr>
          <p:nvPr>
            <p:ph type="sldNum" sz="quarter" idx="12"/>
          </p:nvPr>
        </p:nvSpPr>
        <p:spPr/>
        <p:txBody>
          <a:bodyPr rtlCol="0"/>
          <a:lstStyle/>
          <a:p>
            <a:pPr rtl="0"/>
            <a:fld id="{C263D6C4-4840-40CC-AC84-17E24B3B7BDE}" type="slidenum">
              <a:rPr lang="de-DE" smtClean="0"/>
              <a:pPr rtl="0"/>
              <a:t>16</a:t>
            </a:fld>
            <a:endParaRPr lang="de-DE"/>
          </a:p>
        </p:txBody>
      </p:sp>
    </p:spTree>
    <p:extLst>
      <p:ext uri="{BB962C8B-B14F-4D97-AF65-F5344CB8AC3E}">
        <p14:creationId xmlns:p14="http://schemas.microsoft.com/office/powerpoint/2010/main" val="294460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2AECB-326B-F9D0-6570-57D6DED3CE6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E49FFA-0C2D-0264-B7CB-9B40C432FA4C}"/>
              </a:ext>
            </a:extLst>
          </p:cNvPr>
          <p:cNvSpPr>
            <a:spLocks noGrp="1"/>
          </p:cNvSpPr>
          <p:nvPr>
            <p:ph type="title"/>
          </p:nvPr>
        </p:nvSpPr>
        <p:spPr>
          <a:xfrm>
            <a:off x="832103" y="3886200"/>
            <a:ext cx="10159747" cy="859055"/>
          </a:xfrm>
        </p:spPr>
        <p:txBody>
          <a:bodyPr rtlCol="0">
            <a:normAutofit/>
          </a:bodyPr>
          <a:lstStyle/>
          <a:p>
            <a:pPr rtl="0"/>
            <a:r>
              <a:rPr lang="de-DE" dirty="0" err="1"/>
              <a:t>Lessons</a:t>
            </a:r>
            <a:r>
              <a:rPr lang="de-DE" dirty="0"/>
              <a:t> </a:t>
            </a:r>
            <a:r>
              <a:rPr lang="de-DE" dirty="0" err="1"/>
              <a:t>learned</a:t>
            </a:r>
            <a:endParaRPr lang="de-DE" dirty="0"/>
          </a:p>
        </p:txBody>
      </p:sp>
      <p:sp>
        <p:nvSpPr>
          <p:cNvPr id="5" name="Textplatzhalter 4">
            <a:extLst>
              <a:ext uri="{FF2B5EF4-FFF2-40B4-BE49-F238E27FC236}">
                <a16:creationId xmlns:a16="http://schemas.microsoft.com/office/drawing/2014/main" id="{4BA5F54E-D4B4-2445-E186-042508035F80}"/>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1CE2D10D-7E59-13B9-2104-D164C228DFA1}"/>
              </a:ext>
            </a:extLst>
          </p:cNvPr>
          <p:cNvSpPr>
            <a:spLocks noGrp="1"/>
          </p:cNvSpPr>
          <p:nvPr>
            <p:ph type="sldNum" sz="quarter" idx="12"/>
          </p:nvPr>
        </p:nvSpPr>
        <p:spPr/>
        <p:txBody>
          <a:bodyPr rtlCol="0"/>
          <a:lstStyle/>
          <a:p>
            <a:pPr rtl="0"/>
            <a:fld id="{C263D6C4-4840-40CC-AC84-17E24B3B7BDE}" type="slidenum">
              <a:rPr lang="de-DE" smtClean="0"/>
              <a:pPr rtl="0"/>
              <a:t>17</a:t>
            </a:fld>
            <a:endParaRPr lang="de-DE"/>
          </a:p>
        </p:txBody>
      </p:sp>
    </p:spTree>
    <p:extLst>
      <p:ext uri="{BB962C8B-B14F-4D97-AF65-F5344CB8AC3E}">
        <p14:creationId xmlns:p14="http://schemas.microsoft.com/office/powerpoint/2010/main" val="159509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err="1"/>
              <a:t>Lessons</a:t>
            </a:r>
            <a:r>
              <a:rPr lang="de-DE" dirty="0"/>
              <a:t> </a:t>
            </a:r>
            <a:r>
              <a:rPr lang="de-DE" dirty="0" err="1"/>
              <a:t>learned</a:t>
            </a:r>
            <a:endParaRPr lang="de-DE" dirty="0"/>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Arbeit mit Versionsverwaltung</a:t>
            </a:r>
          </a:p>
          <a:p>
            <a:pPr rtl="0"/>
            <a:r>
              <a:rPr lang="de-DE" dirty="0"/>
              <a:t>Detailreiche Spezifikation</a:t>
            </a:r>
          </a:p>
          <a:p>
            <a:pPr rtl="0"/>
            <a:r>
              <a:rPr lang="de-DE" dirty="0"/>
              <a:t>Vorstellungen vs. Kommunikation</a:t>
            </a:r>
          </a:p>
          <a:p>
            <a:pPr rtl="0"/>
            <a:endParaRPr lang="de-DE" dirty="0"/>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18</a:t>
            </a:fld>
            <a:endParaRPr lang="de-DE"/>
          </a:p>
        </p:txBody>
      </p:sp>
      <p:pic>
        <p:nvPicPr>
          <p:cNvPr id="6" name="Grafik 5">
            <a:extLst>
              <a:ext uri="{FF2B5EF4-FFF2-40B4-BE49-F238E27FC236}">
                <a16:creationId xmlns:a16="http://schemas.microsoft.com/office/drawing/2014/main" id="{634D5F9E-9B47-479B-9C7D-A0B44A3FEBAC}"/>
              </a:ext>
            </a:extLst>
          </p:cNvPr>
          <p:cNvPicPr>
            <a:picLocks noChangeAspect="1"/>
          </p:cNvPicPr>
          <p:nvPr/>
        </p:nvPicPr>
        <p:blipFill>
          <a:blip r:embed="rId3"/>
          <a:stretch>
            <a:fillRect/>
          </a:stretch>
        </p:blipFill>
        <p:spPr>
          <a:xfrm>
            <a:off x="5592581" y="1625385"/>
            <a:ext cx="5761219" cy="4298053"/>
          </a:xfrm>
          <a:prstGeom prst="rect">
            <a:avLst/>
          </a:prstGeom>
        </p:spPr>
      </p:pic>
    </p:spTree>
    <p:extLst>
      <p:ext uri="{BB962C8B-B14F-4D97-AF65-F5344CB8AC3E}">
        <p14:creationId xmlns:p14="http://schemas.microsoft.com/office/powerpoint/2010/main" val="384328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B77D-CD55-ACD4-E1EB-794211FD7E4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98F2789-07B7-277C-48AA-F19917B27A97}"/>
              </a:ext>
            </a:extLst>
          </p:cNvPr>
          <p:cNvSpPr>
            <a:spLocks noGrp="1"/>
          </p:cNvSpPr>
          <p:nvPr>
            <p:ph type="title"/>
          </p:nvPr>
        </p:nvSpPr>
        <p:spPr/>
        <p:txBody>
          <a:bodyPr rtlCol="0"/>
          <a:lstStyle/>
          <a:p>
            <a:pPr rtl="0"/>
            <a:r>
              <a:rPr lang="de-DE" dirty="0"/>
              <a:t>Fazit</a:t>
            </a:r>
          </a:p>
        </p:txBody>
      </p:sp>
      <p:sp>
        <p:nvSpPr>
          <p:cNvPr id="2" name="Foliennummernplatzhalter 1">
            <a:extLst>
              <a:ext uri="{FF2B5EF4-FFF2-40B4-BE49-F238E27FC236}">
                <a16:creationId xmlns:a16="http://schemas.microsoft.com/office/drawing/2014/main" id="{235F21F6-78C1-F12D-372D-5EC6203DC16A}"/>
              </a:ext>
            </a:extLst>
          </p:cNvPr>
          <p:cNvSpPr>
            <a:spLocks noGrp="1"/>
          </p:cNvSpPr>
          <p:nvPr>
            <p:ph type="sldNum" sz="quarter" idx="12"/>
          </p:nvPr>
        </p:nvSpPr>
        <p:spPr/>
        <p:txBody>
          <a:bodyPr rtlCol="0"/>
          <a:lstStyle/>
          <a:p>
            <a:pPr rtl="0"/>
            <a:fld id="{C263D6C4-4840-40CC-AC84-17E24B3B7BDE}" type="slidenum">
              <a:rPr lang="de-DE" smtClean="0"/>
              <a:pPr rtl="0"/>
              <a:t>19</a:t>
            </a:fld>
            <a:endParaRPr lang="de-DE"/>
          </a:p>
        </p:txBody>
      </p:sp>
      <p:sp>
        <p:nvSpPr>
          <p:cNvPr id="7" name="Textplatzhalter 6">
            <a:extLst>
              <a:ext uri="{FF2B5EF4-FFF2-40B4-BE49-F238E27FC236}">
                <a16:creationId xmlns:a16="http://schemas.microsoft.com/office/drawing/2014/main" id="{C1F42AE6-37B8-C4F8-64FE-A0FDA62596D6}"/>
              </a:ext>
            </a:extLst>
          </p:cNvPr>
          <p:cNvSpPr>
            <a:spLocks noGrp="1"/>
          </p:cNvSpPr>
          <p:nvPr>
            <p:ph type="body" sz="quarter" idx="1"/>
          </p:nvPr>
        </p:nvSpPr>
        <p:spPr/>
        <p:txBody>
          <a:bodyPr rtlCol="0"/>
          <a:lstStyle/>
          <a:p>
            <a:pPr rtl="0"/>
            <a:r>
              <a:rPr lang="de-DE" dirty="0"/>
              <a:t>Fazit Worte</a:t>
            </a:r>
          </a:p>
        </p:txBody>
      </p:sp>
      <p:sp>
        <p:nvSpPr>
          <p:cNvPr id="8" name="Textplatzhalter 7">
            <a:extLst>
              <a:ext uri="{FF2B5EF4-FFF2-40B4-BE49-F238E27FC236}">
                <a16:creationId xmlns:a16="http://schemas.microsoft.com/office/drawing/2014/main" id="{90ABD2DE-DE3A-BA13-1030-3B31D4DC25C2}"/>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pic>
        <p:nvPicPr>
          <p:cNvPr id="12" name="Grafik 11">
            <a:extLst>
              <a:ext uri="{FF2B5EF4-FFF2-40B4-BE49-F238E27FC236}">
                <a16:creationId xmlns:a16="http://schemas.microsoft.com/office/drawing/2014/main" id="{88494A84-A1C9-6C3A-7E01-B6BAEFC24031}"/>
              </a:ext>
            </a:extLst>
          </p:cNvPr>
          <p:cNvPicPr>
            <a:picLocks noChangeAspect="1"/>
          </p:cNvPicPr>
          <p:nvPr/>
        </p:nvPicPr>
        <p:blipFill>
          <a:blip r:embed="rId3"/>
          <a:stretch>
            <a:fillRect/>
          </a:stretch>
        </p:blipFill>
        <p:spPr>
          <a:xfrm>
            <a:off x="5897381" y="1891610"/>
            <a:ext cx="5761219" cy="4298053"/>
          </a:xfrm>
          <a:prstGeom prst="rect">
            <a:avLst/>
          </a:prstGeom>
        </p:spPr>
      </p:pic>
    </p:spTree>
    <p:extLst>
      <p:ext uri="{BB962C8B-B14F-4D97-AF65-F5344CB8AC3E}">
        <p14:creationId xmlns:p14="http://schemas.microsoft.com/office/powerpoint/2010/main" val="17498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1ACF-7EBF-64FB-E8C5-28695668DA5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71F26C37-D85A-EB70-4553-EF7D178B18AA}"/>
              </a:ext>
            </a:extLst>
          </p:cNvPr>
          <p:cNvSpPr>
            <a:spLocks noGrp="1"/>
          </p:cNvSpPr>
          <p:nvPr>
            <p:ph type="title"/>
          </p:nvPr>
        </p:nvSpPr>
        <p:spPr/>
        <p:txBody>
          <a:bodyPr rtlCol="0"/>
          <a:lstStyle/>
          <a:p>
            <a:pPr rtl="0"/>
            <a:r>
              <a:rPr lang="de-DE" dirty="0"/>
              <a:t>Gliederung (Unterpunkte kommen raus, nur auf Folien)</a:t>
            </a:r>
          </a:p>
        </p:txBody>
      </p:sp>
      <p:sp>
        <p:nvSpPr>
          <p:cNvPr id="10" name="Textplatzhalter 9">
            <a:extLst>
              <a:ext uri="{FF2B5EF4-FFF2-40B4-BE49-F238E27FC236}">
                <a16:creationId xmlns:a16="http://schemas.microsoft.com/office/drawing/2014/main" id="{89EDEBFB-67A8-963D-50AE-A65804D7A362}"/>
              </a:ext>
            </a:extLst>
          </p:cNvPr>
          <p:cNvSpPr>
            <a:spLocks noGrp="1"/>
          </p:cNvSpPr>
          <p:nvPr>
            <p:ph type="body" sz="quarter" idx="13"/>
          </p:nvPr>
        </p:nvSpPr>
        <p:spPr>
          <a:xfrm>
            <a:off x="444500" y="1625385"/>
            <a:ext cx="10807700" cy="4093243"/>
          </a:xfrm>
        </p:spPr>
        <p:txBody>
          <a:bodyPr rtlCol="0"/>
          <a:lstStyle/>
          <a:p>
            <a:pPr marL="342900" indent="-342900" rtl="0">
              <a:buFont typeface="+mj-lt"/>
              <a:buAutoNum type="arabicPeriod"/>
            </a:pPr>
            <a:r>
              <a:rPr lang="de-DE" dirty="0"/>
              <a:t>Ursprung und Konkurrenzsysteme (Max) </a:t>
            </a:r>
          </a:p>
          <a:p>
            <a:pPr marL="342900" indent="-342900" rtl="0">
              <a:buFont typeface="+mj-lt"/>
              <a:buAutoNum type="arabicPeriod"/>
            </a:pPr>
            <a:r>
              <a:rPr lang="de-DE" dirty="0"/>
              <a:t>Spezifikation (</a:t>
            </a:r>
            <a:r>
              <a:rPr lang="de-DE" dirty="0" err="1"/>
              <a:t>Finnley</a:t>
            </a:r>
            <a:r>
              <a:rPr lang="de-DE" dirty="0"/>
              <a:t>)</a:t>
            </a:r>
          </a:p>
          <a:p>
            <a:pPr marL="342900" indent="-342900">
              <a:buFont typeface="+mj-lt"/>
              <a:buAutoNum type="arabicPeriod"/>
            </a:pPr>
            <a:r>
              <a:rPr lang="de-DE" dirty="0"/>
              <a:t>Projektorganisation (Max) </a:t>
            </a:r>
          </a:p>
          <a:p>
            <a:pPr marL="342900" indent="-342900" rtl="0">
              <a:buFont typeface="+mj-lt"/>
              <a:buAutoNum type="arabicPeriod"/>
            </a:pPr>
            <a:r>
              <a:rPr lang="de-DE" dirty="0"/>
              <a:t>Design (und Userführung) (Leon)</a:t>
            </a:r>
          </a:p>
          <a:p>
            <a:pPr marL="342900" indent="-342900" rtl="0">
              <a:buFont typeface="+mj-lt"/>
              <a:buAutoNum type="arabicPeriod"/>
            </a:pPr>
            <a:r>
              <a:rPr lang="de-DE" dirty="0"/>
              <a:t>Technikkram/</a:t>
            </a:r>
            <a:r>
              <a:rPr lang="de-DE" dirty="0" err="1"/>
              <a:t>Specs</a:t>
            </a:r>
            <a:r>
              <a:rPr lang="de-DE" dirty="0"/>
              <a:t> (Leon und Olli)</a:t>
            </a:r>
          </a:p>
          <a:p>
            <a:pPr marL="342900" indent="-342900" rtl="0">
              <a:buFont typeface="+mj-lt"/>
              <a:buAutoNum type="arabicPeriod"/>
            </a:pPr>
            <a:r>
              <a:rPr lang="de-DE" dirty="0"/>
              <a:t>Code (Backend Olli, Frontend Leon)</a:t>
            </a:r>
          </a:p>
          <a:p>
            <a:pPr marL="800100" lvl="1" indent="-342900">
              <a:buFont typeface="+mj-lt"/>
              <a:buAutoNum type="arabicPeriod"/>
            </a:pPr>
            <a:r>
              <a:rPr lang="de-DE" dirty="0"/>
              <a:t>„Ist-Zustand“ </a:t>
            </a:r>
            <a:r>
              <a:rPr lang="de-DE" dirty="0">
                <a:sym typeface="Wingdings" panose="05000000000000000000" pitchFamily="2" charset="2"/>
              </a:rPr>
              <a:t> das und das genutzt, das und das umgesetzt, das und das verworfen</a:t>
            </a:r>
            <a:endParaRPr lang="de-DE" dirty="0"/>
          </a:p>
          <a:p>
            <a:pPr marL="800100" lvl="1" indent="-342900">
              <a:buFont typeface="+mj-lt"/>
              <a:buAutoNum type="arabicPeriod"/>
            </a:pPr>
            <a:r>
              <a:rPr lang="de-DE" dirty="0"/>
              <a:t>Ausblick (Security / Datenschutz)</a:t>
            </a:r>
          </a:p>
          <a:p>
            <a:pPr marL="342900" indent="-342900">
              <a:buFont typeface="+mj-lt"/>
              <a:buAutoNum type="arabicPeriod"/>
            </a:pPr>
            <a:r>
              <a:rPr lang="de-DE" dirty="0" err="1"/>
              <a:t>Lessons</a:t>
            </a:r>
            <a:r>
              <a:rPr lang="de-DE" dirty="0"/>
              <a:t> </a:t>
            </a:r>
            <a:r>
              <a:rPr lang="de-DE" dirty="0" err="1"/>
              <a:t>learned</a:t>
            </a:r>
            <a:r>
              <a:rPr lang="de-DE" dirty="0"/>
              <a:t> (Max)</a:t>
            </a:r>
          </a:p>
          <a:p>
            <a:pPr marL="342900" indent="-342900">
              <a:buFont typeface="+mj-lt"/>
              <a:buAutoNum type="arabicPeriod"/>
            </a:pPr>
            <a:r>
              <a:rPr lang="de-DE" dirty="0"/>
              <a:t>Fazit (</a:t>
            </a:r>
            <a:r>
              <a:rPr lang="de-DE" dirty="0" err="1"/>
              <a:t>Finnley</a:t>
            </a:r>
            <a:r>
              <a:rPr lang="de-DE" dirty="0"/>
              <a:t>)</a:t>
            </a:r>
          </a:p>
        </p:txBody>
      </p:sp>
      <p:sp>
        <p:nvSpPr>
          <p:cNvPr id="2" name="Foliennummernplatzhalter 1">
            <a:extLst>
              <a:ext uri="{FF2B5EF4-FFF2-40B4-BE49-F238E27FC236}">
                <a16:creationId xmlns:a16="http://schemas.microsoft.com/office/drawing/2014/main" id="{780B1890-5AE1-ABCB-B3A4-1BAE69597BBE}"/>
              </a:ext>
            </a:extLst>
          </p:cNvPr>
          <p:cNvSpPr>
            <a:spLocks noGrp="1"/>
          </p:cNvSpPr>
          <p:nvPr>
            <p:ph type="sldNum" sz="quarter" idx="12"/>
          </p:nvPr>
        </p:nvSpPr>
        <p:spPr/>
        <p:txBody>
          <a:bodyPr rtlCol="0"/>
          <a:lstStyle/>
          <a:p>
            <a:pPr rtl="0"/>
            <a:fld id="{C263D6C4-4840-40CC-AC84-17E24B3B7BDE}" type="slidenum">
              <a:rPr lang="de-DE" smtClean="0"/>
              <a:pPr rtl="0"/>
              <a:t>2</a:t>
            </a:fld>
            <a:endParaRPr lang="de-DE"/>
          </a:p>
        </p:txBody>
      </p:sp>
    </p:spTree>
    <p:extLst>
      <p:ext uri="{BB962C8B-B14F-4D97-AF65-F5344CB8AC3E}">
        <p14:creationId xmlns:p14="http://schemas.microsoft.com/office/powerpoint/2010/main" val="297128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5854535" y="3429000"/>
            <a:ext cx="5451305" cy="1243584"/>
          </a:xfrm>
        </p:spPr>
        <p:txBody>
          <a:bodyPr rtlCol="0"/>
          <a:lstStyle/>
          <a:p>
            <a:pPr rtl="0"/>
            <a:r>
              <a:rPr lang="de-DE" dirty="0"/>
              <a:t>Vielen Dank</a:t>
            </a:r>
            <a:br>
              <a:rPr lang="de-DE" dirty="0"/>
            </a:br>
            <a:r>
              <a:rPr lang="de-DE" dirty="0"/>
              <a:t>Zeit für Fragen</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13112E5-24AC-3EA3-AFAC-DB2ACBA6D755}"/>
              </a:ext>
            </a:extLst>
          </p:cNvPr>
          <p:cNvSpPr>
            <a:spLocks noGrp="1"/>
          </p:cNvSpPr>
          <p:nvPr>
            <p:ph type="body" idx="1"/>
          </p:nvPr>
        </p:nvSpPr>
        <p:spPr/>
        <p:txBody>
          <a:bodyPr/>
          <a:lstStyle/>
          <a:p>
            <a:endParaRPr lang="de-DE" dirty="0"/>
          </a:p>
        </p:txBody>
      </p:sp>
      <p:sp>
        <p:nvSpPr>
          <p:cNvPr id="3" name="Foliennummernplatzhalter 2">
            <a:extLst>
              <a:ext uri="{FF2B5EF4-FFF2-40B4-BE49-F238E27FC236}">
                <a16:creationId xmlns:a16="http://schemas.microsoft.com/office/drawing/2014/main" id="{DD28D966-4E68-B3AB-6F7F-38CC1C6C2B33}"/>
              </a:ext>
            </a:extLst>
          </p:cNvPr>
          <p:cNvSpPr>
            <a:spLocks noGrp="1"/>
          </p:cNvSpPr>
          <p:nvPr>
            <p:ph type="sldNum" sz="quarter" idx="12"/>
          </p:nvPr>
        </p:nvSpPr>
        <p:spPr/>
        <p:txBody>
          <a:bodyPr/>
          <a:lstStyle/>
          <a:p>
            <a:pPr rtl="0"/>
            <a:fld id="{C263D6C4-4840-40CC-AC84-17E24B3B7BDE}" type="slidenum">
              <a:rPr lang="de-DE" noProof="0" smtClean="0"/>
              <a:pPr rtl="0"/>
              <a:t>21</a:t>
            </a:fld>
            <a:endParaRPr lang="de-DE" noProof="0"/>
          </a:p>
        </p:txBody>
      </p:sp>
      <p:sp>
        <p:nvSpPr>
          <p:cNvPr id="4" name="Titel 3">
            <a:extLst>
              <a:ext uri="{FF2B5EF4-FFF2-40B4-BE49-F238E27FC236}">
                <a16:creationId xmlns:a16="http://schemas.microsoft.com/office/drawing/2014/main" id="{7EA52FA1-6915-D788-3679-5C28736C9C5A}"/>
              </a:ext>
            </a:extLst>
          </p:cNvPr>
          <p:cNvSpPr>
            <a:spLocks noGrp="1"/>
          </p:cNvSpPr>
          <p:nvPr>
            <p:ph type="title"/>
          </p:nvPr>
        </p:nvSpPr>
        <p:spPr/>
        <p:txBody>
          <a:bodyPr>
            <a:normAutofit fontScale="90000"/>
          </a:bodyPr>
          <a:lstStyle/>
          <a:p>
            <a:r>
              <a:rPr lang="de-DE" dirty="0"/>
              <a:t>Ab hier sind nur Vorlagen </a:t>
            </a:r>
          </a:p>
        </p:txBody>
      </p:sp>
      <p:sp>
        <p:nvSpPr>
          <p:cNvPr id="5" name="Pfeil: nach unten 4">
            <a:extLst>
              <a:ext uri="{FF2B5EF4-FFF2-40B4-BE49-F238E27FC236}">
                <a16:creationId xmlns:a16="http://schemas.microsoft.com/office/drawing/2014/main" id="{74A0EBA7-547F-A0F6-D038-B770A970B295}"/>
              </a:ext>
            </a:extLst>
          </p:cNvPr>
          <p:cNvSpPr/>
          <p:nvPr/>
        </p:nvSpPr>
        <p:spPr>
          <a:xfrm>
            <a:off x="3922815" y="1088571"/>
            <a:ext cx="1262743" cy="2252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80450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2606-3DAA-6819-54B7-C5888AD9E5B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B0999B-DC03-FBBD-B795-ADF91427059E}"/>
              </a:ext>
            </a:extLst>
          </p:cNvPr>
          <p:cNvSpPr>
            <a:spLocks noGrp="1"/>
          </p:cNvSpPr>
          <p:nvPr>
            <p:ph type="title"/>
          </p:nvPr>
        </p:nvSpPr>
        <p:spPr>
          <a:xfrm>
            <a:off x="832103" y="3886200"/>
            <a:ext cx="8247241" cy="859055"/>
          </a:xfrm>
        </p:spPr>
        <p:txBody>
          <a:bodyPr rtlCol="0"/>
          <a:lstStyle/>
          <a:p>
            <a:pPr rtl="0"/>
            <a:r>
              <a:rPr lang="de-DE"/>
              <a:t>Abschnittsüberschrift01</a:t>
            </a:r>
          </a:p>
        </p:txBody>
      </p:sp>
      <p:sp>
        <p:nvSpPr>
          <p:cNvPr id="5" name="Textplatzhalter 4">
            <a:extLst>
              <a:ext uri="{FF2B5EF4-FFF2-40B4-BE49-F238E27FC236}">
                <a16:creationId xmlns:a16="http://schemas.microsoft.com/office/drawing/2014/main" id="{8DD86B78-5861-8FDF-CA1D-3FF874A7A39A}"/>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9B629AA9-0DDC-57C9-7CD2-6A7BE5B4FDE6}"/>
              </a:ext>
            </a:extLst>
          </p:cNvPr>
          <p:cNvSpPr>
            <a:spLocks noGrp="1"/>
          </p:cNvSpPr>
          <p:nvPr>
            <p:ph type="sldNum" sz="quarter" idx="12"/>
          </p:nvPr>
        </p:nvSpPr>
        <p:spPr/>
        <p:txBody>
          <a:bodyPr rtlCol="0"/>
          <a:lstStyle/>
          <a:p>
            <a:pPr rtl="0"/>
            <a:fld id="{C263D6C4-4840-40CC-AC84-17E24B3B7BDE}" type="slidenum">
              <a:rPr lang="de-DE" smtClean="0"/>
              <a:pPr rtl="0"/>
              <a:t>22</a:t>
            </a:fld>
            <a:endParaRPr lang="de-DE"/>
          </a:p>
        </p:txBody>
      </p:sp>
    </p:spTree>
    <p:extLst>
      <p:ext uri="{BB962C8B-B14F-4D97-AF65-F5344CB8AC3E}">
        <p14:creationId xmlns:p14="http://schemas.microsoft.com/office/powerpoint/2010/main" val="265154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de-DE" smtClean="0"/>
              <a:pPr rtl="0"/>
              <a:t>23</a:t>
            </a:fld>
            <a:endParaRPr lang="de-DE"/>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de-DE" smtClean="0"/>
              <a:pPr rtl="0"/>
              <a:t>24</a:t>
            </a:fld>
            <a:endParaRPr lang="de-DE"/>
          </a:p>
        </p:txBody>
      </p:sp>
      <p:sp>
        <p:nvSpPr>
          <p:cNvPr id="7" name="Textplatzhalt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5" name="Bildplatzhalter 24" descr="Balkendiagramm">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pic>
        <p:nvPicPr>
          <p:cNvPr id="27" name="Bildplatzhalter 26" descr="Uhr">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Textplatzhalt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de-DE"/>
              <a:t>Beschriftung02 wird hier angezeigt</a:t>
            </a:r>
          </a:p>
        </p:txBody>
      </p:sp>
      <p:pic>
        <p:nvPicPr>
          <p:cNvPr id="29" name="Bildplatzhalter 28" descr="Mikroskop">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Beschriftung03 wird hier angezeigt</a:t>
            </a:r>
          </a:p>
        </p:txBody>
      </p:sp>
      <p:pic>
        <p:nvPicPr>
          <p:cNvPr id="31" name="Bildplatzhalter 30" descr="L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Beschriftung04 wird hier angezeigt</a:t>
            </a:r>
          </a:p>
        </p:txBody>
      </p:sp>
      <p:pic>
        <p:nvPicPr>
          <p:cNvPr id="33" name="Bildplatzhalter 32" descr="Kopf mit Zahnrädern">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extplatzhalt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de-DE"/>
              <a:t>Beschriftung05 wird hier angezeigt</a:t>
            </a:r>
          </a:p>
        </p:txBody>
      </p:sp>
      <p:sp>
        <p:nvSpPr>
          <p:cNvPr id="2" name="Foliennummernplatzhalt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de-DE" smtClean="0"/>
              <a:pPr rtl="0"/>
              <a:t>25</a:t>
            </a:fld>
            <a:endParaRPr lang="de-DE"/>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0" name="Bildplatzhalter 19" descr="Dreieckiges Musterdesign mit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Beschriftung02 wird hier angezeigt</a:t>
            </a:r>
          </a:p>
        </p:txBody>
      </p:sp>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Beschriftung03 wird hier angezeigt</a:t>
            </a:r>
          </a:p>
        </p:txBody>
      </p:sp>
      <p:sp>
        <p:nvSpPr>
          <p:cNvPr id="2" name="Foliennummernplatzhalt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de-DE" smtClean="0"/>
              <a:pPr rtl="0"/>
              <a:t>26</a:t>
            </a:fld>
            <a:endParaRPr lang="de-DE"/>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8" name="Bildplatzhalter 7" descr="Dreieckiges Musterdesign mit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de-DE" smtClean="0"/>
              <a:pPr rtl="0"/>
              <a:t>27</a:t>
            </a:fld>
            <a:endParaRPr lang="de-DE"/>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a:t>Tabelle</a:t>
            </a:r>
          </a:p>
        </p:txBody>
      </p:sp>
      <p:graphicFrame>
        <p:nvGraphicFramePr>
          <p:cNvPr id="6" name="Tabel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0835125"/>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de-DE" sz="1600" b="0" noProof="0" dirty="0">
                          <a:latin typeface="+mn-lt"/>
                          <a:cs typeface="Arial" panose="020B0604020202020204" pitchFamily="34" charset="0"/>
                        </a:rPr>
                        <a:t>Titel</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28</a:t>
            </a:fld>
            <a:endParaRPr lang="de-DE"/>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dirty="0"/>
              <a:t>Diagramm</a:t>
            </a:r>
          </a:p>
        </p:txBody>
      </p:sp>
      <p:graphicFrame>
        <p:nvGraphicFramePr>
          <p:cNvPr id="7" name="Diagramm 6" title="Bruttoeinnahmen-Platzhalterdiagramm">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523474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29</a:t>
            </a:fld>
            <a:endParaRPr lang="de-DE"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10159747" cy="859055"/>
          </a:xfrm>
        </p:spPr>
        <p:txBody>
          <a:bodyPr rtlCol="0">
            <a:normAutofit fontScale="90000"/>
          </a:bodyPr>
          <a:lstStyle/>
          <a:p>
            <a:pPr rtl="0"/>
            <a:r>
              <a:rPr lang="de-DE" dirty="0"/>
              <a:t>Ursprung und Konkurrenzsysteme </a:t>
            </a:r>
          </a:p>
        </p:txBody>
      </p:sp>
      <p:sp>
        <p:nvSpPr>
          <p:cNvPr id="5" name="Textplatzhalt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de-DE" smtClean="0"/>
              <a:pPr rtl="0"/>
              <a:t>3</a:t>
            </a:fld>
            <a:endParaRPr lang="de-DE"/>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r>
              <a:rPr lang="de-DE" dirty="0"/>
              <a:t>Software Engineering nicht leicht</a:t>
            </a:r>
            <a:br>
              <a:rPr lang="de-DE" dirty="0"/>
            </a:br>
            <a:r>
              <a:rPr lang="de-DE" dirty="0"/>
              <a:t>- </a:t>
            </a:r>
            <a:r>
              <a:rPr lang="de-DE" sz="2400" dirty="0"/>
              <a:t>Olli</a:t>
            </a:r>
            <a:endParaRPr lang="de-DE" dirty="0"/>
          </a:p>
        </p:txBody>
      </p:sp>
      <p:sp>
        <p:nvSpPr>
          <p:cNvPr id="2" name="Foliennummernplatzhalt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de-DE" smtClean="0"/>
              <a:pPr rtl="0"/>
              <a:t>30</a:t>
            </a:fld>
            <a:endParaRPr lang="de-DE"/>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38EA-804F-62C2-4EF1-66AF7D40D0E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4ACE9903-5E4F-FCDE-01C2-AD7301FB1F38}"/>
              </a:ext>
            </a:extLst>
          </p:cNvPr>
          <p:cNvSpPr>
            <a:spLocks noGrp="1"/>
          </p:cNvSpPr>
          <p:nvPr>
            <p:ph type="title"/>
          </p:nvPr>
        </p:nvSpPr>
        <p:spPr/>
        <p:txBody>
          <a:bodyPr rtlCol="0"/>
          <a:lstStyle/>
          <a:p>
            <a:pPr rtl="0"/>
            <a:r>
              <a:rPr lang="de-DE" dirty="0"/>
              <a:t>Ursprung und Konkurrenzsysteme </a:t>
            </a:r>
          </a:p>
        </p:txBody>
      </p:sp>
      <p:sp>
        <p:nvSpPr>
          <p:cNvPr id="2" name="Foliennummernplatzhalter 1">
            <a:extLst>
              <a:ext uri="{FF2B5EF4-FFF2-40B4-BE49-F238E27FC236}">
                <a16:creationId xmlns:a16="http://schemas.microsoft.com/office/drawing/2014/main" id="{8A7376D1-D66A-AB3C-9CD2-34071547DC4F}"/>
              </a:ext>
            </a:extLst>
          </p:cNvPr>
          <p:cNvSpPr>
            <a:spLocks noGrp="1"/>
          </p:cNvSpPr>
          <p:nvPr>
            <p:ph type="sldNum" sz="quarter" idx="12"/>
          </p:nvPr>
        </p:nvSpPr>
        <p:spPr/>
        <p:txBody>
          <a:bodyPr rtlCol="0"/>
          <a:lstStyle/>
          <a:p>
            <a:pPr rtl="0"/>
            <a:fld id="{C263D6C4-4840-40CC-AC84-17E24B3B7BDE}" type="slidenum">
              <a:rPr lang="de-DE" smtClean="0"/>
              <a:pPr rtl="0"/>
              <a:t>4</a:t>
            </a:fld>
            <a:endParaRPr lang="de-DE"/>
          </a:p>
        </p:txBody>
      </p:sp>
      <p:sp>
        <p:nvSpPr>
          <p:cNvPr id="7" name="Textplatzhalter 6">
            <a:extLst>
              <a:ext uri="{FF2B5EF4-FFF2-40B4-BE49-F238E27FC236}">
                <a16:creationId xmlns:a16="http://schemas.microsoft.com/office/drawing/2014/main" id="{520254C0-DFED-B5F8-3B13-6647C6A47040}"/>
              </a:ext>
            </a:extLst>
          </p:cNvPr>
          <p:cNvSpPr>
            <a:spLocks noGrp="1"/>
          </p:cNvSpPr>
          <p:nvPr>
            <p:ph type="body" sz="quarter" idx="1"/>
          </p:nvPr>
        </p:nvSpPr>
        <p:spPr/>
        <p:txBody>
          <a:bodyPr rtlCol="0"/>
          <a:lstStyle/>
          <a:p>
            <a:pPr rtl="0"/>
            <a:r>
              <a:rPr lang="de-DE" dirty="0"/>
              <a:t>Was gibt es auf dem Markt</a:t>
            </a:r>
          </a:p>
        </p:txBody>
      </p:sp>
      <p:sp>
        <p:nvSpPr>
          <p:cNvPr id="5" name="Textplatzhalter 4">
            <a:extLst>
              <a:ext uri="{FF2B5EF4-FFF2-40B4-BE49-F238E27FC236}">
                <a16:creationId xmlns:a16="http://schemas.microsoft.com/office/drawing/2014/main" id="{CBE05C10-8C0F-2E55-7F55-FA22E2C1DED4}"/>
              </a:ext>
            </a:extLst>
          </p:cNvPr>
          <p:cNvSpPr>
            <a:spLocks noGrp="1"/>
          </p:cNvSpPr>
          <p:nvPr>
            <p:ph type="body" sz="quarter" idx="3"/>
          </p:nvPr>
        </p:nvSpPr>
        <p:spPr/>
        <p:txBody>
          <a:bodyPr rtlCol="0"/>
          <a:lstStyle/>
          <a:p>
            <a:pPr rtl="0"/>
            <a:r>
              <a:rPr lang="de-DE" dirty="0"/>
              <a:t>Unsere Vorstellung</a:t>
            </a:r>
          </a:p>
        </p:txBody>
      </p:sp>
      <p:sp>
        <p:nvSpPr>
          <p:cNvPr id="8" name="Textplatzhalter 7">
            <a:extLst>
              <a:ext uri="{FF2B5EF4-FFF2-40B4-BE49-F238E27FC236}">
                <a16:creationId xmlns:a16="http://schemas.microsoft.com/office/drawing/2014/main" id="{999AAA83-ECFF-75B2-0B82-7F7E36DA2B8F}"/>
              </a:ext>
            </a:extLst>
          </p:cNvPr>
          <p:cNvSpPr>
            <a:spLocks noGrp="1"/>
          </p:cNvSpPr>
          <p:nvPr>
            <p:ph type="body" sz="quarter" idx="2"/>
          </p:nvPr>
        </p:nvSpPr>
        <p:spPr/>
        <p:txBody>
          <a:bodyPr rtlCol="0"/>
          <a:lstStyle/>
          <a:p>
            <a:pPr rtl="0"/>
            <a:r>
              <a:rPr lang="de-DE" dirty="0"/>
              <a:t>Große Rezeptdatenbanken</a:t>
            </a:r>
          </a:p>
          <a:p>
            <a:pPr rtl="0"/>
            <a:r>
              <a:rPr lang="de-DE" dirty="0"/>
              <a:t>Redaktionelle Inhalte, saisonale Vorschläge, Produktwerbung</a:t>
            </a:r>
          </a:p>
          <a:p>
            <a:pPr rtl="0"/>
            <a:r>
              <a:rPr lang="de-DE" dirty="0"/>
              <a:t>Vielfältige Zusatzfunktionen (z. B. Küchenhelfer, Magazine)</a:t>
            </a:r>
          </a:p>
          <a:p>
            <a:pPr rtl="0"/>
            <a:r>
              <a:rPr lang="de-DE" dirty="0"/>
              <a:t>Community-Funktionen wie Gruppen, Foren, Blogs</a:t>
            </a:r>
          </a:p>
          <a:p>
            <a:pPr rtl="0"/>
            <a:r>
              <a:rPr lang="de-DE" dirty="0"/>
              <a:t>Komplexe Strukturen und Filteroptionen</a:t>
            </a:r>
          </a:p>
          <a:p>
            <a:pPr rtl="0"/>
            <a:r>
              <a:rPr lang="de-DE" dirty="0"/>
              <a:t>Kochvideos, Rezept-Roulette, Wochenplaner mit Kostenpflicht</a:t>
            </a:r>
          </a:p>
        </p:txBody>
      </p:sp>
      <p:sp>
        <p:nvSpPr>
          <p:cNvPr id="6" name="Textplatzhalter 5">
            <a:extLst>
              <a:ext uri="{FF2B5EF4-FFF2-40B4-BE49-F238E27FC236}">
                <a16:creationId xmlns:a16="http://schemas.microsoft.com/office/drawing/2014/main" id="{5506366A-EDA3-E0A7-A520-7C17B4C08B77}"/>
              </a:ext>
            </a:extLst>
          </p:cNvPr>
          <p:cNvSpPr>
            <a:spLocks noGrp="1"/>
          </p:cNvSpPr>
          <p:nvPr>
            <p:ph type="body" sz="quarter" idx="4"/>
          </p:nvPr>
        </p:nvSpPr>
        <p:spPr/>
        <p:txBody>
          <a:bodyPr rtlCol="0"/>
          <a:lstStyle/>
          <a:p>
            <a:pPr rtl="0"/>
            <a:r>
              <a:rPr lang="de-DE" dirty="0"/>
              <a:t>Reduziertes, funktionales digitales Kochbuch</a:t>
            </a:r>
          </a:p>
          <a:p>
            <a:pPr rtl="0"/>
            <a:r>
              <a:rPr lang="de-DE" dirty="0"/>
              <a:t>Keine Werbung, keine redaktionellen Inhalte</a:t>
            </a:r>
          </a:p>
          <a:p>
            <a:pPr rtl="0"/>
            <a:r>
              <a:rPr lang="de-DE" dirty="0"/>
              <a:t>Konzentration auf Kernfunktionen: Rezepte anlegen, bearbeiten, löschen</a:t>
            </a:r>
          </a:p>
          <a:p>
            <a:pPr rtl="0"/>
            <a:r>
              <a:rPr lang="de-DE" dirty="0"/>
              <a:t>Keine Community-Funktionen – Fokus auf individuelle Nutzung</a:t>
            </a:r>
          </a:p>
          <a:p>
            <a:pPr rtl="0"/>
            <a:r>
              <a:rPr lang="de-DE" dirty="0"/>
              <a:t>Minimalistische, intuitive Benutzeroberfläche</a:t>
            </a:r>
          </a:p>
          <a:p>
            <a:pPr rtl="0"/>
            <a:r>
              <a:rPr lang="de-DE" dirty="0"/>
              <a:t>Klare, kostenlose Rezeptverwaltung ohne Ablenkung</a:t>
            </a:r>
          </a:p>
          <a:p>
            <a:pPr rtl="0"/>
            <a:r>
              <a:rPr lang="de-DE" dirty="0"/>
              <a:t>Schlankes, übersichtliches Layout</a:t>
            </a:r>
          </a:p>
        </p:txBody>
      </p:sp>
    </p:spTree>
    <p:extLst>
      <p:ext uri="{BB962C8B-B14F-4D97-AF65-F5344CB8AC3E}">
        <p14:creationId xmlns:p14="http://schemas.microsoft.com/office/powerpoint/2010/main" val="366113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DF409-2827-43F5-3DDE-54E6A606BC36}"/>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B39E51CA-598F-A340-D39E-382C9A1E2FB7}"/>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7B91CB63-F4FB-101C-91A9-1C08EC3C55CC}"/>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965544D7-3A2E-C03E-C304-E654D7E85FB6}"/>
              </a:ext>
            </a:extLst>
          </p:cNvPr>
          <p:cNvSpPr>
            <a:spLocks noGrp="1"/>
          </p:cNvSpPr>
          <p:nvPr>
            <p:ph type="sldNum" sz="quarter" idx="12"/>
          </p:nvPr>
        </p:nvSpPr>
        <p:spPr/>
        <p:txBody>
          <a:bodyPr rtlCol="0"/>
          <a:lstStyle/>
          <a:p>
            <a:pPr rtl="0"/>
            <a:fld id="{C263D6C4-4840-40CC-AC84-17E24B3B7BDE}" type="slidenum">
              <a:rPr lang="de-DE" smtClean="0"/>
              <a:pPr rtl="0"/>
              <a:t>5</a:t>
            </a:fld>
            <a:endParaRPr lang="de-DE"/>
          </a:p>
        </p:txBody>
      </p:sp>
    </p:spTree>
    <p:extLst>
      <p:ext uri="{BB962C8B-B14F-4D97-AF65-F5344CB8AC3E}">
        <p14:creationId xmlns:p14="http://schemas.microsoft.com/office/powerpoint/2010/main" val="281944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25C30-D133-9560-E361-CFBCAAEA371C}"/>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1D2F54D-3F17-BACF-A297-FD470E0A571E}"/>
              </a:ext>
            </a:extLst>
          </p:cNvPr>
          <p:cNvSpPr>
            <a:spLocks noGrp="1"/>
          </p:cNvSpPr>
          <p:nvPr>
            <p:ph type="title"/>
          </p:nvPr>
        </p:nvSpPr>
        <p:spPr/>
        <p:txBody>
          <a:bodyPr rtlCol="0"/>
          <a:lstStyle/>
          <a:p>
            <a:pPr rtl="0"/>
            <a:r>
              <a:rPr lang="de-DE" dirty="0"/>
              <a:t>Use-Case-Diagramm</a:t>
            </a:r>
          </a:p>
        </p:txBody>
      </p:sp>
      <p:sp>
        <p:nvSpPr>
          <p:cNvPr id="10" name="Textplatzhalter 9">
            <a:extLst>
              <a:ext uri="{FF2B5EF4-FFF2-40B4-BE49-F238E27FC236}">
                <a16:creationId xmlns:a16="http://schemas.microsoft.com/office/drawing/2014/main" id="{CBD8DEDE-4761-5E43-308A-710C67E2B48B}"/>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E476B5DF-13E3-C1CF-B5E5-2FEECD9BF2E5}"/>
              </a:ext>
            </a:extLst>
          </p:cNvPr>
          <p:cNvSpPr>
            <a:spLocks noGrp="1"/>
          </p:cNvSpPr>
          <p:nvPr>
            <p:ph type="sldNum" sz="quarter" idx="12"/>
          </p:nvPr>
        </p:nvSpPr>
        <p:spPr/>
        <p:txBody>
          <a:bodyPr rtlCol="0"/>
          <a:lstStyle/>
          <a:p>
            <a:pPr rtl="0"/>
            <a:fld id="{C263D6C4-4840-40CC-AC84-17E24B3B7BDE}" type="slidenum">
              <a:rPr lang="de-DE" smtClean="0"/>
              <a:pPr rtl="0"/>
              <a:t>6</a:t>
            </a:fld>
            <a:endParaRPr lang="de-DE"/>
          </a:p>
        </p:txBody>
      </p:sp>
      <p:pic>
        <p:nvPicPr>
          <p:cNvPr id="4" name="Grafik 3" descr="Ein Bild, das Diagramm, Reihe, Kreis enthält.&#10;&#10;KI-generierte Inhalte können fehlerhaft sein.">
            <a:extLst>
              <a:ext uri="{FF2B5EF4-FFF2-40B4-BE49-F238E27FC236}">
                <a16:creationId xmlns:a16="http://schemas.microsoft.com/office/drawing/2014/main" id="{27227AFF-98B8-2B9F-9873-76EE677D6898}"/>
              </a:ext>
            </a:extLst>
          </p:cNvPr>
          <p:cNvPicPr>
            <a:picLocks noChangeAspect="1"/>
          </p:cNvPicPr>
          <p:nvPr/>
        </p:nvPicPr>
        <p:blipFill>
          <a:blip r:embed="rId3"/>
          <a:stretch>
            <a:fillRect/>
          </a:stretch>
        </p:blipFill>
        <p:spPr>
          <a:xfrm>
            <a:off x="2684285" y="1493167"/>
            <a:ext cx="6823430" cy="3871665"/>
          </a:xfrm>
          <a:prstGeom prst="rect">
            <a:avLst/>
          </a:prstGeom>
        </p:spPr>
      </p:pic>
    </p:spTree>
    <p:extLst>
      <p:ext uri="{BB962C8B-B14F-4D97-AF65-F5344CB8AC3E}">
        <p14:creationId xmlns:p14="http://schemas.microsoft.com/office/powerpoint/2010/main" val="315319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E3CB0-60ED-BB9F-1EF4-1BB7DF491D3F}"/>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6CE246D-6904-524B-E804-3FE727227B84}"/>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938625DE-AE36-3859-84D5-3287389CE8BA}"/>
              </a:ext>
            </a:extLst>
          </p:cNvPr>
          <p:cNvSpPr>
            <a:spLocks noGrp="1"/>
          </p:cNvSpPr>
          <p:nvPr>
            <p:ph type="body" idx="1"/>
          </p:nvPr>
        </p:nvSpPr>
        <p:spPr/>
        <p:txBody>
          <a:bodyPr rtlCol="0"/>
          <a:lstStyle/>
          <a:p>
            <a:pPr rtl="0"/>
            <a:r>
              <a:rPr lang="de-DE" dirty="0"/>
              <a:t>Dokument-Vorschau</a:t>
            </a:r>
          </a:p>
        </p:txBody>
      </p:sp>
      <p:sp>
        <p:nvSpPr>
          <p:cNvPr id="2" name="Foliennummernplatzhalter 1">
            <a:extLst>
              <a:ext uri="{FF2B5EF4-FFF2-40B4-BE49-F238E27FC236}">
                <a16:creationId xmlns:a16="http://schemas.microsoft.com/office/drawing/2014/main" id="{B814500D-41A1-807A-1F20-98D322483F0D}"/>
              </a:ext>
            </a:extLst>
          </p:cNvPr>
          <p:cNvSpPr>
            <a:spLocks noGrp="1"/>
          </p:cNvSpPr>
          <p:nvPr>
            <p:ph type="sldNum" sz="quarter" idx="12"/>
          </p:nvPr>
        </p:nvSpPr>
        <p:spPr/>
        <p:txBody>
          <a:bodyPr rtlCol="0"/>
          <a:lstStyle/>
          <a:p>
            <a:pPr rtl="0"/>
            <a:fld id="{C263D6C4-4840-40CC-AC84-17E24B3B7BDE}" type="slidenum">
              <a:rPr lang="de-DE" smtClean="0"/>
              <a:pPr rtl="0"/>
              <a:t>7</a:t>
            </a:fld>
            <a:endParaRPr lang="de-DE"/>
          </a:p>
        </p:txBody>
      </p:sp>
    </p:spTree>
    <p:extLst>
      <p:ext uri="{BB962C8B-B14F-4D97-AF65-F5344CB8AC3E}">
        <p14:creationId xmlns:p14="http://schemas.microsoft.com/office/powerpoint/2010/main" val="410624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DF1B-4D32-5408-F856-1AD4E79AF86A}"/>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47F0507-80E3-84C8-561F-73D4430610B5}"/>
              </a:ext>
            </a:extLst>
          </p:cNvPr>
          <p:cNvSpPr>
            <a:spLocks noGrp="1"/>
          </p:cNvSpPr>
          <p:nvPr>
            <p:ph type="title"/>
          </p:nvPr>
        </p:nvSpPr>
        <p:spPr/>
        <p:txBody>
          <a:bodyPr rtlCol="0"/>
          <a:lstStyle/>
          <a:p>
            <a:pPr rtl="0"/>
            <a:r>
              <a:rPr lang="de-DE" dirty="0"/>
              <a:t>ER-Modell</a:t>
            </a:r>
          </a:p>
        </p:txBody>
      </p:sp>
      <p:sp>
        <p:nvSpPr>
          <p:cNvPr id="10" name="Textplatzhalter 9">
            <a:extLst>
              <a:ext uri="{FF2B5EF4-FFF2-40B4-BE49-F238E27FC236}">
                <a16:creationId xmlns:a16="http://schemas.microsoft.com/office/drawing/2014/main" id="{297CE390-780F-D4EC-87E0-6E21DA763BA8}"/>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B250F746-4185-5461-4174-96D66F780DAA}"/>
              </a:ext>
            </a:extLst>
          </p:cNvPr>
          <p:cNvSpPr>
            <a:spLocks noGrp="1"/>
          </p:cNvSpPr>
          <p:nvPr>
            <p:ph type="sldNum" sz="quarter" idx="12"/>
          </p:nvPr>
        </p:nvSpPr>
        <p:spPr/>
        <p:txBody>
          <a:bodyPr rtlCol="0"/>
          <a:lstStyle/>
          <a:p>
            <a:pPr rtl="0"/>
            <a:fld id="{C263D6C4-4840-40CC-AC84-17E24B3B7BDE}" type="slidenum">
              <a:rPr lang="de-DE" smtClean="0"/>
              <a:pPr rtl="0"/>
              <a:t>8</a:t>
            </a:fld>
            <a:endParaRPr lang="de-DE"/>
          </a:p>
        </p:txBody>
      </p:sp>
      <p:pic>
        <p:nvPicPr>
          <p:cNvPr id="4" name="Grafik 3" descr="Ein Bild, das Text, Diagramm, Screenshot, Schrift enthält.&#10;&#10;KI-generierte Inhalte können fehlerhaft sein.">
            <a:extLst>
              <a:ext uri="{FF2B5EF4-FFF2-40B4-BE49-F238E27FC236}">
                <a16:creationId xmlns:a16="http://schemas.microsoft.com/office/drawing/2014/main" id="{A8D56A7C-CDD8-6E73-29C0-43149F7460B5}"/>
              </a:ext>
            </a:extLst>
          </p:cNvPr>
          <p:cNvPicPr>
            <a:picLocks noChangeAspect="1"/>
          </p:cNvPicPr>
          <p:nvPr/>
        </p:nvPicPr>
        <p:blipFill>
          <a:blip r:embed="rId3"/>
          <a:stretch>
            <a:fillRect/>
          </a:stretch>
        </p:blipFill>
        <p:spPr>
          <a:xfrm>
            <a:off x="2893872" y="1214837"/>
            <a:ext cx="6315355" cy="4914338"/>
          </a:xfrm>
          <a:prstGeom prst="rect">
            <a:avLst/>
          </a:prstGeom>
        </p:spPr>
      </p:pic>
    </p:spTree>
    <p:extLst>
      <p:ext uri="{BB962C8B-B14F-4D97-AF65-F5344CB8AC3E}">
        <p14:creationId xmlns:p14="http://schemas.microsoft.com/office/powerpoint/2010/main" val="407845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E2504-B404-BCDA-408F-8F6AEC31AA3D}"/>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31F5B4E-F93E-75F2-C6B1-DF8FD163E4ED}"/>
              </a:ext>
            </a:extLst>
          </p:cNvPr>
          <p:cNvSpPr>
            <a:spLocks noGrp="1"/>
          </p:cNvSpPr>
          <p:nvPr>
            <p:ph type="title"/>
          </p:nvPr>
        </p:nvSpPr>
        <p:spPr/>
        <p:txBody>
          <a:bodyPr rtlCol="0"/>
          <a:lstStyle/>
          <a:p>
            <a:pPr rtl="0"/>
            <a:r>
              <a:rPr lang="de-DE" dirty="0"/>
              <a:t>Spezifikation – Abgrenzung und Scopes</a:t>
            </a:r>
          </a:p>
        </p:txBody>
      </p:sp>
      <p:sp>
        <p:nvSpPr>
          <p:cNvPr id="2" name="Foliennummernplatzhalter 1">
            <a:extLst>
              <a:ext uri="{FF2B5EF4-FFF2-40B4-BE49-F238E27FC236}">
                <a16:creationId xmlns:a16="http://schemas.microsoft.com/office/drawing/2014/main" id="{D73DD8FF-5726-712C-44DC-E6AF0499ABA3}"/>
              </a:ext>
            </a:extLst>
          </p:cNvPr>
          <p:cNvSpPr>
            <a:spLocks noGrp="1"/>
          </p:cNvSpPr>
          <p:nvPr>
            <p:ph type="sldNum" sz="quarter" idx="12"/>
          </p:nvPr>
        </p:nvSpPr>
        <p:spPr/>
        <p:txBody>
          <a:bodyPr rtlCol="0"/>
          <a:lstStyle/>
          <a:p>
            <a:pPr rtl="0"/>
            <a:fld id="{C263D6C4-4840-40CC-AC84-17E24B3B7BDE}" type="slidenum">
              <a:rPr lang="de-DE" smtClean="0"/>
              <a:pPr rtl="0"/>
              <a:t>9</a:t>
            </a:fld>
            <a:endParaRPr lang="de-DE"/>
          </a:p>
        </p:txBody>
      </p:sp>
      <p:sp>
        <p:nvSpPr>
          <p:cNvPr id="7" name="Textplatzhalter 6">
            <a:extLst>
              <a:ext uri="{FF2B5EF4-FFF2-40B4-BE49-F238E27FC236}">
                <a16:creationId xmlns:a16="http://schemas.microsoft.com/office/drawing/2014/main" id="{15136300-D8EA-21F0-7AF7-E484D184464C}"/>
              </a:ext>
            </a:extLst>
          </p:cNvPr>
          <p:cNvSpPr>
            <a:spLocks noGrp="1"/>
          </p:cNvSpPr>
          <p:nvPr>
            <p:ph type="body" sz="quarter" idx="1"/>
          </p:nvPr>
        </p:nvSpPr>
        <p:spPr/>
        <p:txBody>
          <a:bodyPr rtlCol="0"/>
          <a:lstStyle/>
          <a:p>
            <a:pPr rtl="0"/>
            <a:r>
              <a:rPr lang="de-DE" dirty="0"/>
              <a:t>Abgrenzung</a:t>
            </a:r>
          </a:p>
        </p:txBody>
      </p:sp>
      <p:sp>
        <p:nvSpPr>
          <p:cNvPr id="5" name="Textplatzhalter 4">
            <a:extLst>
              <a:ext uri="{FF2B5EF4-FFF2-40B4-BE49-F238E27FC236}">
                <a16:creationId xmlns:a16="http://schemas.microsoft.com/office/drawing/2014/main" id="{9A56DD8A-9941-A204-8B09-3D711AB3C4BB}"/>
              </a:ext>
            </a:extLst>
          </p:cNvPr>
          <p:cNvSpPr>
            <a:spLocks noGrp="1"/>
          </p:cNvSpPr>
          <p:nvPr>
            <p:ph type="body" sz="quarter" idx="3"/>
          </p:nvPr>
        </p:nvSpPr>
        <p:spPr/>
        <p:txBody>
          <a:bodyPr rtlCol="0"/>
          <a:lstStyle/>
          <a:p>
            <a:pPr rtl="0"/>
            <a:r>
              <a:rPr lang="de-DE" dirty="0" err="1"/>
              <a:t>Scope</a:t>
            </a:r>
            <a:endParaRPr lang="de-DE" dirty="0"/>
          </a:p>
        </p:txBody>
      </p:sp>
      <p:sp>
        <p:nvSpPr>
          <p:cNvPr id="8" name="Textplatzhalter 7">
            <a:extLst>
              <a:ext uri="{FF2B5EF4-FFF2-40B4-BE49-F238E27FC236}">
                <a16:creationId xmlns:a16="http://schemas.microsoft.com/office/drawing/2014/main" id="{ECB34F30-105A-A58A-49DE-FEB566DA5327}"/>
              </a:ext>
            </a:extLst>
          </p:cNvPr>
          <p:cNvSpPr>
            <a:spLocks noGrp="1"/>
          </p:cNvSpPr>
          <p:nvPr>
            <p:ph type="body" sz="quarter" idx="2"/>
          </p:nvPr>
        </p:nvSpPr>
        <p:spPr/>
        <p:txBody>
          <a:bodyPr rtlCol="0"/>
          <a:lstStyle/>
          <a:p>
            <a:pPr rtl="0"/>
            <a:r>
              <a:rPr lang="de-DE" dirty="0"/>
              <a:t>Userregistrierung und -anmeldung</a:t>
            </a:r>
          </a:p>
          <a:p>
            <a:pPr rtl="0"/>
            <a:r>
              <a:rPr lang="de-DE" dirty="0"/>
              <a:t>Blogs</a:t>
            </a:r>
          </a:p>
          <a:p>
            <a:pPr rtl="0"/>
            <a:r>
              <a:rPr lang="de-DE" dirty="0"/>
              <a:t>Newsletter</a:t>
            </a:r>
          </a:p>
          <a:p>
            <a:r>
              <a:rPr lang="de-DE" dirty="0"/>
              <a:t>Marketing</a:t>
            </a:r>
          </a:p>
          <a:p>
            <a:r>
              <a:rPr lang="de-DE" dirty="0"/>
              <a:t>KI-Einbindung für Rezeptvorschläge</a:t>
            </a:r>
          </a:p>
          <a:p>
            <a:pPr rtl="0"/>
            <a:endParaRPr lang="de-DE" dirty="0"/>
          </a:p>
        </p:txBody>
      </p:sp>
      <p:sp>
        <p:nvSpPr>
          <p:cNvPr id="6" name="Textplatzhalter 5">
            <a:extLst>
              <a:ext uri="{FF2B5EF4-FFF2-40B4-BE49-F238E27FC236}">
                <a16:creationId xmlns:a16="http://schemas.microsoft.com/office/drawing/2014/main" id="{9C805E3A-3AD8-EA82-CC73-3D5E19416159}"/>
              </a:ext>
            </a:extLst>
          </p:cNvPr>
          <p:cNvSpPr>
            <a:spLocks noGrp="1"/>
          </p:cNvSpPr>
          <p:nvPr>
            <p:ph type="body" sz="quarter" idx="4"/>
          </p:nvPr>
        </p:nvSpPr>
        <p:spPr/>
        <p:txBody>
          <a:bodyPr rtlCol="0"/>
          <a:lstStyle/>
          <a:p>
            <a:r>
              <a:rPr lang="de-DE" dirty="0"/>
              <a:t>DB-Anbindung</a:t>
            </a:r>
          </a:p>
          <a:p>
            <a:r>
              <a:rPr lang="de-DE" dirty="0"/>
              <a:t>Frontend und Overlay</a:t>
            </a:r>
          </a:p>
          <a:p>
            <a:pPr rtl="0"/>
            <a:r>
              <a:rPr lang="de-DE" dirty="0"/>
              <a:t>CRUD-Operatoren</a:t>
            </a:r>
          </a:p>
        </p:txBody>
      </p:sp>
    </p:spTree>
    <p:extLst>
      <p:ext uri="{BB962C8B-B14F-4D97-AF65-F5344CB8AC3E}">
        <p14:creationId xmlns:p14="http://schemas.microsoft.com/office/powerpoint/2010/main" val="18836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540_TF66687569" id="{CEF2C2C8-B793-49BD-9F2D-021B5AD8ADD7}" vid="{5C6F23DF-40AC-4295-B1BA-EEA06C02EEB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Moderne blaue Präsentation</Template>
  <TotalTime>0</TotalTime>
  <Words>771</Words>
  <Application>Microsoft Office PowerPoint</Application>
  <PresentationFormat>Breitbild</PresentationFormat>
  <Paragraphs>176</Paragraphs>
  <Slides>30</Slides>
  <Notes>29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30</vt:i4>
      </vt:variant>
    </vt:vector>
  </HeadingPairs>
  <TitlesOfParts>
    <vt:vector size="36" baseType="lpstr">
      <vt:lpstr>Arial</vt:lpstr>
      <vt:lpstr>Calibri</vt:lpstr>
      <vt:lpstr>Trade Gothic LT Pro</vt:lpstr>
      <vt:lpstr>Trebuchet MS</vt:lpstr>
      <vt:lpstr>Wingdings</vt:lpstr>
      <vt:lpstr>Office-Design</vt:lpstr>
      <vt:lpstr>Fallstudie  Software-Engineering: Kochbuch</vt:lpstr>
      <vt:lpstr>Gliederung (Unterpunkte kommen raus, nur auf Folien)</vt:lpstr>
      <vt:lpstr>Ursprung und Konkurrenzsysteme </vt:lpstr>
      <vt:lpstr>Ursprung und Konkurrenzsysteme </vt:lpstr>
      <vt:lpstr>Spezifikation</vt:lpstr>
      <vt:lpstr>Use-Case-Diagramm</vt:lpstr>
      <vt:lpstr>Spezifikation</vt:lpstr>
      <vt:lpstr>ER-Modell</vt:lpstr>
      <vt:lpstr>Spezifikation – Abgrenzung und Scopes</vt:lpstr>
      <vt:lpstr>Projektorganisation</vt:lpstr>
      <vt:lpstr>Zusammenarbeit &amp; Kommunikation</vt:lpstr>
      <vt:lpstr>Teamstruktur &amp; Aufgabenverteilung</vt:lpstr>
      <vt:lpstr>Tools &amp; Projektverwaltung</vt:lpstr>
      <vt:lpstr>Design</vt:lpstr>
      <vt:lpstr>Technikkram/Specs</vt:lpstr>
      <vt:lpstr>Code</vt:lpstr>
      <vt:lpstr>Lessons learned</vt:lpstr>
      <vt:lpstr>Lessons learned</vt:lpstr>
      <vt:lpstr>Fazit</vt:lpstr>
      <vt:lpstr>Vielen Dank Zeit für Fragen</vt:lpstr>
      <vt:lpstr>Ab hier sind nur Vorlagen </vt:lpstr>
      <vt:lpstr>Abschnittsüberschrift01</vt:lpstr>
      <vt:lpstr>Titel des Inhalts</vt:lpstr>
      <vt:lpstr>Titel des Inhalts</vt:lpstr>
      <vt:lpstr>Titel des Inhalts</vt:lpstr>
      <vt:lpstr>Titel des Inhalts</vt:lpstr>
      <vt:lpstr>Titel des Inhalts</vt:lpstr>
      <vt:lpstr>Tabelle</vt:lpstr>
      <vt:lpstr>Diagramm</vt:lpstr>
      <vt:lpstr>Software Engineering nicht leicht - Olli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Fallstudie  Software-Engineering: Kochbuch</dc:title>
  <dc:creator>Max Römhild</dc:creator>
  <cp:lastModifiedBy>Tieto Draco</cp:lastModifiedBy>
  <cp:revision>19</cp:revision>
  <dcterms:created xsi:type="dcterms:W3CDTF">2025-05-19T09:26:26Z</dcterms:created>
  <dcterms:modified xsi:type="dcterms:W3CDTF">2025-05-24T00:01:14Z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