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D285B-2420-4ED5-91D9-4005BE9D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8CDA43-2152-4587-A930-6465C145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F9C39-ABE0-4864-BE43-6821EB4D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5F2D4-825B-4E64-811B-2F422EF2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606A5-3576-476D-B58C-9E637AA4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81D8-5B14-4856-983A-92E8602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318BC-74F0-42F7-99A4-2F78300A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4F143-8E12-4ED4-8CD1-04D28616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BB588-1C02-4662-AED9-58135F6C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CCA05-6D9C-478C-BC1A-89CAFE9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3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44DBB4-EAF9-46EB-8BC1-6666553A8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9EBBE2-8987-4E4F-9F02-FE3DDC61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46331-23CA-44FD-8784-96C3886A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CB958-C8EF-488D-93C1-590858F1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555E7-22B6-41E4-BC5C-EE05F05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91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34A5-9A27-4AD9-A2FC-2F84D191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BA284-5582-40C1-AF4F-C1D6AB8B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40F27-1D9B-4F4E-9CD3-3266FAF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BFD80-7780-4755-BA3D-C736584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C31600-D961-4F5C-AC88-E7EC9470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0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E6233-5B83-4B61-8D21-50B9B3FD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26E4D2-E799-416A-8A79-B4584124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7ECF7-64F6-4627-8058-17AFAFB7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B4340-7EC1-4C11-B112-F05AB142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4617B-3A33-48B7-BB94-00FE6B30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13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1D8E7-2D89-473B-803B-3D1317E6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1D3E9-B613-4071-85F7-FB64BECB0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DF3D9C-168A-4002-B27E-43FEDD5B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6891D4-7173-43A2-83AF-8DDB1F41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F424C-9E5B-4D71-BDD5-F93FFE1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376D5-4EA2-46B3-ABA8-B496CA0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294F-AFEF-4687-9C0D-3A6B9712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4E093-68D4-418E-971D-C13AB3F75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D9B57-C1A5-4876-80CF-E1FEC0EFD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E37BAF-BFCF-495B-B19B-41829FC3B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E86F91-43E4-446A-9285-C38E33189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49E0CD-9534-429D-A1CF-31B1F4CA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2CCAD9-C295-4611-AD8E-C3C5330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38883A-9845-461B-B33C-D0AEB55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324B3-DDCE-40A6-A0EB-B34E7E5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88B45E-F1EC-416D-A9CD-D4F54A2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FC1BCF-EF95-4939-8A84-B3D4D0D5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EFC9C-9791-4D4F-AD0A-BE45A58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2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32F995-4EA7-424E-8992-74AF5867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A66501-C012-4716-9720-B8B926B7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13129-A1FA-4D76-AF5F-C0AB8F4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56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54DBE-6825-4D34-B8F0-B0B6B5F6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835A4-2FD8-4995-AE12-527D615E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3F8BF-1E9D-4601-91C8-CA2F75C8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5C60C-29B4-4A44-A57B-E5562D37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D18D8-7878-4EC7-8F9E-0FAF1B0A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2C8F7-EA6A-4928-8D48-E87A95C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C0072-6F97-4B9E-8A15-180927B0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EDC615-0EAA-491C-AA76-2D48B8C65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F6DA5-8E0A-414E-8C08-9E160260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63AFA-2787-48F4-92CE-FFFA0C30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E365A-0B8F-4C05-8181-2E6BEFE8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7E8343-6347-4BFC-934F-6449BF86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91427F-0A2F-469B-9276-D64AA3E7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CBEDF-6055-494F-A709-A44E4508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70897-678F-4BF9-8D89-ED9218B84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09F7-E78B-4AC5-85C7-0CC1440134B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D243B-E947-48EF-89E0-0CC501B1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A56D7-A316-4BFF-B3A9-6DAF9730E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14786-0F23-44F2-AC45-E8E976F6C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6EA68A9-F3C9-48ED-BF1B-A9BFDF53F3B5}"/>
              </a:ext>
            </a:extLst>
          </p:cNvPr>
          <p:cNvGrpSpPr/>
          <p:nvPr/>
        </p:nvGrpSpPr>
        <p:grpSpPr>
          <a:xfrm>
            <a:off x="2695073" y="890337"/>
            <a:ext cx="4491789" cy="3662613"/>
            <a:chOff x="2695073" y="890337"/>
            <a:chExt cx="4491789" cy="3662613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870C9A38-5B67-4E16-80A0-13737CF62B9C}"/>
                </a:ext>
              </a:extLst>
            </p:cNvPr>
            <p:cNvGrpSpPr/>
            <p:nvPr/>
          </p:nvGrpSpPr>
          <p:grpSpPr>
            <a:xfrm>
              <a:off x="2695073" y="890337"/>
              <a:ext cx="4491789" cy="3662613"/>
              <a:chOff x="2695073" y="890337"/>
              <a:chExt cx="4491789" cy="3662613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F7A7626C-E704-4E4A-BFB9-C5566DF3A8BD}"/>
                  </a:ext>
                </a:extLst>
              </p:cNvPr>
              <p:cNvSpPr/>
              <p:nvPr/>
            </p:nvSpPr>
            <p:spPr>
              <a:xfrm>
                <a:off x="2695073" y="890337"/>
                <a:ext cx="4491789" cy="36626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4CF906A-5F3F-4ABD-8EC7-34ABB3E731CE}"/>
                  </a:ext>
                </a:extLst>
              </p:cNvPr>
              <p:cNvSpPr txBox="1"/>
              <p:nvPr/>
            </p:nvSpPr>
            <p:spPr>
              <a:xfrm>
                <a:off x="4496583" y="2637394"/>
                <a:ext cx="14631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/>
                  <a:t>Titel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F05CE1AF-2CCB-4795-B2D5-8F4363A2C8D9}"/>
                  </a:ext>
                </a:extLst>
              </p:cNvPr>
              <p:cNvSpPr/>
              <p:nvPr/>
            </p:nvSpPr>
            <p:spPr>
              <a:xfrm>
                <a:off x="5847329" y="4190930"/>
                <a:ext cx="1142777" cy="3077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Details…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D3FB541-3D5E-4379-BCB4-2E2000C235FF}"/>
                  </a:ext>
                </a:extLst>
              </p:cNvPr>
              <p:cNvSpPr txBox="1"/>
              <p:nvPr/>
            </p:nvSpPr>
            <p:spPr>
              <a:xfrm>
                <a:off x="5804468" y="3166008"/>
                <a:ext cx="954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30 min</a:t>
                </a:r>
              </a:p>
            </p:txBody>
          </p:sp>
          <p:pic>
            <p:nvPicPr>
              <p:cNvPr id="12" name="Grafik 11" descr="Sanduhr abgelaufen mit einfarbiger Füllung">
                <a:extLst>
                  <a:ext uri="{FF2B5EF4-FFF2-40B4-BE49-F238E27FC236}">
                    <a16:creationId xmlns:a16="http://schemas.microsoft.com/office/drawing/2014/main" id="{CBF903C8-BE6B-4636-ACC5-82A7AA1D3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554941" y="3181536"/>
                <a:ext cx="292388" cy="292388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E3921C7-62C8-49D5-A8E0-A674DA84C2AD}"/>
                  </a:ext>
                </a:extLst>
              </p:cNvPr>
              <p:cNvSpPr txBox="1"/>
              <p:nvPr/>
            </p:nvSpPr>
            <p:spPr>
              <a:xfrm>
                <a:off x="3694972" y="3152257"/>
                <a:ext cx="1373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schwer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360F049-9CA0-4DB1-808E-375D30EC652E}"/>
                  </a:ext>
                </a:extLst>
              </p:cNvPr>
              <p:cNvSpPr txBox="1"/>
              <p:nvPr/>
            </p:nvSpPr>
            <p:spPr>
              <a:xfrm>
                <a:off x="2779434" y="4172589"/>
                <a:ext cx="20468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Geteilt von: User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7FD7513-B29C-42CD-B49D-78996AB27D1C}"/>
                  </a:ext>
                </a:extLst>
              </p:cNvPr>
              <p:cNvSpPr txBox="1"/>
              <p:nvPr/>
            </p:nvSpPr>
            <p:spPr>
              <a:xfrm>
                <a:off x="2779434" y="3494494"/>
                <a:ext cx="4253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Beschreibung</a:t>
                </a:r>
              </a:p>
              <a:p>
                <a:r>
                  <a:rPr lang="de-DE" sz="1400" dirty="0"/>
                  <a:t>Zutaten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EF45D911-FB24-46E4-B0DD-68E560DBBA4C}"/>
                  </a:ext>
                </a:extLst>
              </p:cNvPr>
              <p:cNvCxnSpPr/>
              <p:nvPr/>
            </p:nvCxnSpPr>
            <p:spPr>
              <a:xfrm>
                <a:off x="2704598" y="4130164"/>
                <a:ext cx="448226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Grafik 2" descr="Blitz mit einfarbiger Füllung">
              <a:extLst>
                <a:ext uri="{FF2B5EF4-FFF2-40B4-BE49-F238E27FC236}">
                  <a16:creationId xmlns:a16="http://schemas.microsoft.com/office/drawing/2014/main" id="{8F6921D4-83B9-44BC-91AA-1F4282B6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62293" y="3180816"/>
              <a:ext cx="306695" cy="306695"/>
            </a:xfrm>
            <a:prstGeom prst="rect">
              <a:avLst/>
            </a:prstGeom>
          </p:spPr>
        </p:pic>
        <p:pic>
          <p:nvPicPr>
            <p:cNvPr id="10" name="Grafik 9" descr="Pizza">
              <a:extLst>
                <a:ext uri="{FF2B5EF4-FFF2-40B4-BE49-F238E27FC236}">
                  <a16:creationId xmlns:a16="http://schemas.microsoft.com/office/drawing/2014/main" id="{BDEBCC28-EBB0-4A08-9AA4-14590A8F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597" y="901077"/>
              <a:ext cx="4472737" cy="1721805"/>
            </a:xfrm>
            <a:prstGeom prst="rect">
              <a:avLst/>
            </a:prstGeom>
          </p:spPr>
        </p:pic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55702D00-86D4-42B0-85C4-A282B671475D}"/>
                </a:ext>
              </a:extLst>
            </p:cNvPr>
            <p:cNvSpPr/>
            <p:nvPr/>
          </p:nvSpPr>
          <p:spPr>
            <a:xfrm>
              <a:off x="2826620" y="909237"/>
              <a:ext cx="1125927" cy="29392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vegetarisch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4F252BD-BB02-4E4D-82C5-8BA91A1A76E1}"/>
                </a:ext>
              </a:extLst>
            </p:cNvPr>
            <p:cNvSpPr/>
            <p:nvPr/>
          </p:nvSpPr>
          <p:spPr>
            <a:xfrm>
              <a:off x="4138409" y="909237"/>
              <a:ext cx="1125927" cy="29392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Hauptspeise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1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FC827A-BEEF-4BD7-9615-CACBFD87E5ED}"/>
              </a:ext>
            </a:extLst>
          </p:cNvPr>
          <p:cNvGrpSpPr/>
          <p:nvPr/>
        </p:nvGrpSpPr>
        <p:grpSpPr>
          <a:xfrm>
            <a:off x="1756610" y="874295"/>
            <a:ext cx="4491789" cy="3662613"/>
            <a:chOff x="1756610" y="874295"/>
            <a:chExt cx="4491789" cy="3662613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1C240B7-8A62-48C9-ABCB-AF1259DED664}"/>
                </a:ext>
              </a:extLst>
            </p:cNvPr>
            <p:cNvGrpSpPr/>
            <p:nvPr/>
          </p:nvGrpSpPr>
          <p:grpSpPr>
            <a:xfrm>
              <a:off x="1756610" y="874295"/>
              <a:ext cx="4491789" cy="3662613"/>
              <a:chOff x="2695073" y="890337"/>
              <a:chExt cx="4491789" cy="3662613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870C9A38-5B67-4E16-80A0-13737CF62B9C}"/>
                  </a:ext>
                </a:extLst>
              </p:cNvPr>
              <p:cNvGrpSpPr/>
              <p:nvPr/>
            </p:nvGrpSpPr>
            <p:grpSpPr>
              <a:xfrm>
                <a:off x="2695073" y="890337"/>
                <a:ext cx="4491789" cy="3662613"/>
                <a:chOff x="2695073" y="890337"/>
                <a:chExt cx="4491789" cy="3662613"/>
              </a:xfrm>
            </p:grpSpPr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F7A7626C-E704-4E4A-BFB9-C5566DF3A8BD}"/>
                    </a:ext>
                  </a:extLst>
                </p:cNvPr>
                <p:cNvSpPr/>
                <p:nvPr/>
              </p:nvSpPr>
              <p:spPr>
                <a:xfrm>
                  <a:off x="2695073" y="890337"/>
                  <a:ext cx="4491789" cy="36626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4CF906A-5F3F-4ABD-8EC7-34ABB3E731CE}"/>
                    </a:ext>
                  </a:extLst>
                </p:cNvPr>
                <p:cNvSpPr txBox="1"/>
                <p:nvPr/>
              </p:nvSpPr>
              <p:spPr>
                <a:xfrm>
                  <a:off x="4374512" y="2622882"/>
                  <a:ext cx="15834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3200" b="1" dirty="0"/>
                    <a:t>Titel</a:t>
                  </a:r>
                </a:p>
              </p:txBody>
            </p:sp>
            <p:sp>
              <p:nvSpPr>
                <p:cNvPr id="6" name="Rechteck: abgerundete Ecken 5">
                  <a:extLst>
                    <a:ext uri="{FF2B5EF4-FFF2-40B4-BE49-F238E27FC236}">
                      <a16:creationId xmlns:a16="http://schemas.microsoft.com/office/drawing/2014/main" id="{F05CE1AF-2CCB-4795-B2D5-8F4363A2C8D9}"/>
                    </a:ext>
                  </a:extLst>
                </p:cNvPr>
                <p:cNvSpPr/>
                <p:nvPr/>
              </p:nvSpPr>
              <p:spPr>
                <a:xfrm>
                  <a:off x="5847329" y="4190930"/>
                  <a:ext cx="1142777" cy="30777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Details…</a:t>
                  </a:r>
                </a:p>
              </p:txBody>
            </p:sp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CD3FB541-3D5E-4379-BCB4-2E2000C235FF}"/>
                    </a:ext>
                  </a:extLst>
                </p:cNvPr>
                <p:cNvSpPr txBox="1"/>
                <p:nvPr/>
              </p:nvSpPr>
              <p:spPr>
                <a:xfrm>
                  <a:off x="3803823" y="3101685"/>
                  <a:ext cx="9540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30 min</a:t>
                  </a:r>
                </a:p>
              </p:txBody>
            </p:sp>
            <p:pic>
              <p:nvPicPr>
                <p:cNvPr id="12" name="Grafik 11" descr="Sanduhr abgelaufen mit einfarbiger Füllung">
                  <a:extLst>
                    <a:ext uri="{FF2B5EF4-FFF2-40B4-BE49-F238E27FC236}">
                      <a16:creationId xmlns:a16="http://schemas.microsoft.com/office/drawing/2014/main" id="{CBF903C8-BE6B-4636-ACC5-82A7AA1D3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3554296" y="3117213"/>
                  <a:ext cx="292388" cy="292388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0E3921C7-62C8-49D5-A8E0-A674DA84C2AD}"/>
                    </a:ext>
                  </a:extLst>
                </p:cNvPr>
                <p:cNvSpPr txBox="1"/>
                <p:nvPr/>
              </p:nvSpPr>
              <p:spPr>
                <a:xfrm>
                  <a:off x="5574674" y="3097674"/>
                  <a:ext cx="1373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schwer</a:t>
                  </a:r>
                </a:p>
              </p:txBody>
            </p:sp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3360F049-9CA0-4DB1-808E-375D30EC652E}"/>
                    </a:ext>
                  </a:extLst>
                </p:cNvPr>
                <p:cNvSpPr txBox="1"/>
                <p:nvPr/>
              </p:nvSpPr>
              <p:spPr>
                <a:xfrm>
                  <a:off x="2779434" y="4172589"/>
                  <a:ext cx="20468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Geteilt von: User</a:t>
                  </a:r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77FD7513-B29C-42CD-B49D-78996AB27D1C}"/>
                    </a:ext>
                  </a:extLst>
                </p:cNvPr>
                <p:cNvSpPr txBox="1"/>
                <p:nvPr/>
              </p:nvSpPr>
              <p:spPr>
                <a:xfrm>
                  <a:off x="2779434" y="3494494"/>
                  <a:ext cx="425316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00" dirty="0"/>
                    <a:t>Beschreibung</a:t>
                  </a:r>
                </a:p>
                <a:p>
                  <a:r>
                    <a:rPr lang="de-DE" sz="1400" dirty="0"/>
                    <a:t>Zutaten</a:t>
                  </a:r>
                </a:p>
              </p:txBody>
            </p:sp>
            <p:cxnSp>
              <p:nvCxnSpPr>
                <p:cNvPr id="18" name="Gerader Verbinder 17">
                  <a:extLst>
                    <a:ext uri="{FF2B5EF4-FFF2-40B4-BE49-F238E27FC236}">
                      <a16:creationId xmlns:a16="http://schemas.microsoft.com/office/drawing/2014/main" id="{EF45D911-FB24-46E4-B0DD-68E560DBBA4C}"/>
                    </a:ext>
                  </a:extLst>
                </p:cNvPr>
                <p:cNvCxnSpPr/>
                <p:nvPr/>
              </p:nvCxnSpPr>
              <p:spPr>
                <a:xfrm>
                  <a:off x="2704598" y="4130164"/>
                  <a:ext cx="4482264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" name="Grafik 2" descr="Blitz mit einfarbiger Füllung">
                <a:extLst>
                  <a:ext uri="{FF2B5EF4-FFF2-40B4-BE49-F238E27FC236}">
                    <a16:creationId xmlns:a16="http://schemas.microsoft.com/office/drawing/2014/main" id="{8F6921D4-83B9-44BC-91AA-1F4282B60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1995" y="3126233"/>
                <a:ext cx="306695" cy="306695"/>
              </a:xfrm>
              <a:prstGeom prst="rect">
                <a:avLst/>
              </a:prstGeom>
            </p:spPr>
          </p:pic>
          <p:pic>
            <p:nvPicPr>
              <p:cNvPr id="10" name="Grafik 9" descr="Pizza">
                <a:extLst>
                  <a:ext uri="{FF2B5EF4-FFF2-40B4-BE49-F238E27FC236}">
                    <a16:creationId xmlns:a16="http://schemas.microsoft.com/office/drawing/2014/main" id="{BDEBCC28-EBB0-4A08-9AA4-14590A8F0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4597" y="901077"/>
                <a:ext cx="4472737" cy="1721805"/>
              </a:xfrm>
              <a:prstGeom prst="rect">
                <a:avLst/>
              </a:prstGeom>
            </p:spPr>
          </p:pic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5702D00-86D4-42B0-85C4-A282B671475D}"/>
                  </a:ext>
                </a:extLst>
              </p:cNvPr>
              <p:cNvSpPr/>
              <p:nvPr/>
            </p:nvSpPr>
            <p:spPr>
              <a:xfrm>
                <a:off x="2826620" y="909237"/>
                <a:ext cx="1125927" cy="293921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vegetarisch</a:t>
                </a:r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C4F252BD-BB02-4E4D-82C5-8BA91A1A76E1}"/>
                  </a:ext>
                </a:extLst>
              </p:cNvPr>
              <p:cNvSpPr/>
              <p:nvPr/>
            </p:nvSpPr>
            <p:spPr>
              <a:xfrm>
                <a:off x="4138409" y="909237"/>
                <a:ext cx="1125927" cy="29392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Hauptspeise</a:t>
                </a:r>
              </a:p>
            </p:txBody>
          </p:sp>
        </p:grpSp>
        <p:pic>
          <p:nvPicPr>
            <p:cNvPr id="9" name="Grafik 8" descr="Herz mit einfarbiger Füllung">
              <a:extLst>
                <a:ext uri="{FF2B5EF4-FFF2-40B4-BE49-F238E27FC236}">
                  <a16:creationId xmlns:a16="http://schemas.microsoft.com/office/drawing/2014/main" id="{E5BD5A0B-CECC-4D43-848C-7EABD618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54130" y="893195"/>
              <a:ext cx="484741" cy="484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70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3AD1A6A-8D77-495D-9788-DD438C059B2E}"/>
              </a:ext>
            </a:extLst>
          </p:cNvPr>
          <p:cNvGrpSpPr/>
          <p:nvPr/>
        </p:nvGrpSpPr>
        <p:grpSpPr>
          <a:xfrm>
            <a:off x="832826" y="308644"/>
            <a:ext cx="4903852" cy="6689006"/>
            <a:chOff x="832826" y="308644"/>
            <a:chExt cx="4903852" cy="668900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7D64BE7D-AE40-4631-936C-CA9580B5FA1C}"/>
                </a:ext>
              </a:extLst>
            </p:cNvPr>
            <p:cNvGrpSpPr/>
            <p:nvPr/>
          </p:nvGrpSpPr>
          <p:grpSpPr>
            <a:xfrm>
              <a:off x="832826" y="308644"/>
              <a:ext cx="4903852" cy="6689006"/>
              <a:chOff x="832826" y="308644"/>
              <a:chExt cx="4903852" cy="6689006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F7A7626C-E704-4E4A-BFB9-C5566DF3A8BD}"/>
                  </a:ext>
                </a:extLst>
              </p:cNvPr>
              <p:cNvSpPr/>
              <p:nvPr/>
            </p:nvSpPr>
            <p:spPr>
              <a:xfrm>
                <a:off x="858252" y="312821"/>
                <a:ext cx="4491789" cy="6213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4CF906A-5F3F-4ABD-8EC7-34ABB3E731CE}"/>
                  </a:ext>
                </a:extLst>
              </p:cNvPr>
              <p:cNvSpPr txBox="1"/>
              <p:nvPr/>
            </p:nvSpPr>
            <p:spPr>
              <a:xfrm>
                <a:off x="832826" y="308644"/>
                <a:ext cx="4517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200" b="1" dirty="0"/>
                  <a:t>Titel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D3FB541-3D5E-4379-BCB4-2E2000C235FF}"/>
                  </a:ext>
                </a:extLst>
              </p:cNvPr>
              <p:cNvSpPr txBox="1"/>
              <p:nvPr/>
            </p:nvSpPr>
            <p:spPr>
              <a:xfrm>
                <a:off x="3401694" y="1551164"/>
                <a:ext cx="9540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30 min</a:t>
                </a:r>
              </a:p>
            </p:txBody>
          </p:sp>
          <p:pic>
            <p:nvPicPr>
              <p:cNvPr id="12" name="Grafik 11" descr="Sanduhr abgelaufen mit einfarbiger Füllung">
                <a:extLst>
                  <a:ext uri="{FF2B5EF4-FFF2-40B4-BE49-F238E27FC236}">
                    <a16:creationId xmlns:a16="http://schemas.microsoft.com/office/drawing/2014/main" id="{CBF903C8-BE6B-4636-ACC5-82A7AA1D3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152167" y="1566692"/>
                <a:ext cx="292388" cy="292388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E3921C7-62C8-49D5-A8E0-A674DA84C2AD}"/>
                  </a:ext>
                </a:extLst>
              </p:cNvPr>
              <p:cNvSpPr txBox="1"/>
              <p:nvPr/>
            </p:nvSpPr>
            <p:spPr>
              <a:xfrm>
                <a:off x="4363571" y="1552205"/>
                <a:ext cx="13731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schwer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360F049-9CA0-4DB1-808E-375D30EC652E}"/>
                  </a:ext>
                </a:extLst>
              </p:cNvPr>
              <p:cNvSpPr txBox="1"/>
              <p:nvPr/>
            </p:nvSpPr>
            <p:spPr>
              <a:xfrm>
                <a:off x="851409" y="859392"/>
                <a:ext cx="1498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Geteilt von: User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77FD7513-B29C-42CD-B49D-78996AB27D1C}"/>
                  </a:ext>
                </a:extLst>
              </p:cNvPr>
              <p:cNvSpPr txBox="1"/>
              <p:nvPr/>
            </p:nvSpPr>
            <p:spPr>
              <a:xfrm>
                <a:off x="942613" y="3889107"/>
                <a:ext cx="42531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Zutaten: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400" dirty="0"/>
                  <a:t>300g Mehl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400" dirty="0"/>
                  <a:t>200g passierte Tomaten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1400" dirty="0"/>
                  <a:t>1 Prise Salz</a:t>
                </a:r>
              </a:p>
              <a:p>
                <a:endParaRPr lang="de-DE" sz="1400" dirty="0"/>
              </a:p>
              <a:p>
                <a:r>
                  <a:rPr lang="de-DE" sz="1400" dirty="0"/>
                  <a:t>Beschreibung:</a:t>
                </a:r>
              </a:p>
              <a:p>
                <a:r>
                  <a:rPr lang="de-DE" sz="1400" dirty="0" err="1"/>
                  <a:t>Lorem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ipsum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dolor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sit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amet</a:t>
                </a:r>
                <a:r>
                  <a:rPr lang="de-DE" sz="1400" dirty="0"/>
                  <a:t>, </a:t>
                </a:r>
                <a:r>
                  <a:rPr lang="de-DE" sz="1400" dirty="0" err="1"/>
                  <a:t>consetetur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sadipscing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elitr</a:t>
                </a:r>
                <a:r>
                  <a:rPr lang="de-DE" sz="1400" dirty="0"/>
                  <a:t>, sed </a:t>
                </a:r>
                <a:r>
                  <a:rPr lang="de-DE" sz="1400" dirty="0" err="1"/>
                  <a:t>diam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nonumy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eirmod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tempor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invidunt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ut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labore</a:t>
                </a:r>
                <a:r>
                  <a:rPr lang="de-DE" sz="1400" dirty="0"/>
                  <a:t> et </a:t>
                </a:r>
                <a:r>
                  <a:rPr lang="de-DE" sz="1400" dirty="0" err="1"/>
                  <a:t>dolore</a:t>
                </a:r>
                <a:r>
                  <a:rPr lang="de-DE" sz="1400" dirty="0"/>
                  <a:t> magna </a:t>
                </a:r>
                <a:r>
                  <a:rPr lang="de-DE" sz="1400" dirty="0" err="1"/>
                  <a:t>aliquyam</a:t>
                </a:r>
                <a:r>
                  <a:rPr lang="de-DE" sz="1400" dirty="0"/>
                  <a:t> erat, sed </a:t>
                </a:r>
                <a:r>
                  <a:rPr lang="de-DE" sz="1400" dirty="0" err="1"/>
                  <a:t>diam</a:t>
                </a:r>
                <a:r>
                  <a:rPr lang="de-DE" sz="1400" dirty="0"/>
                  <a:t> </a:t>
                </a:r>
                <a:r>
                  <a:rPr lang="de-DE" sz="1400" dirty="0" err="1"/>
                  <a:t>voluptua</a:t>
                </a:r>
                <a:r>
                  <a:rPr lang="de-DE" sz="1400" dirty="0"/>
                  <a:t>. At </a:t>
                </a:r>
                <a:r>
                  <a:rPr lang="de-DE" sz="1400" dirty="0" err="1"/>
                  <a:t>vero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eos</a:t>
                </a:r>
                <a:r>
                  <a:rPr lang="de-DE" sz="1400" dirty="0"/>
                  <a:t> et </a:t>
                </a:r>
                <a:r>
                  <a:rPr lang="de-DE" sz="1400" dirty="0" err="1"/>
                  <a:t>accusam</a:t>
                </a:r>
                <a:r>
                  <a:rPr lang="de-DE" sz="1400" dirty="0"/>
                  <a:t> et </a:t>
                </a:r>
                <a:r>
                  <a:rPr lang="de-DE" sz="1400" dirty="0" err="1"/>
                  <a:t>justo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duo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dolores</a:t>
                </a:r>
                <a:r>
                  <a:rPr lang="de-DE" sz="1400" dirty="0"/>
                  <a:t> et </a:t>
                </a:r>
                <a:r>
                  <a:rPr lang="de-DE" sz="1400" dirty="0" err="1"/>
                  <a:t>ea</a:t>
                </a:r>
                <a:r>
                  <a:rPr lang="de-DE" sz="1400" dirty="0"/>
                  <a:t> </a:t>
                </a:r>
                <a:r>
                  <a:rPr lang="de-DE" sz="1400" dirty="0" err="1"/>
                  <a:t>rebum</a:t>
                </a:r>
                <a:r>
                  <a:rPr lang="de-DE" sz="1400" dirty="0"/>
                  <a:t>.</a:t>
                </a:r>
              </a:p>
              <a:p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  <a:p>
                <a:endParaRPr lang="de-DE" sz="1400" dirty="0"/>
              </a:p>
            </p:txBody>
          </p:sp>
          <p:pic>
            <p:nvPicPr>
              <p:cNvPr id="3" name="Grafik 2" descr="Blitz mit einfarbiger Füllung">
                <a:extLst>
                  <a:ext uri="{FF2B5EF4-FFF2-40B4-BE49-F238E27FC236}">
                    <a16:creationId xmlns:a16="http://schemas.microsoft.com/office/drawing/2014/main" id="{8F6921D4-83B9-44BC-91AA-1F4282B60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22791" y="1570155"/>
                <a:ext cx="306695" cy="306695"/>
              </a:xfrm>
              <a:prstGeom prst="rect">
                <a:avLst/>
              </a:prstGeom>
            </p:spPr>
          </p:pic>
          <p:pic>
            <p:nvPicPr>
              <p:cNvPr id="10" name="Grafik 9" descr="Pizza">
                <a:extLst>
                  <a:ext uri="{FF2B5EF4-FFF2-40B4-BE49-F238E27FC236}">
                    <a16:creationId xmlns:a16="http://schemas.microsoft.com/office/drawing/2014/main" id="{BDEBCC28-EBB0-4A08-9AA4-14590A8F0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450" y="1946404"/>
                <a:ext cx="4472737" cy="1850142"/>
              </a:xfrm>
              <a:prstGeom prst="rect">
                <a:avLst/>
              </a:prstGeom>
            </p:spPr>
          </p:pic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5702D00-86D4-42B0-85C4-A282B671475D}"/>
                  </a:ext>
                </a:extLst>
              </p:cNvPr>
              <p:cNvSpPr/>
              <p:nvPr/>
            </p:nvSpPr>
            <p:spPr>
              <a:xfrm>
                <a:off x="942613" y="1199253"/>
                <a:ext cx="1125927" cy="293921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vegetarisch</a:t>
                </a:r>
              </a:p>
            </p:txBody>
          </p:sp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C4F252BD-BB02-4E4D-82C5-8BA91A1A76E1}"/>
                  </a:ext>
                </a:extLst>
              </p:cNvPr>
              <p:cNvSpPr/>
              <p:nvPr/>
            </p:nvSpPr>
            <p:spPr>
              <a:xfrm>
                <a:off x="2221378" y="1208850"/>
                <a:ext cx="1125927" cy="29392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Hauptspeise</a:t>
                </a:r>
              </a:p>
            </p:txBody>
          </p:sp>
          <p:pic>
            <p:nvPicPr>
              <p:cNvPr id="9" name="Grafik 8" descr="Herz mit einfarbiger Füllung">
                <a:extLst>
                  <a:ext uri="{FF2B5EF4-FFF2-40B4-BE49-F238E27FC236}">
                    <a16:creationId xmlns:a16="http://schemas.microsoft.com/office/drawing/2014/main" id="{E5BD5A0B-CECC-4D43-848C-7EABD618C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855772" y="331721"/>
                <a:ext cx="484741" cy="484741"/>
              </a:xfrm>
              <a:prstGeom prst="rect">
                <a:avLst/>
              </a:prstGeom>
            </p:spPr>
          </p:pic>
          <p:pic>
            <p:nvPicPr>
              <p:cNvPr id="20" name="Grafik 19" descr="Stern mit einfarbiger Füllung">
                <a:extLst>
                  <a:ext uri="{FF2B5EF4-FFF2-40B4-BE49-F238E27FC236}">
                    <a16:creationId xmlns:a16="http://schemas.microsoft.com/office/drawing/2014/main" id="{54495A26-412A-4288-9701-7322D35DD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129074" y="1588094"/>
                <a:ext cx="249544" cy="249544"/>
              </a:xfrm>
              <a:prstGeom prst="rect">
                <a:avLst/>
              </a:prstGeom>
            </p:spPr>
          </p:pic>
          <p:pic>
            <p:nvPicPr>
              <p:cNvPr id="22" name="Grafik 21" descr="Stern mit einfarbiger Füllung">
                <a:extLst>
                  <a:ext uri="{FF2B5EF4-FFF2-40B4-BE49-F238E27FC236}">
                    <a16:creationId xmlns:a16="http://schemas.microsoft.com/office/drawing/2014/main" id="{FD49E948-EFE4-4B17-A0B1-1AEC5607D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614828" y="1588094"/>
                <a:ext cx="249544" cy="249544"/>
              </a:xfrm>
              <a:prstGeom prst="rect">
                <a:avLst/>
              </a:prstGeom>
            </p:spPr>
          </p:pic>
          <p:pic>
            <p:nvPicPr>
              <p:cNvPr id="24" name="Grafik 23" descr="Stern mit einfarbiger Füllung">
                <a:extLst>
                  <a:ext uri="{FF2B5EF4-FFF2-40B4-BE49-F238E27FC236}">
                    <a16:creationId xmlns:a16="http://schemas.microsoft.com/office/drawing/2014/main" id="{4A18053E-86DD-4233-B4AD-EF2546731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65284" y="1592046"/>
                <a:ext cx="249544" cy="249544"/>
              </a:xfrm>
              <a:prstGeom prst="rect">
                <a:avLst/>
              </a:prstGeom>
            </p:spPr>
          </p:pic>
          <p:pic>
            <p:nvPicPr>
              <p:cNvPr id="25" name="Grafik 24" descr="Stern mit einfarbiger Füllung">
                <a:extLst>
                  <a:ext uri="{FF2B5EF4-FFF2-40B4-BE49-F238E27FC236}">
                    <a16:creationId xmlns:a16="http://schemas.microsoft.com/office/drawing/2014/main" id="{7EFB872D-8BB2-4F85-AC35-1A781BD12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100582" y="1586265"/>
                <a:ext cx="249544" cy="249544"/>
              </a:xfrm>
              <a:prstGeom prst="rect">
                <a:avLst/>
              </a:prstGeom>
            </p:spPr>
          </p:pic>
          <p:pic>
            <p:nvPicPr>
              <p:cNvPr id="26" name="Grafik 25" descr="Stern mit einfarbiger Füllung">
                <a:extLst>
                  <a:ext uri="{FF2B5EF4-FFF2-40B4-BE49-F238E27FC236}">
                    <a16:creationId xmlns:a16="http://schemas.microsoft.com/office/drawing/2014/main" id="{C40A8C8C-1BDF-4F43-9F7A-243E2318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51038" y="1588094"/>
                <a:ext cx="249544" cy="249544"/>
              </a:xfrm>
              <a:prstGeom prst="rect">
                <a:avLst/>
              </a:prstGeom>
            </p:spPr>
          </p:pic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E8F7D0A-193B-4D2F-9F89-CAC1148FD40A}"/>
                </a:ext>
              </a:extLst>
            </p:cNvPr>
            <p:cNvSpPr txBox="1"/>
            <p:nvPr/>
          </p:nvSpPr>
          <p:spPr>
            <a:xfrm>
              <a:off x="3841471" y="868595"/>
              <a:ext cx="177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        am 30.03.2025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144698A-58CF-4D31-8C78-03F156C6ED2A}"/>
              </a:ext>
            </a:extLst>
          </p:cNvPr>
          <p:cNvGrpSpPr/>
          <p:nvPr/>
        </p:nvGrpSpPr>
        <p:grpSpPr>
          <a:xfrm>
            <a:off x="6096000" y="256673"/>
            <a:ext cx="4725776" cy="2965202"/>
            <a:chOff x="6096000" y="256673"/>
            <a:chExt cx="4725776" cy="296520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5D31793-7BF7-497E-84DF-8D557300F1A1}"/>
                </a:ext>
              </a:extLst>
            </p:cNvPr>
            <p:cNvSpPr/>
            <p:nvPr/>
          </p:nvSpPr>
          <p:spPr>
            <a:xfrm>
              <a:off x="6096564" y="256673"/>
              <a:ext cx="4491789" cy="2526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8E4F446-8C71-4117-A045-560FD950623E}"/>
                </a:ext>
              </a:extLst>
            </p:cNvPr>
            <p:cNvSpPr txBox="1"/>
            <p:nvPr/>
          </p:nvSpPr>
          <p:spPr>
            <a:xfrm>
              <a:off x="6142654" y="337839"/>
              <a:ext cx="149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von: User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161C7A9-8E7E-4EF2-A11D-35C3F43AFF69}"/>
                </a:ext>
              </a:extLst>
            </p:cNvPr>
            <p:cNvSpPr txBox="1"/>
            <p:nvPr/>
          </p:nvSpPr>
          <p:spPr>
            <a:xfrm>
              <a:off x="6160626" y="1405993"/>
              <a:ext cx="425316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Kommentar:</a:t>
              </a:r>
              <a:br>
                <a:rPr lang="de-DE" sz="1400" dirty="0"/>
              </a:br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  <a:r>
                <a:rPr lang="de-DE" sz="1400" dirty="0" err="1"/>
                <a:t>dolor</a:t>
              </a:r>
              <a:r>
                <a:rPr lang="de-DE" sz="1400" dirty="0"/>
                <a:t> 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, </a:t>
              </a:r>
              <a:r>
                <a:rPr lang="de-DE" sz="1400" dirty="0" err="1"/>
                <a:t>consetetur</a:t>
              </a:r>
              <a:r>
                <a:rPr lang="de-DE" sz="1400" dirty="0"/>
                <a:t> </a:t>
              </a:r>
              <a:r>
                <a:rPr lang="de-DE" sz="1400" dirty="0" err="1"/>
                <a:t>sadipscing</a:t>
              </a:r>
              <a:r>
                <a:rPr lang="de-DE" sz="1400" dirty="0"/>
                <a:t> </a:t>
              </a:r>
              <a:r>
                <a:rPr lang="de-DE" sz="1400" dirty="0" err="1"/>
                <a:t>elitr</a:t>
              </a:r>
              <a:r>
                <a:rPr lang="de-DE" sz="1400" dirty="0"/>
                <a:t>, sed </a:t>
              </a:r>
              <a:r>
                <a:rPr lang="de-DE" sz="1400" dirty="0" err="1"/>
                <a:t>diam</a:t>
              </a:r>
              <a:r>
                <a:rPr lang="de-DE" sz="1400" dirty="0"/>
                <a:t> </a:t>
              </a:r>
              <a:r>
                <a:rPr lang="de-DE" sz="1400" dirty="0" err="1"/>
                <a:t>nonumy</a:t>
              </a:r>
              <a:r>
                <a:rPr lang="de-DE" sz="1400" dirty="0"/>
                <a:t> </a:t>
              </a:r>
              <a:r>
                <a:rPr lang="de-DE" sz="1400" dirty="0" err="1"/>
                <a:t>eirmod</a:t>
              </a:r>
              <a:r>
                <a:rPr lang="de-DE" sz="1400" dirty="0"/>
                <a:t> </a:t>
              </a:r>
              <a:r>
                <a:rPr lang="de-DE" sz="1400" dirty="0" err="1"/>
                <a:t>tempor</a:t>
              </a:r>
              <a:r>
                <a:rPr lang="de-DE" sz="1400" dirty="0"/>
                <a:t> </a:t>
              </a:r>
              <a:r>
                <a:rPr lang="de-DE" sz="1400" dirty="0" err="1"/>
                <a:t>invidunt</a:t>
              </a:r>
              <a:r>
                <a:rPr lang="de-DE" sz="1400" dirty="0"/>
                <a:t> </a:t>
              </a:r>
              <a:r>
                <a:rPr lang="de-DE" sz="1400" dirty="0" err="1"/>
                <a:t>ut</a:t>
              </a:r>
              <a:r>
                <a:rPr lang="de-DE" sz="1400" dirty="0"/>
                <a:t> </a:t>
              </a:r>
              <a:r>
                <a:rPr lang="de-DE" sz="1400" dirty="0" err="1"/>
                <a:t>labore</a:t>
              </a:r>
              <a:r>
                <a:rPr lang="de-DE" sz="1400" dirty="0"/>
                <a:t> et </a:t>
              </a:r>
              <a:r>
                <a:rPr lang="de-DE" sz="1400" dirty="0" err="1"/>
                <a:t>dolore</a:t>
              </a:r>
              <a:r>
                <a:rPr lang="de-DE" sz="1400" dirty="0"/>
                <a:t> magna </a:t>
              </a:r>
              <a:r>
                <a:rPr lang="de-DE" sz="1400" dirty="0" err="1"/>
                <a:t>aliquyam</a:t>
              </a:r>
              <a:r>
                <a:rPr lang="de-DE" sz="1400" dirty="0"/>
                <a:t> erat, sed </a:t>
              </a:r>
              <a:r>
                <a:rPr lang="de-DE" sz="1400" dirty="0" err="1"/>
                <a:t>diam</a:t>
              </a:r>
              <a:r>
                <a:rPr lang="de-DE" sz="1400" dirty="0"/>
                <a:t> </a:t>
              </a:r>
              <a:r>
                <a:rPr lang="de-DE" sz="1400" dirty="0" err="1"/>
                <a:t>voluptua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  <a:p>
              <a:endParaRPr lang="de-DE" sz="1400" dirty="0"/>
            </a:p>
            <a:p>
              <a:endParaRPr lang="de-DE" sz="1400" dirty="0"/>
            </a:p>
            <a:p>
              <a:endParaRPr lang="de-DE" sz="1400" dirty="0"/>
            </a:p>
          </p:txBody>
        </p:sp>
        <p:pic>
          <p:nvPicPr>
            <p:cNvPr id="43" name="Grafik 42" descr="Stern mit einfarbiger Füllung">
              <a:extLst>
                <a:ext uri="{FF2B5EF4-FFF2-40B4-BE49-F238E27FC236}">
                  <a16:creationId xmlns:a16="http://schemas.microsoft.com/office/drawing/2014/main" id="{A1AD5536-4E2F-46E8-BFCB-AA4587D8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3008" y="1002560"/>
              <a:ext cx="249544" cy="249544"/>
            </a:xfrm>
            <a:prstGeom prst="rect">
              <a:avLst/>
            </a:prstGeom>
          </p:spPr>
        </p:pic>
        <p:pic>
          <p:nvPicPr>
            <p:cNvPr id="44" name="Grafik 43" descr="Stern mit einfarbiger Füllung">
              <a:extLst>
                <a:ext uri="{FF2B5EF4-FFF2-40B4-BE49-F238E27FC236}">
                  <a16:creationId xmlns:a16="http://schemas.microsoft.com/office/drawing/2014/main" id="{C3D6797D-4031-4101-A4F1-D0D943BD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08762" y="1002560"/>
              <a:ext cx="249544" cy="249544"/>
            </a:xfrm>
            <a:prstGeom prst="rect">
              <a:avLst/>
            </a:prstGeom>
          </p:spPr>
        </p:pic>
        <p:pic>
          <p:nvPicPr>
            <p:cNvPr id="45" name="Grafik 44" descr="Stern mit einfarbiger Füllung">
              <a:extLst>
                <a:ext uri="{FF2B5EF4-FFF2-40B4-BE49-F238E27FC236}">
                  <a16:creationId xmlns:a16="http://schemas.microsoft.com/office/drawing/2014/main" id="{EC3DD2F5-EEA3-412C-B72F-ACC297D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9218" y="1006512"/>
              <a:ext cx="249544" cy="249544"/>
            </a:xfrm>
            <a:prstGeom prst="rect">
              <a:avLst/>
            </a:prstGeom>
          </p:spPr>
        </p:pic>
        <p:pic>
          <p:nvPicPr>
            <p:cNvPr id="46" name="Grafik 45" descr="Stern mit einfarbiger Füllung">
              <a:extLst>
                <a:ext uri="{FF2B5EF4-FFF2-40B4-BE49-F238E27FC236}">
                  <a16:creationId xmlns:a16="http://schemas.microsoft.com/office/drawing/2014/main" id="{DB38683E-4BF7-4283-9911-44C5DD56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4516" y="1000731"/>
              <a:ext cx="249544" cy="249544"/>
            </a:xfrm>
            <a:prstGeom prst="rect">
              <a:avLst/>
            </a:prstGeom>
          </p:spPr>
        </p:pic>
        <p:pic>
          <p:nvPicPr>
            <p:cNvPr id="47" name="Grafik 46" descr="Stern mit einfarbiger Füllung">
              <a:extLst>
                <a:ext uri="{FF2B5EF4-FFF2-40B4-BE49-F238E27FC236}">
                  <a16:creationId xmlns:a16="http://schemas.microsoft.com/office/drawing/2014/main" id="{9BAB6DFC-8B12-48CE-B0F1-0FCD4FF7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44972" y="1002560"/>
              <a:ext cx="249544" cy="249544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8CEE6172-1EE8-4A2D-ACE1-77FF634DD339}"/>
                </a:ext>
              </a:extLst>
            </p:cNvPr>
            <p:cNvSpPr txBox="1"/>
            <p:nvPr/>
          </p:nvSpPr>
          <p:spPr>
            <a:xfrm>
              <a:off x="9048511" y="337839"/>
              <a:ext cx="177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        am 12.04.2025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6D18731-AFD7-4E05-A160-8BE46C765209}"/>
                </a:ext>
              </a:extLst>
            </p:cNvPr>
            <p:cNvSpPr txBox="1"/>
            <p:nvPr/>
          </p:nvSpPr>
          <p:spPr>
            <a:xfrm>
              <a:off x="6142654" y="753910"/>
              <a:ext cx="14457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/>
                <a:t>Bewertung: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83BD8E10-5ADE-4016-BAE9-29E184CD3521}"/>
                </a:ext>
              </a:extLst>
            </p:cNvPr>
            <p:cNvCxnSpPr/>
            <p:nvPr/>
          </p:nvCxnSpPr>
          <p:spPr>
            <a:xfrm>
              <a:off x="6096000" y="689064"/>
              <a:ext cx="448226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46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F31C659-0048-4822-ACB8-909B9ED8FCAA}"/>
              </a:ext>
            </a:extLst>
          </p:cNvPr>
          <p:cNvGrpSpPr/>
          <p:nvPr/>
        </p:nvGrpSpPr>
        <p:grpSpPr>
          <a:xfrm>
            <a:off x="890320" y="304799"/>
            <a:ext cx="4725776" cy="2526631"/>
            <a:chOff x="890320" y="304799"/>
            <a:chExt cx="4725776" cy="252663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5D31793-7BF7-497E-84DF-8D557300F1A1}"/>
                </a:ext>
              </a:extLst>
            </p:cNvPr>
            <p:cNvSpPr/>
            <p:nvPr/>
          </p:nvSpPr>
          <p:spPr>
            <a:xfrm>
              <a:off x="890884" y="304799"/>
              <a:ext cx="4491789" cy="2526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8E4F446-8C71-4117-A045-560FD950623E}"/>
                </a:ext>
              </a:extLst>
            </p:cNvPr>
            <p:cNvSpPr txBox="1"/>
            <p:nvPr/>
          </p:nvSpPr>
          <p:spPr>
            <a:xfrm>
              <a:off x="936974" y="385965"/>
              <a:ext cx="149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von: User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E161C7A9-8E7E-4EF2-A11D-35C3F43AFF69}"/>
                </a:ext>
              </a:extLst>
            </p:cNvPr>
            <p:cNvSpPr txBox="1"/>
            <p:nvPr/>
          </p:nvSpPr>
          <p:spPr>
            <a:xfrm>
              <a:off x="954946" y="1454119"/>
              <a:ext cx="43148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Kommentar:</a:t>
              </a:r>
              <a:br>
                <a:rPr lang="de-DE" sz="1400" dirty="0"/>
              </a:br>
              <a:r>
                <a:rPr lang="de-DE" sz="1400" dirty="0" err="1"/>
                <a:t>Lorem</a:t>
              </a:r>
              <a:r>
                <a:rPr lang="de-DE" sz="1400" dirty="0"/>
                <a:t> </a:t>
              </a:r>
              <a:r>
                <a:rPr lang="de-DE" sz="1400" dirty="0" err="1"/>
                <a:t>ipsum</a:t>
              </a:r>
              <a:r>
                <a:rPr lang="de-DE" sz="1400" dirty="0"/>
                <a:t> </a:t>
              </a:r>
              <a:r>
                <a:rPr lang="de-DE" sz="1400" dirty="0" err="1"/>
                <a:t>dolor</a:t>
              </a:r>
              <a:r>
                <a:rPr lang="de-DE" sz="1400" dirty="0"/>
                <a:t> </a:t>
              </a:r>
              <a:r>
                <a:rPr lang="de-DE" sz="1400" dirty="0" err="1"/>
                <a:t>sit</a:t>
              </a:r>
              <a:r>
                <a:rPr lang="de-DE" sz="1400" dirty="0"/>
                <a:t> </a:t>
              </a:r>
              <a:r>
                <a:rPr lang="de-DE" sz="1400" dirty="0" err="1"/>
                <a:t>amet</a:t>
              </a:r>
              <a:r>
                <a:rPr lang="de-DE" sz="1400" dirty="0"/>
                <a:t>, </a:t>
              </a:r>
              <a:r>
                <a:rPr lang="de-DE" sz="1400" dirty="0" err="1"/>
                <a:t>consetetur</a:t>
              </a:r>
              <a:r>
                <a:rPr lang="de-DE" sz="1400" dirty="0"/>
                <a:t> </a:t>
              </a:r>
              <a:r>
                <a:rPr lang="de-DE" sz="1400" dirty="0" err="1"/>
                <a:t>sadipscing</a:t>
              </a:r>
              <a:r>
                <a:rPr lang="de-DE" sz="1400" dirty="0"/>
                <a:t> </a:t>
              </a:r>
              <a:r>
                <a:rPr lang="de-DE" sz="1400" dirty="0" err="1"/>
                <a:t>elitr</a:t>
              </a:r>
              <a:r>
                <a:rPr lang="de-DE" sz="1400" dirty="0"/>
                <a:t>, sed </a:t>
              </a:r>
              <a:r>
                <a:rPr lang="de-DE" sz="1400" dirty="0" err="1"/>
                <a:t>diam</a:t>
              </a:r>
              <a:r>
                <a:rPr lang="de-DE" sz="1400" dirty="0"/>
                <a:t> </a:t>
              </a:r>
              <a:r>
                <a:rPr lang="de-DE" sz="1400" dirty="0" err="1"/>
                <a:t>nonumy</a:t>
              </a:r>
              <a:r>
                <a:rPr lang="de-DE" sz="1400" dirty="0"/>
                <a:t> </a:t>
              </a:r>
              <a:r>
                <a:rPr lang="de-DE" sz="1400" dirty="0" err="1"/>
                <a:t>eirmod</a:t>
              </a:r>
              <a:r>
                <a:rPr lang="de-DE" sz="1400" dirty="0"/>
                <a:t> </a:t>
              </a:r>
              <a:r>
                <a:rPr lang="de-DE" sz="1400" dirty="0" err="1"/>
                <a:t>tempor</a:t>
              </a:r>
              <a:r>
                <a:rPr lang="de-DE" sz="1400" dirty="0"/>
                <a:t> </a:t>
              </a:r>
              <a:r>
                <a:rPr lang="de-DE" sz="1400" dirty="0" err="1"/>
                <a:t>invidunt</a:t>
              </a:r>
              <a:r>
                <a:rPr lang="de-DE" sz="1400" dirty="0"/>
                <a:t> </a:t>
              </a:r>
              <a:r>
                <a:rPr lang="de-DE" sz="1400" dirty="0" err="1"/>
                <a:t>ut</a:t>
              </a:r>
              <a:r>
                <a:rPr lang="de-DE" sz="1400" dirty="0"/>
                <a:t> </a:t>
              </a:r>
              <a:r>
                <a:rPr lang="de-DE" sz="1400" dirty="0" err="1"/>
                <a:t>labore</a:t>
              </a:r>
              <a:r>
                <a:rPr lang="de-DE" sz="1400" dirty="0"/>
                <a:t> et </a:t>
              </a:r>
              <a:r>
                <a:rPr lang="de-DE" sz="1400" dirty="0" err="1"/>
                <a:t>dolore</a:t>
              </a:r>
              <a:r>
                <a:rPr lang="de-DE" sz="1400" dirty="0"/>
                <a:t> magna </a:t>
              </a:r>
              <a:r>
                <a:rPr lang="de-DE" sz="1400" dirty="0" err="1"/>
                <a:t>aliquyam</a:t>
              </a:r>
              <a:r>
                <a:rPr lang="de-DE" sz="1400" dirty="0"/>
                <a:t> erat, sed </a:t>
              </a:r>
              <a:r>
                <a:rPr lang="de-DE" sz="1400" dirty="0" err="1"/>
                <a:t>diam</a:t>
              </a:r>
              <a:r>
                <a:rPr lang="de-DE" sz="1400" dirty="0"/>
                <a:t> </a:t>
              </a:r>
              <a:r>
                <a:rPr lang="de-DE" sz="1400" dirty="0" err="1"/>
                <a:t>voluptua</a:t>
              </a:r>
              <a:r>
                <a:rPr lang="de-DE" sz="1400" dirty="0"/>
                <a:t>.</a:t>
              </a:r>
            </a:p>
          </p:txBody>
        </p:sp>
        <p:pic>
          <p:nvPicPr>
            <p:cNvPr id="43" name="Grafik 42" descr="Stern mit einfarbiger Füllung">
              <a:extLst>
                <a:ext uri="{FF2B5EF4-FFF2-40B4-BE49-F238E27FC236}">
                  <a16:creationId xmlns:a16="http://schemas.microsoft.com/office/drawing/2014/main" id="{A1AD5536-4E2F-46E8-BFCB-AA4587D8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7328" y="1050686"/>
              <a:ext cx="249544" cy="249544"/>
            </a:xfrm>
            <a:prstGeom prst="rect">
              <a:avLst/>
            </a:prstGeom>
          </p:spPr>
        </p:pic>
        <p:pic>
          <p:nvPicPr>
            <p:cNvPr id="44" name="Grafik 43" descr="Stern mit einfarbiger Füllung">
              <a:extLst>
                <a:ext uri="{FF2B5EF4-FFF2-40B4-BE49-F238E27FC236}">
                  <a16:creationId xmlns:a16="http://schemas.microsoft.com/office/drawing/2014/main" id="{C3D6797D-4031-4101-A4F1-D0D943BD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082" y="1050686"/>
              <a:ext cx="249544" cy="249544"/>
            </a:xfrm>
            <a:prstGeom prst="rect">
              <a:avLst/>
            </a:prstGeom>
          </p:spPr>
        </p:pic>
        <p:pic>
          <p:nvPicPr>
            <p:cNvPr id="45" name="Grafik 44" descr="Stern mit einfarbiger Füllung">
              <a:extLst>
                <a:ext uri="{FF2B5EF4-FFF2-40B4-BE49-F238E27FC236}">
                  <a16:creationId xmlns:a16="http://schemas.microsoft.com/office/drawing/2014/main" id="{EC3DD2F5-EEA3-412C-B72F-ACC297DB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3538" y="1054638"/>
              <a:ext cx="249544" cy="249544"/>
            </a:xfrm>
            <a:prstGeom prst="rect">
              <a:avLst/>
            </a:prstGeom>
          </p:spPr>
        </p:pic>
        <p:pic>
          <p:nvPicPr>
            <p:cNvPr id="46" name="Grafik 45" descr="Stern mit einfarbiger Füllung">
              <a:extLst>
                <a:ext uri="{FF2B5EF4-FFF2-40B4-BE49-F238E27FC236}">
                  <a16:creationId xmlns:a16="http://schemas.microsoft.com/office/drawing/2014/main" id="{DB38683E-4BF7-4283-9911-44C5DD56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8836" y="1048857"/>
              <a:ext cx="249544" cy="249544"/>
            </a:xfrm>
            <a:prstGeom prst="rect">
              <a:avLst/>
            </a:prstGeom>
          </p:spPr>
        </p:pic>
        <p:pic>
          <p:nvPicPr>
            <p:cNvPr id="47" name="Grafik 46" descr="Stern mit einfarbiger Füllung">
              <a:extLst>
                <a:ext uri="{FF2B5EF4-FFF2-40B4-BE49-F238E27FC236}">
                  <a16:creationId xmlns:a16="http://schemas.microsoft.com/office/drawing/2014/main" id="{9BAB6DFC-8B12-48CE-B0F1-0FCD4FF7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9292" y="1050686"/>
              <a:ext cx="249544" cy="249544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8CEE6172-1EE8-4A2D-ACE1-77FF634DD339}"/>
                </a:ext>
              </a:extLst>
            </p:cNvPr>
            <p:cNvSpPr txBox="1"/>
            <p:nvPr/>
          </p:nvSpPr>
          <p:spPr>
            <a:xfrm>
              <a:off x="3842831" y="385965"/>
              <a:ext cx="17732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        am 12.04.2025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6D18731-AFD7-4E05-A160-8BE46C765209}"/>
                </a:ext>
              </a:extLst>
            </p:cNvPr>
            <p:cNvSpPr txBox="1"/>
            <p:nvPr/>
          </p:nvSpPr>
          <p:spPr>
            <a:xfrm>
              <a:off x="936974" y="802036"/>
              <a:ext cx="14457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/>
                <a:t>Bewertung: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83BD8E10-5ADE-4016-BAE9-29E184CD3521}"/>
                </a:ext>
              </a:extLst>
            </p:cNvPr>
            <p:cNvCxnSpPr>
              <a:cxnSpLocks/>
            </p:cNvCxnSpPr>
            <p:nvPr/>
          </p:nvCxnSpPr>
          <p:spPr>
            <a:xfrm>
              <a:off x="890320" y="737190"/>
              <a:ext cx="448226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Finnley Hintze</dc:creator>
  <cp:lastModifiedBy>Finnley Hintze</cp:lastModifiedBy>
  <cp:revision>26</cp:revision>
  <dcterms:created xsi:type="dcterms:W3CDTF">2023-11-25T14:39:49Z</dcterms:created>
  <dcterms:modified xsi:type="dcterms:W3CDTF">2025-05-19T10:44:10Z</dcterms:modified>
</cp:coreProperties>
</file>