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7" r:id="rId18"/>
    <p:sldId id="323" r:id="rId19"/>
    <p:sldId id="298" r:id="rId20"/>
    <p:sldId id="299" r:id="rId21"/>
    <p:sldId id="300" r:id="rId22"/>
    <p:sldId id="287" r:id="rId23"/>
    <p:sldId id="268" r:id="rId24"/>
    <p:sldId id="315" r:id="rId25"/>
    <p:sldId id="294" r:id="rId26"/>
    <p:sldId id="258" r:id="rId27"/>
    <p:sldId id="261" r:id="rId28"/>
    <p:sldId id="262" r:id="rId29"/>
    <p:sldId id="283" r:id="rId30"/>
    <p:sldId id="264" r:id="rId31"/>
    <p:sldId id="266" r:id="rId32"/>
    <p:sldId id="284" r:id="rId33"/>
    <p:sldId id="267" r:id="rId3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22" d="100"/>
          <a:sy n="122" d="100"/>
        </p:scale>
        <p:origin x="96" y="25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23.05.2025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23.05.2025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2699192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Arbeit mit Versionsverwaltung</a:t>
            </a:r>
          </a:p>
          <a:p>
            <a:pPr rtl="0"/>
            <a:r>
              <a:rPr lang="de-DE" dirty="0"/>
              <a:t>Detailreiche Spezifikation</a:t>
            </a:r>
          </a:p>
          <a:p>
            <a:pPr rtl="0"/>
            <a:r>
              <a:rPr lang="de-DE" dirty="0"/>
              <a:t>Vorstellungen vs. Kommunikation</a:t>
            </a:r>
          </a:p>
          <a:p>
            <a:pPr rtl="0"/>
            <a:endParaRPr lang="de-DE" dirty="0"/>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406282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21</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Unwichtigere Funktionen fürs erste</a:t>
            </a:r>
          </a:p>
          <a:p>
            <a:pPr rtl="0"/>
            <a:endParaRPr lang="de-DE" dirty="0"/>
          </a:p>
          <a:p>
            <a:pPr rtl="0"/>
            <a:r>
              <a:rPr lang="de-DE" dirty="0"/>
              <a:t>ChatGPT-Einbindung für Rezeptvorschläge = Abgrenzung</a:t>
            </a:r>
          </a:p>
          <a:p>
            <a:pPr rtl="0"/>
            <a:r>
              <a:rPr lang="de-DE" dirty="0"/>
              <a:t>Blogs</a:t>
            </a:r>
          </a:p>
          <a:p>
            <a:pPr rtl="0"/>
            <a:r>
              <a:rPr lang="de-DE" dirty="0"/>
              <a:t>Newsletter</a:t>
            </a:r>
          </a:p>
          <a:p>
            <a:pPr rtl="0"/>
            <a:r>
              <a:rPr lang="de-DE" dirty="0"/>
              <a:t>Marketing</a:t>
            </a:r>
          </a:p>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dirty="0"/>
              <a:t>Wichtigere Funktionen fürs erste</a:t>
            </a:r>
          </a:p>
          <a:p>
            <a:pPr rtl="0"/>
            <a:endParaRPr lang="de-DE" dirty="0"/>
          </a:p>
          <a:p>
            <a:pPr rtl="0"/>
            <a:r>
              <a:rPr lang="de-DE" dirty="0"/>
              <a:t>CRUD-Operatoren = </a:t>
            </a:r>
            <a:r>
              <a:rPr lang="de-DE" dirty="0" err="1"/>
              <a:t>Scope</a:t>
            </a:r>
            <a:r>
              <a:rPr lang="de-DE" dirty="0"/>
              <a:t> </a:t>
            </a:r>
          </a:p>
          <a:p>
            <a:pPr rtl="0"/>
            <a:r>
              <a:rPr lang="de-DE" dirty="0"/>
              <a:t>Frontend läuft</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795</Words>
  <Application>Microsoft Office PowerPoint</Application>
  <PresentationFormat>Breitbild</PresentationFormat>
  <Paragraphs>179</Paragraphs>
  <Slides>30</Slides>
  <Notes>29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30</vt:i4>
      </vt:variant>
    </vt:vector>
  </HeadingPairs>
  <TitlesOfParts>
    <vt:vector size="35" baseType="lpstr">
      <vt:lpstr>Arial</vt:lpstr>
      <vt:lpstr>Calibri</vt:lpstr>
      <vt:lpstr>Trade Gothic LT Pro</vt:lpstr>
      <vt:lpstr>Trebuchet MS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Lessons learned</vt:lpstr>
      <vt:lpstr>Lessons learned</vt:lpstr>
      <vt:lpstr>Design</vt:lpstr>
      <vt:lpstr>Technikkram/Specs</vt:lpstr>
      <vt:lpstr>Code</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Finnley Hintze</cp:lastModifiedBy>
  <cp:revision>17</cp:revision>
  <dcterms:created xsi:type="dcterms:W3CDTF">2025-05-19T09:26:26Z</dcterms:created>
  <dcterms:modified xsi:type="dcterms:W3CDTF">2025-05-23T11:01:29Z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