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324" r:id="rId18"/>
    <p:sldId id="298" r:id="rId19"/>
    <p:sldId id="299" r:id="rId20"/>
    <p:sldId id="300" r:id="rId21"/>
    <p:sldId id="297" r:id="rId22"/>
    <p:sldId id="323" r:id="rId23"/>
    <p:sldId id="287" r:id="rId24"/>
    <p:sldId id="268" r:id="rId25"/>
    <p:sldId id="315" r:id="rId26"/>
    <p:sldId id="294" r:id="rId27"/>
    <p:sldId id="258" r:id="rId28"/>
    <p:sldId id="261" r:id="rId29"/>
    <p:sldId id="262" r:id="rId30"/>
    <p:sldId id="283" r:id="rId31"/>
    <p:sldId id="264" r:id="rId32"/>
    <p:sldId id="266" r:id="rId33"/>
    <p:sldId id="284" r:id="rId34"/>
    <p:sldId id="267" r:id="rId35"/>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4029" autoAdjust="0"/>
  </p:normalViewPr>
  <p:slideViewPr>
    <p:cSldViewPr snapToGrid="0">
      <p:cViewPr varScale="1">
        <p:scale>
          <a:sx n="103" d="100"/>
          <a:sy n="103" d="100"/>
        </p:scale>
        <p:origin x="2444" y="6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24.05.2025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24.05.2025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5F49-CAB3-1CB6-C8A0-2F3CB6280C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C5D29D-6637-71A5-8313-936E50FF1C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04E3344-5456-5277-7C5F-20E5F6EF241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FBA1533-CA27-AA78-BC79-2351B9FE740A}"/>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427281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a:t>
            </a:r>
            <a:br>
              <a:rPr lang="de-DE" dirty="0"/>
            </a:br>
            <a:r>
              <a:rPr lang="de-DE" dirty="0"/>
              <a:t>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8ADC-7245-2C77-5B49-DA2620B832C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DD243FC-7F51-967B-7DED-657F832A69C5}"/>
              </a:ext>
            </a:extLst>
          </p:cNvPr>
          <p:cNvSpPr>
            <a:spLocks noGrp="1"/>
          </p:cNvSpPr>
          <p:nvPr>
            <p:ph type="title"/>
          </p:nvPr>
        </p:nvSpPr>
        <p:spPr/>
        <p:txBody>
          <a:bodyPr rtlCol="0"/>
          <a:lstStyle/>
          <a:p>
            <a:pPr rtl="0"/>
            <a:r>
              <a:rPr lang="de-DE" dirty="0"/>
              <a:t>Probleme in der Projektorganisation</a:t>
            </a:r>
          </a:p>
        </p:txBody>
      </p:sp>
      <p:sp>
        <p:nvSpPr>
          <p:cNvPr id="10" name="Textplatzhalter 9">
            <a:extLst>
              <a:ext uri="{FF2B5EF4-FFF2-40B4-BE49-F238E27FC236}">
                <a16:creationId xmlns:a16="http://schemas.microsoft.com/office/drawing/2014/main" id="{B68299B5-4C42-4F56-BEA6-FB080FAE0E89}"/>
              </a:ext>
            </a:extLst>
          </p:cNvPr>
          <p:cNvSpPr>
            <a:spLocks noGrp="1"/>
          </p:cNvSpPr>
          <p:nvPr>
            <p:ph type="body" sz="quarter" idx="13"/>
          </p:nvPr>
        </p:nvSpPr>
        <p:spPr/>
        <p:txBody>
          <a:bodyPr rtlCol="0"/>
          <a:lstStyle/>
          <a:p>
            <a:pPr rtl="0"/>
            <a:r>
              <a:rPr lang="de-DE" dirty="0"/>
              <a:t>Unterschiedliche zeitliche Verfügbarkeiten</a:t>
            </a:r>
          </a:p>
          <a:p>
            <a:pPr rtl="0"/>
            <a:r>
              <a:rPr lang="de-DE" dirty="0"/>
              <a:t>Verzögerungen durch asynchrone Kommunikation</a:t>
            </a:r>
          </a:p>
          <a:p>
            <a:r>
              <a:rPr lang="de-DE" dirty="0"/>
              <a:t>Aufgaben blieben anfangs teilweise offen</a:t>
            </a:r>
          </a:p>
          <a:p>
            <a:pPr rtl="0"/>
            <a:r>
              <a:rPr lang="de-DE" dirty="0"/>
              <a:t>Nutzung neuer Tools</a:t>
            </a:r>
          </a:p>
          <a:p>
            <a:pPr rtl="0"/>
            <a:r>
              <a:rPr lang="de-DE" dirty="0"/>
              <a:t>Kollisionen mit anderen Projekten/Arbeit</a:t>
            </a:r>
          </a:p>
          <a:p>
            <a:pPr rtl="0"/>
            <a:r>
              <a:rPr lang="de-DE" dirty="0"/>
              <a:t>Meilensteine/Deadlines nicht konkret gesetzt</a:t>
            </a:r>
          </a:p>
          <a:p>
            <a:pPr rtl="0"/>
            <a:r>
              <a:rPr lang="de-DE" dirty="0"/>
              <a:t>Mangelnde Übersicht von Fortschritt</a:t>
            </a:r>
          </a:p>
        </p:txBody>
      </p:sp>
      <p:sp>
        <p:nvSpPr>
          <p:cNvPr id="2" name="Foliennummernplatzhalter 1">
            <a:extLst>
              <a:ext uri="{FF2B5EF4-FFF2-40B4-BE49-F238E27FC236}">
                <a16:creationId xmlns:a16="http://schemas.microsoft.com/office/drawing/2014/main" id="{F9D47144-4010-C369-4E5A-4BAC71668668}"/>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28428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dirty="0"/>
              <a:t>Vorschau</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Zeitmanagement </a:t>
            </a:r>
          </a:p>
          <a:p>
            <a:pPr rtl="0"/>
            <a:r>
              <a:rPr lang="de-DE" dirty="0"/>
              <a:t>Kommunikation </a:t>
            </a:r>
          </a:p>
          <a:p>
            <a:pPr rtl="0"/>
            <a:r>
              <a:rPr lang="de-DE" dirty="0"/>
              <a:t>Neues Tool</a:t>
            </a:r>
          </a:p>
          <a:p>
            <a:pPr lvl="1"/>
            <a:r>
              <a:rPr lang="de-DE" dirty="0"/>
              <a:t>Arbeit mit Versionsverwaltung</a:t>
            </a:r>
          </a:p>
          <a:p>
            <a:pPr rtl="0"/>
            <a:r>
              <a:rPr lang="de-DE" dirty="0"/>
              <a:t>Detailreiche Spezifikation</a:t>
            </a:r>
          </a:p>
          <a:p>
            <a:pPr rtl="0"/>
            <a:r>
              <a:rPr lang="de-DE" dirty="0"/>
              <a:t>Vorstellungen vs. Kommunikation</a:t>
            </a:r>
          </a:p>
          <a:p>
            <a:pPr rtl="0"/>
            <a:r>
              <a:rPr lang="de-DE" dirty="0"/>
              <a:t>Planung </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19</a:t>
            </a:fld>
            <a:endParaRPr lang="de-DE" dirty="0"/>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20</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22</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31</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a:p>
            <a:pPr rtl="0"/>
            <a:r>
              <a:rPr lang="de-DE" dirty="0"/>
              <a:t>Backend = robust</a:t>
            </a:r>
          </a:p>
          <a:p>
            <a:pPr rtl="0"/>
            <a:r>
              <a:rPr lang="de-DE" dirty="0"/>
              <a:t>API</a:t>
            </a:r>
          </a:p>
          <a:p>
            <a:pPr rtl="0"/>
            <a:endParaRPr lang="de-DE" dirty="0"/>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815</Words>
  <Application>Microsoft Office PowerPoint</Application>
  <PresentationFormat>Breitbild</PresentationFormat>
  <Paragraphs>190</Paragraphs>
  <Slides>31</Slides>
  <Notes>30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Probleme in der Projektorganisation</vt:lpstr>
      <vt:lpstr>Design</vt:lpstr>
      <vt:lpstr>Technikkram/Specs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25</cp:revision>
  <dcterms:created xsi:type="dcterms:W3CDTF">2025-05-19T09:26:26Z</dcterms:created>
  <dcterms:modified xsi:type="dcterms:W3CDTF">2025-05-24T10:40:17Z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