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324" r:id="rId18"/>
    <p:sldId id="298" r:id="rId19"/>
    <p:sldId id="299" r:id="rId20"/>
    <p:sldId id="325" r:id="rId21"/>
    <p:sldId id="326" r:id="rId22"/>
    <p:sldId id="297" r:id="rId23"/>
    <p:sldId id="323" r:id="rId24"/>
    <p:sldId id="287" r:id="rId25"/>
    <p:sldId id="268" r:id="rId26"/>
    <p:sldId id="315" r:id="rId27"/>
    <p:sldId id="294" r:id="rId28"/>
    <p:sldId id="258" r:id="rId29"/>
    <p:sldId id="261" r:id="rId30"/>
    <p:sldId id="262" r:id="rId31"/>
    <p:sldId id="283" r:id="rId32"/>
    <p:sldId id="264" r:id="rId33"/>
    <p:sldId id="266" r:id="rId34"/>
    <p:sldId id="284" r:id="rId35"/>
    <p:sldId id="267" r:id="rId3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64029" autoAdjust="0"/>
  </p:normalViewPr>
  <p:slideViewPr>
    <p:cSldViewPr snapToGrid="0">
      <p:cViewPr varScale="1">
        <p:scale>
          <a:sx n="103" d="100"/>
          <a:sy n="103" d="100"/>
        </p:scale>
        <p:origin x="2444" y="64"/>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25.05.2025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25.05.2025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B5F49-CAB3-1CB6-C8A0-2F3CB6280C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C5D29D-6637-71A5-8313-936E50FF1CF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04E3344-5456-5277-7C5F-20E5F6EF241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FBA1533-CA27-AA78-BC79-2351B9FE740A}"/>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427281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B30EF-466F-5118-B51D-344639C1A9A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9387D8-155F-CA1C-4054-7E9978862E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D9D7443-AF11-34DD-DFB5-33E0BB1E251C}"/>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0CF484-5852-0768-6D69-D3D33A0A4F03}"/>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822666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7A28C-F037-507D-8539-06692F4820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9190624-30DF-926A-DCF7-5701B49B5E2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B7BA582-A7BC-C74E-3125-B262CA22BBEC}"/>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095F26A-A93C-A34E-BD81-B6661851953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3405149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Technische Details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a:t>
            </a:r>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a:p>
            <a:pPr rtl="0"/>
            <a:endParaRPr lang="de-DE" dirty="0"/>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31</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32</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 GitHub Konfiguration</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7723953" y="1263053"/>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9556138" y="3306117"/>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8ADC-7245-2C77-5B49-DA2620B832C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BDD243FC-7F51-967B-7DED-657F832A69C5}"/>
              </a:ext>
            </a:extLst>
          </p:cNvPr>
          <p:cNvSpPr>
            <a:spLocks noGrp="1"/>
          </p:cNvSpPr>
          <p:nvPr>
            <p:ph type="title"/>
          </p:nvPr>
        </p:nvSpPr>
        <p:spPr/>
        <p:txBody>
          <a:bodyPr rtlCol="0"/>
          <a:lstStyle/>
          <a:p>
            <a:pPr rtl="0"/>
            <a:r>
              <a:rPr lang="de-DE" dirty="0"/>
              <a:t>Probleme in der Projektorganisation</a:t>
            </a:r>
          </a:p>
        </p:txBody>
      </p:sp>
      <p:sp>
        <p:nvSpPr>
          <p:cNvPr id="10" name="Textplatzhalter 9">
            <a:extLst>
              <a:ext uri="{FF2B5EF4-FFF2-40B4-BE49-F238E27FC236}">
                <a16:creationId xmlns:a16="http://schemas.microsoft.com/office/drawing/2014/main" id="{B68299B5-4C42-4F56-BEA6-FB080FAE0E89}"/>
              </a:ext>
            </a:extLst>
          </p:cNvPr>
          <p:cNvSpPr>
            <a:spLocks noGrp="1"/>
          </p:cNvSpPr>
          <p:nvPr>
            <p:ph type="body" sz="quarter" idx="13"/>
          </p:nvPr>
        </p:nvSpPr>
        <p:spPr/>
        <p:txBody>
          <a:bodyPr rtlCol="0"/>
          <a:lstStyle/>
          <a:p>
            <a:pPr rtl="0"/>
            <a:r>
              <a:rPr lang="de-DE" dirty="0"/>
              <a:t>Unterschiedliche zeitliche Verfügbarkeiten</a:t>
            </a:r>
          </a:p>
          <a:p>
            <a:pPr rtl="0"/>
            <a:r>
              <a:rPr lang="de-DE" dirty="0"/>
              <a:t>Verzögerungen durch asynchrone Kommunikation</a:t>
            </a:r>
          </a:p>
          <a:p>
            <a:r>
              <a:rPr lang="de-DE" dirty="0"/>
              <a:t>Aufgaben blieben anfangs teilweise offen</a:t>
            </a:r>
          </a:p>
          <a:p>
            <a:pPr rtl="0"/>
            <a:r>
              <a:rPr lang="de-DE" dirty="0"/>
              <a:t>Nutzung neuer Tools</a:t>
            </a:r>
          </a:p>
          <a:p>
            <a:pPr rtl="0"/>
            <a:r>
              <a:rPr lang="de-DE" dirty="0"/>
              <a:t>Kollisionen mit anderen Projekten/Arbeit</a:t>
            </a:r>
          </a:p>
          <a:p>
            <a:pPr rtl="0"/>
            <a:r>
              <a:rPr lang="de-DE" dirty="0"/>
              <a:t>Meilensteine/Deadlines nicht konkret gesetzt</a:t>
            </a:r>
          </a:p>
          <a:p>
            <a:pPr rtl="0"/>
            <a:r>
              <a:rPr lang="de-DE" dirty="0"/>
              <a:t>Mangelnde Übersicht von Fortschritt</a:t>
            </a:r>
          </a:p>
        </p:txBody>
      </p:sp>
      <p:sp>
        <p:nvSpPr>
          <p:cNvPr id="2" name="Foliennummernplatzhalter 1">
            <a:extLst>
              <a:ext uri="{FF2B5EF4-FFF2-40B4-BE49-F238E27FC236}">
                <a16:creationId xmlns:a16="http://schemas.microsoft.com/office/drawing/2014/main" id="{F9D47144-4010-C369-4E5A-4BAC71668668}"/>
              </a:ext>
            </a:extLst>
          </p:cNvPr>
          <p:cNvSpPr>
            <a:spLocks noGrp="1"/>
          </p:cNvSpPr>
          <p:nvPr>
            <p:ph type="sldNum" sz="quarter" idx="12"/>
          </p:nvPr>
        </p:nvSpPr>
        <p:spPr/>
        <p:txBody>
          <a:bodyPr rtlCol="0"/>
          <a:lstStyle/>
          <a:p>
            <a:pPr rtl="0"/>
            <a:fld id="{C263D6C4-4840-40CC-AC84-17E24B3B7BDE}" type="slidenum">
              <a:rPr lang="de-DE" smtClean="0"/>
              <a:pPr rtl="0"/>
              <a:t>14</a:t>
            </a:fld>
            <a:endParaRPr lang="de-DE" dirty="0"/>
          </a:p>
        </p:txBody>
      </p:sp>
    </p:spTree>
    <p:extLst>
      <p:ext uri="{BB962C8B-B14F-4D97-AF65-F5344CB8AC3E}">
        <p14:creationId xmlns:p14="http://schemas.microsoft.com/office/powerpoint/2010/main" val="284287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 und Userführung</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dirty="0"/>
              <a:t>Vorschau</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Technische Details</a:t>
            </a:r>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FB784-55B3-6329-70D0-C5C1DD8CF045}"/>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58FB886C-3761-DCB3-FB69-01039A561ED2}"/>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B98C44E6-6EAA-E060-5C53-6A5DB2EB789A}"/>
              </a:ext>
            </a:extLst>
          </p:cNvPr>
          <p:cNvSpPr>
            <a:spLocks noGrp="1"/>
          </p:cNvSpPr>
          <p:nvPr>
            <p:ph type="body" idx="1"/>
          </p:nvPr>
        </p:nvSpPr>
        <p:spPr/>
        <p:txBody>
          <a:bodyPr rtlCol="0">
            <a:normAutofit/>
          </a:bodyPr>
          <a:lstStyle/>
          <a:p>
            <a:pPr rtl="0"/>
            <a:r>
              <a:rPr lang="de-DE" dirty="0"/>
              <a:t>Ist-Zustand Live-Demo</a:t>
            </a:r>
          </a:p>
        </p:txBody>
      </p:sp>
      <p:sp>
        <p:nvSpPr>
          <p:cNvPr id="2" name="Foliennummernplatzhalter 1">
            <a:extLst>
              <a:ext uri="{FF2B5EF4-FFF2-40B4-BE49-F238E27FC236}">
                <a16:creationId xmlns:a16="http://schemas.microsoft.com/office/drawing/2014/main" id="{3D53EB4F-B6C5-C6D0-2759-D3B2DF769E84}"/>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12786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0C38E-CC59-1819-C035-5BB73441064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95C1DBA-3DA5-ACE2-1829-17C1E16EA366}"/>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D2013B57-5243-D925-7CE0-04C7D86737C5}"/>
              </a:ext>
            </a:extLst>
          </p:cNvPr>
          <p:cNvSpPr>
            <a:spLocks noGrp="1"/>
          </p:cNvSpPr>
          <p:nvPr>
            <p:ph type="body" idx="1"/>
          </p:nvPr>
        </p:nvSpPr>
        <p:spPr/>
        <p:txBody>
          <a:bodyPr rtlCol="0"/>
          <a:lstStyle/>
          <a:p>
            <a:pPr rtl="0"/>
            <a:r>
              <a:rPr lang="de-DE" dirty="0"/>
              <a:t>Ausblick (Security / Datenschutz)</a:t>
            </a:r>
          </a:p>
        </p:txBody>
      </p:sp>
      <p:sp>
        <p:nvSpPr>
          <p:cNvPr id="2" name="Foliennummernplatzhalter 1">
            <a:extLst>
              <a:ext uri="{FF2B5EF4-FFF2-40B4-BE49-F238E27FC236}">
                <a16:creationId xmlns:a16="http://schemas.microsoft.com/office/drawing/2014/main" id="{734E2AB1-33E0-75FC-969C-39DBEBD11CCA}"/>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1278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a:t>
            </a:r>
          </a:p>
          <a:p>
            <a:pPr marL="342900" indent="-342900" rtl="0">
              <a:buFont typeface="+mj-lt"/>
              <a:buAutoNum type="arabicPeriod"/>
            </a:pPr>
            <a:r>
              <a:rPr lang="de-DE" dirty="0"/>
              <a:t>Spezifikation </a:t>
            </a:r>
          </a:p>
          <a:p>
            <a:pPr marL="342900" indent="-342900">
              <a:buFont typeface="+mj-lt"/>
              <a:buAutoNum type="arabicPeriod"/>
            </a:pPr>
            <a:r>
              <a:rPr lang="de-DE" dirty="0"/>
              <a:t>Projektorganisation </a:t>
            </a:r>
          </a:p>
          <a:p>
            <a:pPr marL="342900" indent="-342900">
              <a:buFont typeface="+mj-lt"/>
              <a:buAutoNum type="arabicPeriod"/>
            </a:pPr>
            <a:r>
              <a:rPr lang="de-DE" dirty="0"/>
              <a:t>Design und Userführung</a:t>
            </a:r>
          </a:p>
          <a:p>
            <a:pPr marL="342900" indent="-342900" rtl="0">
              <a:buFont typeface="+mj-lt"/>
              <a:buAutoNum type="arabicPeriod"/>
            </a:pPr>
            <a:r>
              <a:rPr lang="de-DE" dirty="0"/>
              <a:t>Technische Details </a:t>
            </a:r>
          </a:p>
          <a:p>
            <a:pPr marL="342900" indent="-342900" rtl="0">
              <a:buFont typeface="+mj-lt"/>
              <a:buAutoNum type="arabicPeriod"/>
            </a:pPr>
            <a:r>
              <a:rPr lang="de-DE" dirty="0"/>
              <a:t>Code</a:t>
            </a:r>
          </a:p>
          <a:p>
            <a:pPr marL="800100" lvl="1" indent="-342900">
              <a:buFont typeface="+mj-lt"/>
              <a:buAutoNum type="arabicPeriod"/>
            </a:pPr>
            <a:r>
              <a:rPr lang="de-DE" dirty="0"/>
              <a:t>Ist-Zustand</a:t>
            </a:r>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endParaRPr lang="de-DE" dirty="0"/>
          </a:p>
          <a:p>
            <a:pPr marL="342900" indent="-342900">
              <a:buFont typeface="+mj-lt"/>
              <a:buAutoNum type="arabicPeriod"/>
            </a:pPr>
            <a:r>
              <a:rPr lang="de-DE" dirty="0"/>
              <a:t>Fazit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Zeitmanagement </a:t>
            </a:r>
          </a:p>
          <a:p>
            <a:pPr rtl="0"/>
            <a:r>
              <a:rPr lang="de-DE" dirty="0"/>
              <a:t>Kommunikation </a:t>
            </a:r>
          </a:p>
          <a:p>
            <a:pPr rtl="0"/>
            <a:r>
              <a:rPr lang="de-DE" dirty="0"/>
              <a:t>Neues Tool</a:t>
            </a:r>
          </a:p>
          <a:p>
            <a:pPr lvl="1"/>
            <a:r>
              <a:rPr lang="de-DE" dirty="0"/>
              <a:t>Arbeit mit Versionsverwaltung</a:t>
            </a:r>
          </a:p>
          <a:p>
            <a:pPr lvl="1"/>
            <a:r>
              <a:rPr lang="de-DE" dirty="0"/>
              <a:t>Arbeit mit Java DTOs</a:t>
            </a:r>
          </a:p>
          <a:p>
            <a:pPr rtl="0"/>
            <a:r>
              <a:rPr lang="de-DE" dirty="0"/>
              <a:t>Detailreiche Spezifikation</a:t>
            </a:r>
          </a:p>
          <a:p>
            <a:pPr rtl="0"/>
            <a:r>
              <a:rPr lang="de-DE" dirty="0"/>
              <a:t>Vorstellungen vs. Kommunikation</a:t>
            </a:r>
          </a:p>
          <a:p>
            <a:pPr rtl="0"/>
            <a:r>
              <a:rPr lang="de-DE" dirty="0"/>
              <a:t>Planung </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20</a:t>
            </a:fld>
            <a:endParaRPr lang="de-DE" dirty="0"/>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21</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3" name="Grafik 2">
            <a:extLst>
              <a:ext uri="{FF2B5EF4-FFF2-40B4-BE49-F238E27FC236}">
                <a16:creationId xmlns:a16="http://schemas.microsoft.com/office/drawing/2014/main" id="{9B913767-6EB0-8268-4271-090022A09CB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23</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31</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32</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a:p>
            <a:pPr rtl="0"/>
            <a:r>
              <a:rPr lang="de-DE" dirty="0"/>
              <a:t>Backend = robust</a:t>
            </a:r>
          </a:p>
          <a:p>
            <a:pPr rtl="0"/>
            <a:r>
              <a:rPr lang="de-DE" dirty="0"/>
              <a:t>API</a:t>
            </a:r>
          </a:p>
          <a:p>
            <a:pPr rtl="0"/>
            <a:endParaRPr lang="de-DE" dirty="0"/>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831</Words>
  <Application>Microsoft Office PowerPoint</Application>
  <PresentationFormat>Breitbild</PresentationFormat>
  <Paragraphs>204</Paragraphs>
  <Slides>32</Slides>
  <Notes>31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32</vt:i4>
      </vt:variant>
    </vt:vector>
  </HeadingPairs>
  <TitlesOfParts>
    <vt:vector size="37" baseType="lpstr">
      <vt:lpstr>Arial</vt:lpstr>
      <vt:lpstr>Calibri</vt:lpstr>
      <vt:lpstr>Trade Gothic LT Pro</vt:lpstr>
      <vt:lpstr>Trebuchet MS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Probleme in der Projektorganisation</vt:lpstr>
      <vt:lpstr>Design und Userführung</vt:lpstr>
      <vt:lpstr>Technische Details</vt:lpstr>
      <vt:lpstr>Code</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Max Römhild</cp:lastModifiedBy>
  <cp:revision>32</cp:revision>
  <dcterms:created xsi:type="dcterms:W3CDTF">2025-05-19T09:26:26Z</dcterms:created>
  <dcterms:modified xsi:type="dcterms:W3CDTF">2025-05-25T11:57:29Z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