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56" r:id="rId5"/>
    <p:sldId id="286" r:id="rId6"/>
    <p:sldId id="257" r:id="rId7"/>
    <p:sldId id="302" r:id="rId8"/>
    <p:sldId id="295" r:id="rId9"/>
    <p:sldId id="303" r:id="rId10"/>
    <p:sldId id="318" r:id="rId11"/>
    <p:sldId id="316" r:id="rId12"/>
    <p:sldId id="304" r:id="rId13"/>
    <p:sldId id="296" r:id="rId14"/>
    <p:sldId id="297" r:id="rId15"/>
    <p:sldId id="298" r:id="rId16"/>
    <p:sldId id="299" r:id="rId17"/>
    <p:sldId id="300" r:id="rId18"/>
    <p:sldId id="287" r:id="rId19"/>
    <p:sldId id="268" r:id="rId20"/>
    <p:sldId id="315" r:id="rId21"/>
    <p:sldId id="294" r:id="rId22"/>
    <p:sldId id="258" r:id="rId23"/>
    <p:sldId id="261" r:id="rId24"/>
    <p:sldId id="262" r:id="rId25"/>
    <p:sldId id="283" r:id="rId26"/>
    <p:sldId id="264" r:id="rId27"/>
    <p:sldId id="266" r:id="rId28"/>
    <p:sldId id="284" r:id="rId29"/>
    <p:sldId id="267" r:id="rId30"/>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61" d="100"/>
          <a:sy n="161" d="100"/>
        </p:scale>
        <p:origin x="232" y="10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19.05.2025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19.05.2025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a:br>
            <a:r>
              <a:rPr lang="de-DE" sz="4800"/>
              <a:t>Kochbuch</a:t>
            </a:r>
            <a:endParaRPr lang="de-DE" sz="4800" dirty="0"/>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
        <p:nvSpPr>
          <p:cNvPr id="6" name="Textplatzhalter 5">
            <a:extLst>
              <a:ext uri="{FF2B5EF4-FFF2-40B4-BE49-F238E27FC236}">
                <a16:creationId xmlns:a16="http://schemas.microsoft.com/office/drawing/2014/main" id="{225ED319-28C1-B6CD-D057-28466BF1C264}"/>
              </a:ext>
            </a:extLst>
          </p:cNvPr>
          <p:cNvSpPr>
            <a:spLocks noGrp="1"/>
          </p:cNvSpPr>
          <p:nvPr>
            <p:ph type="body" sz="quarter" idx="4"/>
          </p:nvPr>
        </p:nvSpPr>
        <p:spPr/>
        <p:txBody>
          <a:bodyPr rtlCol="0"/>
          <a:lstStyle/>
          <a:p>
            <a:pPr rtl="0"/>
            <a:endParaRPr lang="de-DE" dirty="0"/>
          </a:p>
        </p:txBody>
      </p:sp>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17</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a:t>
            </a:r>
          </a:p>
          <a:p>
            <a:pPr marL="800100" lvl="1" indent="-342900">
              <a:buFont typeface="+mj-lt"/>
              <a:buAutoNum type="arabicPeriod"/>
            </a:pPr>
            <a:r>
              <a:rPr lang="de-DE" dirty="0"/>
              <a:t>Dokumentationsstrategie, Versionierung </a:t>
            </a:r>
          </a:p>
          <a:p>
            <a:pPr marL="342900" indent="-342900" rtl="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20</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25</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err="1"/>
              <a:t>Bla</a:t>
            </a:r>
            <a:r>
              <a:rPr lang="de-DE" dirty="0"/>
              <a:t> </a:t>
            </a:r>
            <a:r>
              <a:rPr lang="de-DE" dirty="0" err="1"/>
              <a:t>bla</a:t>
            </a:r>
            <a:endParaRPr lang="de-DE" dirty="0"/>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Spezifikation</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r>
              <a:rPr lang="de-DE" dirty="0"/>
              <a:t>Bild Use-Case-Diagramm</a:t>
            </a:r>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Spezifikation</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r>
              <a:rPr lang="de-DE" dirty="0"/>
              <a:t>Bild ER-Diagramm</a:t>
            </a:r>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Unwichtigere Funktionen fürs erste</a:t>
            </a:r>
          </a:p>
          <a:p>
            <a:pPr rtl="0"/>
            <a:endParaRPr lang="de-DE" dirty="0"/>
          </a:p>
          <a:p>
            <a:pPr rtl="0"/>
            <a:r>
              <a:rPr lang="de-DE" dirty="0"/>
              <a:t>ChatGPT-Einbindung für Rezeptvorschläge = Abgrenzung</a:t>
            </a:r>
          </a:p>
          <a:p>
            <a:pPr rtl="0"/>
            <a:r>
              <a:rPr lang="de-DE" dirty="0"/>
              <a:t>Blogs</a:t>
            </a:r>
          </a:p>
          <a:p>
            <a:pPr rtl="0"/>
            <a:r>
              <a:rPr lang="de-DE" dirty="0"/>
              <a:t>Newsletter</a:t>
            </a:r>
          </a:p>
          <a:p>
            <a:pPr rtl="0"/>
            <a:r>
              <a:rPr lang="de-DE" dirty="0"/>
              <a:t>Marketing</a:t>
            </a:r>
          </a:p>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dirty="0"/>
              <a:t>Wichtigere Funktionen fürs erste</a:t>
            </a:r>
          </a:p>
          <a:p>
            <a:pPr rtl="0"/>
            <a:endParaRPr lang="de-DE" dirty="0"/>
          </a:p>
          <a:p>
            <a:pPr rtl="0"/>
            <a:r>
              <a:rPr lang="de-DE" dirty="0"/>
              <a:t>CRUD-Operatoren = </a:t>
            </a:r>
            <a:r>
              <a:rPr lang="de-DE" dirty="0" err="1"/>
              <a:t>Scope</a:t>
            </a:r>
            <a:r>
              <a:rPr lang="de-DE" dirty="0"/>
              <a:t> </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615</Words>
  <Application>Microsoft Office PowerPoint</Application>
  <PresentationFormat>Breitbild</PresentationFormat>
  <Paragraphs>140</Paragraphs>
  <Slides>26</Slides>
  <Notes>25</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26</vt:i4>
      </vt:variant>
    </vt:vector>
  </HeadingPairs>
  <TitlesOfParts>
    <vt:vector size="32"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Spezifikation</vt:lpstr>
      <vt:lpstr>Spezifikation</vt:lpstr>
      <vt:lpstr>Spezifikation</vt:lpstr>
      <vt:lpstr>Spezifikation</vt:lpstr>
      <vt:lpstr>Projektorganisation</vt:lpstr>
      <vt:lpstr>Lessons learned</vt:lpstr>
      <vt:lpstr>Design</vt:lpstr>
      <vt:lpstr>Technikkram/Specs</vt:lpstr>
      <vt:lpstr>Code</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Römhild</dc:creator>
  <cp:lastModifiedBy>Max Römhild</cp:lastModifiedBy>
  <cp:revision>6</cp:revision>
  <dcterms:created xsi:type="dcterms:W3CDTF">2025-05-19T09:26:26Z</dcterms:created>
  <dcterms:modified xsi:type="dcterms:W3CDTF">2025-05-19T11:52:50Z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