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297" r:id="rId18"/>
    <p:sldId id="298" r:id="rId19"/>
    <p:sldId id="299" r:id="rId20"/>
    <p:sldId id="300" r:id="rId21"/>
    <p:sldId id="287" r:id="rId22"/>
    <p:sldId id="268" r:id="rId23"/>
    <p:sldId id="315" r:id="rId24"/>
    <p:sldId id="294" r:id="rId25"/>
    <p:sldId id="258" r:id="rId26"/>
    <p:sldId id="261" r:id="rId27"/>
    <p:sldId id="262" r:id="rId28"/>
    <p:sldId id="283" r:id="rId29"/>
    <p:sldId id="264" r:id="rId30"/>
    <p:sldId id="266" r:id="rId31"/>
    <p:sldId id="284" r:id="rId32"/>
    <p:sldId id="267" r:id="rId3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100"/>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19.05.2025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19.05.2025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294802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a:br>
            <a:r>
              <a:rPr lang="de-DE" sz="4800"/>
              <a:t>Kochbuch</a:t>
            </a:r>
            <a:endParaRPr lang="de-DE" sz="4800" dirty="0"/>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Tree>
    <p:extLst>
      <p:ext uri="{BB962C8B-B14F-4D97-AF65-F5344CB8AC3E}">
        <p14:creationId xmlns:p14="http://schemas.microsoft.com/office/powerpoint/2010/main" val="5332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12" name="Grafik 11">
            <a:extLst>
              <a:ext uri="{FF2B5EF4-FFF2-40B4-BE49-F238E27FC236}">
                <a16:creationId xmlns:a16="http://schemas.microsoft.com/office/drawing/2014/main" id="{88494A84-A1C9-6C3A-7E01-B6BAEFC24031}"/>
              </a:ext>
            </a:extLst>
          </p:cNvPr>
          <p:cNvPicPr>
            <a:picLocks noChangeAspect="1"/>
          </p:cNvPicPr>
          <p:nvPr/>
        </p:nvPicPr>
        <p:blipFill>
          <a:blip r:embed="rId3"/>
          <a:stretch>
            <a:fillRect/>
          </a:stretch>
        </p:blipFill>
        <p:spPr>
          <a:xfrm>
            <a:off x="5897381" y="1891610"/>
            <a:ext cx="5761219" cy="4298053"/>
          </a:xfrm>
          <a:prstGeom prst="rect">
            <a:avLst/>
          </a:prstGeom>
        </p:spPr>
      </p:pic>
      <p:sp>
        <p:nvSpPr>
          <p:cNvPr id="6" name="Textplatzhalter 5">
            <a:extLst>
              <a:ext uri="{FF2B5EF4-FFF2-40B4-BE49-F238E27FC236}">
                <a16:creationId xmlns:a16="http://schemas.microsoft.com/office/drawing/2014/main" id="{225ED319-28C1-B6CD-D057-28466BF1C264}"/>
              </a:ext>
            </a:extLst>
          </p:cNvPr>
          <p:cNvSpPr>
            <a:spLocks noGrp="1"/>
          </p:cNvSpPr>
          <p:nvPr>
            <p:ph type="body" sz="quarter" idx="4"/>
          </p:nvPr>
        </p:nvSpPr>
        <p:spPr/>
        <p:txBody>
          <a:bodyPr rtlCol="0"/>
          <a:lstStyle/>
          <a:p>
            <a:pPr rtl="0"/>
            <a:endParaRPr lang="de-DE" dirty="0"/>
          </a:p>
        </p:txBody>
      </p:sp>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(Was gibt es auf dem Markt, was wollen wir anders/besser machen)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a:buFont typeface="+mj-lt"/>
              <a:buAutoNum type="arabicPeriod"/>
            </a:pPr>
            <a:r>
              <a:rPr lang="de-DE" dirty="0" err="1"/>
              <a:t>Lessons</a:t>
            </a:r>
            <a:r>
              <a:rPr lang="de-DE" dirty="0"/>
              <a:t> </a:t>
            </a:r>
            <a:r>
              <a:rPr lang="de-DE" dirty="0" err="1"/>
              <a:t>learned</a:t>
            </a:r>
            <a:r>
              <a:rPr lang="de-DE" dirty="0"/>
              <a:t> (Leon und/oder Max)</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20</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21</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28</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err="1"/>
              <a:t>Bla</a:t>
            </a:r>
            <a:r>
              <a:rPr lang="de-DE" dirty="0"/>
              <a:t> </a:t>
            </a:r>
            <a:r>
              <a:rPr lang="de-DE" dirty="0" err="1"/>
              <a:t>bla</a:t>
            </a:r>
            <a:endParaRPr lang="de-DE" dirty="0"/>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Unwichtigere Funktionen fürs erste</a:t>
            </a:r>
          </a:p>
          <a:p>
            <a:pPr rtl="0"/>
            <a:endParaRPr lang="de-DE" dirty="0"/>
          </a:p>
          <a:p>
            <a:pPr rtl="0"/>
            <a:r>
              <a:rPr lang="de-DE" dirty="0"/>
              <a:t>ChatGPT-Einbindung für Rezeptvorschläge = Abgrenzung</a:t>
            </a:r>
          </a:p>
          <a:p>
            <a:pPr rtl="0"/>
            <a:r>
              <a:rPr lang="de-DE" dirty="0"/>
              <a:t>Blogs</a:t>
            </a:r>
          </a:p>
          <a:p>
            <a:pPr rtl="0"/>
            <a:r>
              <a:rPr lang="de-DE" dirty="0"/>
              <a:t>Newsletter</a:t>
            </a:r>
          </a:p>
          <a:p>
            <a:pPr rtl="0"/>
            <a:r>
              <a:rPr lang="de-DE" dirty="0"/>
              <a:t>Marketing</a:t>
            </a:r>
          </a:p>
          <a:p>
            <a:pPr rtl="0"/>
            <a:r>
              <a:rPr lang="de-DE" dirty="0" err="1"/>
              <a:t>Bla</a:t>
            </a:r>
            <a:r>
              <a:rPr lang="de-DE" dirty="0"/>
              <a:t> </a:t>
            </a:r>
            <a:r>
              <a:rPr lang="de-DE" dirty="0" err="1"/>
              <a:t>bla</a:t>
            </a:r>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pPr rtl="0"/>
            <a:r>
              <a:rPr lang="de-DE" dirty="0"/>
              <a:t>Wichtigere Funktionen fürs erste</a:t>
            </a:r>
          </a:p>
          <a:p>
            <a:pPr rtl="0"/>
            <a:endParaRPr lang="de-DE" dirty="0"/>
          </a:p>
          <a:p>
            <a:pPr rtl="0"/>
            <a:r>
              <a:rPr lang="de-DE" dirty="0"/>
              <a:t>CRUD-Operatoren = </a:t>
            </a:r>
            <a:r>
              <a:rPr lang="de-DE" dirty="0" err="1"/>
              <a:t>Scope</a:t>
            </a:r>
            <a:r>
              <a:rPr lang="de-DE" dirty="0"/>
              <a:t> </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704</Words>
  <Application>Microsoft Office PowerPoint</Application>
  <PresentationFormat>Breitbild</PresentationFormat>
  <Paragraphs>161</Paragraphs>
  <Slides>29</Slides>
  <Notes>28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Lessons learned</vt:lpstr>
      <vt:lpstr>Design</vt:lpstr>
      <vt:lpstr>Technikkram/Specs</vt:lpstr>
      <vt:lpstr>Code</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Römhild</dc:creator>
  <cp:lastModifiedBy>Max Römhild</cp:lastModifiedBy>
  <cp:revision>11</cp:revision>
  <dcterms:created xsi:type="dcterms:W3CDTF">2025-05-19T09:26:26Z</dcterms:created>
  <dcterms:modified xsi:type="dcterms:W3CDTF">2025-05-19T12:45:17Z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