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4"/>
  </p:notesMasterIdLst>
  <p:handoutMasterIdLst>
    <p:handoutMasterId r:id="rId35"/>
  </p:handoutMasterIdLst>
  <p:sldIdLst>
    <p:sldId id="256" r:id="rId5"/>
    <p:sldId id="286" r:id="rId6"/>
    <p:sldId id="257" r:id="rId7"/>
    <p:sldId id="302" r:id="rId8"/>
    <p:sldId id="295" r:id="rId9"/>
    <p:sldId id="303" r:id="rId10"/>
    <p:sldId id="318" r:id="rId11"/>
    <p:sldId id="316" r:id="rId12"/>
    <p:sldId id="304" r:id="rId13"/>
    <p:sldId id="296" r:id="rId14"/>
    <p:sldId id="321" r:id="rId15"/>
    <p:sldId id="319" r:id="rId16"/>
    <p:sldId id="322" r:id="rId17"/>
    <p:sldId id="297" r:id="rId18"/>
    <p:sldId id="298" r:id="rId19"/>
    <p:sldId id="299" r:id="rId20"/>
    <p:sldId id="300" r:id="rId21"/>
    <p:sldId id="287" r:id="rId22"/>
    <p:sldId id="268" r:id="rId23"/>
    <p:sldId id="315" r:id="rId24"/>
    <p:sldId id="294" r:id="rId25"/>
    <p:sldId id="258" r:id="rId26"/>
    <p:sldId id="261" r:id="rId27"/>
    <p:sldId id="262" r:id="rId28"/>
    <p:sldId id="283" r:id="rId29"/>
    <p:sldId id="264" r:id="rId30"/>
    <p:sldId id="266" r:id="rId31"/>
    <p:sldId id="284" r:id="rId32"/>
    <p:sldId id="267" r:id="rId33"/>
  </p:sldIdLst>
  <p:sldSz cx="12192000" cy="6858000"/>
  <p:notesSz cx="6858000" cy="9144000"/>
  <p:defaultTextStyle>
    <a:defPPr rtl="0">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61" d="100"/>
          <a:sy n="161" d="100"/>
        </p:scale>
        <p:origin x="232" y="96"/>
      </p:cViewPr>
      <p:guideLst>
        <p:guide orient="horz" pos="2160"/>
        <p:guide pos="3840"/>
      </p:guideLst>
    </p:cSldViewPr>
  </p:slideViewPr>
  <p:notesTextViewPr>
    <p:cViewPr>
      <p:scale>
        <a:sx n="1" d="1"/>
        <a:sy n="1" d="1"/>
      </p:scale>
      <p:origin x="0" y="0"/>
    </p:cViewPr>
  </p:notesTextViewPr>
  <p:notesViewPr>
    <p:cSldViewPr snapToGrid="0">
      <p:cViewPr varScale="1">
        <p:scale>
          <a:sx n="89" d="100"/>
          <a:sy n="89" d="100"/>
        </p:scale>
        <p:origin x="300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Datenreihe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20JJ</c:v>
                </c:pt>
                <c:pt idx="1">
                  <c:v>20JJ</c:v>
                </c:pt>
                <c:pt idx="2">
                  <c:v>20JJ</c:v>
                </c:pt>
                <c:pt idx="3">
                  <c:v>20JJ</c:v>
                </c:pt>
                <c:pt idx="4">
                  <c:v>20JJ</c:v>
                </c:pt>
              </c:strCache>
            </c:strRef>
          </c:cat>
          <c:val>
            <c:numRef>
              <c:f>Sheet1!$B$2:$B$6</c:f>
              <c:numCache>
                <c:formatCode>#,##0\ "€"</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0\ &quot;€&quot;"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a:p>
        </p:txBody>
      </p:sp>
      <p:sp>
        <p:nvSpPr>
          <p:cNvPr id="3" name="Datumsplatzhalt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A97B0D5-0C7E-47A0-B3D9-57291833F8ED}" type="datetime1">
              <a:rPr lang="de-DE" smtClean="0"/>
              <a:t>20.05.2025</a:t>
            </a:fld>
            <a:endParaRPr lang="de-DE"/>
          </a:p>
        </p:txBody>
      </p:sp>
      <p:sp>
        <p:nvSpPr>
          <p:cNvPr id="4" name="Fußzeilenplatzhalt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a:p>
        </p:txBody>
      </p:sp>
      <p:sp>
        <p:nvSpPr>
          <p:cNvPr id="5" name="Foliennummernplatzhalt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831430A-4AA4-45C8-AC23-CD6B61C41A4C}" type="slidenum">
              <a:rPr lang="de-DE" smtClean="0"/>
              <a:t>‹Nr.›</a:t>
            </a:fld>
            <a:endParaRPr lang="de-DE"/>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de-DE" noProof="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A58D5B5-669B-441B-9CF9-453908A4F0A3}" type="datetime1">
              <a:rPr lang="de-DE" noProof="0" smtClean="0"/>
              <a:t>20.05.2025</a:t>
            </a:fld>
            <a:endParaRPr lang="de-DE" noProof="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de-DE" noProof="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de-DE" noProof="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734D747-9380-41EE-9946-EC9EC0CA5D1E}" type="slidenum">
              <a:rPr lang="de-DE" noProof="0" smtClean="0"/>
              <a:t>‹Nr.›</a:t>
            </a:fld>
            <a:endParaRPr lang="de-DE" noProof="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a:t>
            </a:fld>
            <a:endParaRPr lang="de-DE"/>
          </a:p>
        </p:txBody>
      </p:sp>
    </p:spTree>
    <p:extLst>
      <p:ext uri="{BB962C8B-B14F-4D97-AF65-F5344CB8AC3E}">
        <p14:creationId xmlns:p14="http://schemas.microsoft.com/office/powerpoint/2010/main" val="42439355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3EECD-A580-EED4-7F04-A3F72D7BC16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6268E2-31FA-4DEF-B1BD-8795CBC094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556023C-B0CC-A5DB-9546-91E4BCAB18C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D205DB4-3ADC-851C-FF7F-984C1D16384A}"/>
              </a:ext>
            </a:extLst>
          </p:cNvPr>
          <p:cNvSpPr>
            <a:spLocks noGrp="1"/>
          </p:cNvSpPr>
          <p:nvPr>
            <p:ph type="sldNum" sz="quarter" idx="5"/>
          </p:nvPr>
        </p:nvSpPr>
        <p:spPr/>
        <p:txBody>
          <a:bodyPr rtlCol="0"/>
          <a:lstStyle/>
          <a:p>
            <a:pPr rtl="0"/>
            <a:fld id="{1734D747-9380-41EE-9946-EC9EC0CA5D1E}" type="slidenum">
              <a:rPr lang="de-DE" smtClean="0"/>
              <a:t>10</a:t>
            </a:fld>
            <a:endParaRPr lang="de-DE"/>
          </a:p>
        </p:txBody>
      </p:sp>
    </p:spTree>
    <p:extLst>
      <p:ext uri="{BB962C8B-B14F-4D97-AF65-F5344CB8AC3E}">
        <p14:creationId xmlns:p14="http://schemas.microsoft.com/office/powerpoint/2010/main" val="564637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AA636-D702-52DF-B58C-86FBF8C57BB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8A235BA-A79F-C501-1B43-3110AEAA3CA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D4D6668-5D2E-74CB-34C0-E74EC4BC2AF3}"/>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4C32521-4802-50AA-032C-194199283CAE}"/>
              </a:ext>
            </a:extLst>
          </p:cNvPr>
          <p:cNvSpPr>
            <a:spLocks noGrp="1"/>
          </p:cNvSpPr>
          <p:nvPr>
            <p:ph type="sldNum" sz="quarter" idx="5"/>
          </p:nvPr>
        </p:nvSpPr>
        <p:spPr/>
        <p:txBody>
          <a:bodyPr rtlCol="0"/>
          <a:lstStyle/>
          <a:p>
            <a:pPr rtl="0"/>
            <a:fld id="{1734D747-9380-41EE-9946-EC9EC0CA5D1E}" type="slidenum">
              <a:rPr lang="de-DE" smtClean="0"/>
              <a:t>11</a:t>
            </a:fld>
            <a:endParaRPr lang="de-DE"/>
          </a:p>
        </p:txBody>
      </p:sp>
    </p:spTree>
    <p:extLst>
      <p:ext uri="{BB962C8B-B14F-4D97-AF65-F5344CB8AC3E}">
        <p14:creationId xmlns:p14="http://schemas.microsoft.com/office/powerpoint/2010/main" val="119505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999C7-BC79-5AA9-0566-9E2F7AC373A4}"/>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0DAB3A-3D68-8347-C673-9D1845A8CC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3AE359-2632-4C65-FCAE-01C53C4D374D}"/>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ABEA833-1AE1-F459-8396-A2E774168636}"/>
              </a:ext>
            </a:extLst>
          </p:cNvPr>
          <p:cNvSpPr>
            <a:spLocks noGrp="1"/>
          </p:cNvSpPr>
          <p:nvPr>
            <p:ph type="sldNum" sz="quarter" idx="5"/>
          </p:nvPr>
        </p:nvSpPr>
        <p:spPr/>
        <p:txBody>
          <a:bodyPr rtlCol="0"/>
          <a:lstStyle/>
          <a:p>
            <a:pPr rtl="0"/>
            <a:fld id="{1734D747-9380-41EE-9946-EC9EC0CA5D1E}" type="slidenum">
              <a:rPr lang="de-DE" smtClean="0"/>
              <a:t>12</a:t>
            </a:fld>
            <a:endParaRPr lang="de-DE"/>
          </a:p>
        </p:txBody>
      </p:sp>
    </p:spTree>
    <p:extLst>
      <p:ext uri="{BB962C8B-B14F-4D97-AF65-F5344CB8AC3E}">
        <p14:creationId xmlns:p14="http://schemas.microsoft.com/office/powerpoint/2010/main" val="1744009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3CAA-A8CE-7709-5327-D9B6BC2F008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5B7335-DE1D-57FF-AE99-769C200604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D1BA96-E9BE-233A-F4E0-B1941A778689}"/>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F3DCF012-B479-4A5C-6447-956AD00F09D1}"/>
              </a:ext>
            </a:extLst>
          </p:cNvPr>
          <p:cNvSpPr>
            <a:spLocks noGrp="1"/>
          </p:cNvSpPr>
          <p:nvPr>
            <p:ph type="sldNum" sz="quarter" idx="5"/>
          </p:nvPr>
        </p:nvSpPr>
        <p:spPr/>
        <p:txBody>
          <a:bodyPr rtlCol="0"/>
          <a:lstStyle/>
          <a:p>
            <a:pPr rtl="0"/>
            <a:fld id="{1734D747-9380-41EE-9946-EC9EC0CA5D1E}" type="slidenum">
              <a:rPr lang="de-DE" smtClean="0"/>
              <a:t>13</a:t>
            </a:fld>
            <a:endParaRPr lang="de-DE"/>
          </a:p>
        </p:txBody>
      </p:sp>
    </p:spTree>
    <p:extLst>
      <p:ext uri="{BB962C8B-B14F-4D97-AF65-F5344CB8AC3E}">
        <p14:creationId xmlns:p14="http://schemas.microsoft.com/office/powerpoint/2010/main" val="27655538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075-E8B0-7523-D043-DD82493118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87FBFC7-1FB5-C370-45E0-6D8169EEDD4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0E50417-48BF-1BB5-869F-8EAD93DC7D4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12ACA7F6-0D10-ACE6-E126-A5253731307E}"/>
              </a:ext>
            </a:extLst>
          </p:cNvPr>
          <p:cNvSpPr>
            <a:spLocks noGrp="1"/>
          </p:cNvSpPr>
          <p:nvPr>
            <p:ph type="sldNum" sz="quarter" idx="5"/>
          </p:nvPr>
        </p:nvSpPr>
        <p:spPr/>
        <p:txBody>
          <a:bodyPr rtlCol="0"/>
          <a:lstStyle/>
          <a:p>
            <a:pPr rtl="0"/>
            <a:fld id="{1734D747-9380-41EE-9946-EC9EC0CA5D1E}" type="slidenum">
              <a:rPr lang="de-DE" smtClean="0"/>
              <a:t>14</a:t>
            </a:fld>
            <a:endParaRPr lang="de-DE"/>
          </a:p>
        </p:txBody>
      </p:sp>
    </p:spTree>
    <p:extLst>
      <p:ext uri="{BB962C8B-B14F-4D97-AF65-F5344CB8AC3E}">
        <p14:creationId xmlns:p14="http://schemas.microsoft.com/office/powerpoint/2010/main" val="2948026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25B5A-F4EB-5372-79B9-9388808DC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9806FEC-9BC6-EA19-2151-C4F85A65B67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0EE2C18-D7EC-2400-DB91-A3BEAE9C65F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283AAA36-2A64-A26E-C871-58E4B32544D5}"/>
              </a:ext>
            </a:extLst>
          </p:cNvPr>
          <p:cNvSpPr>
            <a:spLocks noGrp="1"/>
          </p:cNvSpPr>
          <p:nvPr>
            <p:ph type="sldNum" sz="quarter" idx="5"/>
          </p:nvPr>
        </p:nvSpPr>
        <p:spPr/>
        <p:txBody>
          <a:bodyPr rtlCol="0"/>
          <a:lstStyle/>
          <a:p>
            <a:pPr rtl="0"/>
            <a:fld id="{1734D747-9380-41EE-9946-EC9EC0CA5D1E}" type="slidenum">
              <a:rPr lang="de-DE" smtClean="0"/>
              <a:t>15</a:t>
            </a:fld>
            <a:endParaRPr lang="de-DE"/>
          </a:p>
        </p:txBody>
      </p:sp>
    </p:spTree>
    <p:extLst>
      <p:ext uri="{BB962C8B-B14F-4D97-AF65-F5344CB8AC3E}">
        <p14:creationId xmlns:p14="http://schemas.microsoft.com/office/powerpoint/2010/main" val="7043825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053C-6BDB-C6F7-2140-4EBC3820692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513CB9E-F2A0-F44D-6C16-90E5DF931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37EB7C-8E60-C1A9-E84A-41AF55F0AD7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CC2A9090-EA67-F28B-B89B-B3946C3912FC}"/>
              </a:ext>
            </a:extLst>
          </p:cNvPr>
          <p:cNvSpPr>
            <a:spLocks noGrp="1"/>
          </p:cNvSpPr>
          <p:nvPr>
            <p:ph type="sldNum" sz="quarter" idx="5"/>
          </p:nvPr>
        </p:nvSpPr>
        <p:spPr/>
        <p:txBody>
          <a:bodyPr rtlCol="0"/>
          <a:lstStyle/>
          <a:p>
            <a:pPr rtl="0"/>
            <a:fld id="{1734D747-9380-41EE-9946-EC9EC0CA5D1E}" type="slidenum">
              <a:rPr lang="de-DE" smtClean="0"/>
              <a:t>16</a:t>
            </a:fld>
            <a:endParaRPr lang="de-DE"/>
          </a:p>
        </p:txBody>
      </p:sp>
    </p:spTree>
    <p:extLst>
      <p:ext uri="{BB962C8B-B14F-4D97-AF65-F5344CB8AC3E}">
        <p14:creationId xmlns:p14="http://schemas.microsoft.com/office/powerpoint/2010/main" val="3232350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961B-6D19-FE0D-C9D2-A18438A834C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DD9A7AE-E136-F37D-AD86-3C07ABFC4AB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913B77-9447-86C5-5AE6-C2E4ADDFE0F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944EB64B-2688-1B5E-1B5A-79D484C818BC}"/>
              </a:ext>
            </a:extLst>
          </p:cNvPr>
          <p:cNvSpPr>
            <a:spLocks noGrp="1"/>
          </p:cNvSpPr>
          <p:nvPr>
            <p:ph type="sldNum" sz="quarter" idx="5"/>
          </p:nvPr>
        </p:nvSpPr>
        <p:spPr/>
        <p:txBody>
          <a:bodyPr rtlCol="0"/>
          <a:lstStyle/>
          <a:p>
            <a:pPr rtl="0"/>
            <a:fld id="{1734D747-9380-41EE-9946-EC9EC0CA5D1E}" type="slidenum">
              <a:rPr lang="de-DE" smtClean="0"/>
              <a:t>17</a:t>
            </a:fld>
            <a:endParaRPr lang="de-DE"/>
          </a:p>
        </p:txBody>
      </p:sp>
    </p:spTree>
    <p:extLst>
      <p:ext uri="{BB962C8B-B14F-4D97-AF65-F5344CB8AC3E}">
        <p14:creationId xmlns:p14="http://schemas.microsoft.com/office/powerpoint/2010/main" val="2621563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D11C7-FFF3-19C9-3DAA-CB22225F0A5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958C89-B778-7143-5F28-355326FBC1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A2CAFC6-80F7-A3F7-5246-0E002F03B204}"/>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DA8EA726-FFD2-8918-B115-C01DED86D7B1}"/>
              </a:ext>
            </a:extLst>
          </p:cNvPr>
          <p:cNvSpPr>
            <a:spLocks noGrp="1"/>
          </p:cNvSpPr>
          <p:nvPr>
            <p:ph type="sldNum" sz="quarter" idx="5"/>
          </p:nvPr>
        </p:nvSpPr>
        <p:spPr/>
        <p:txBody>
          <a:bodyPr rtlCol="0"/>
          <a:lstStyle/>
          <a:p>
            <a:pPr rtl="0"/>
            <a:fld id="{1734D747-9380-41EE-9946-EC9EC0CA5D1E}" type="slidenum">
              <a:rPr lang="de-DE" smtClean="0"/>
              <a:t>18</a:t>
            </a:fld>
            <a:endParaRPr lang="de-DE"/>
          </a:p>
        </p:txBody>
      </p:sp>
    </p:spTree>
    <p:extLst>
      <p:ext uri="{BB962C8B-B14F-4D97-AF65-F5344CB8AC3E}">
        <p14:creationId xmlns:p14="http://schemas.microsoft.com/office/powerpoint/2010/main" val="112349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19</a:t>
            </a:fld>
            <a:endParaRPr lang="de-DE"/>
          </a:p>
        </p:txBody>
      </p:sp>
    </p:spTree>
    <p:extLst>
      <p:ext uri="{BB962C8B-B14F-4D97-AF65-F5344CB8AC3E}">
        <p14:creationId xmlns:p14="http://schemas.microsoft.com/office/powerpoint/2010/main" val="1477831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E9F0D-48AB-E6E4-69E3-1F2D575DDDE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1A0BAFC-E940-49A2-A8EF-CA6EA58A99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1EC07-9F81-5269-2512-439C337221FA}"/>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677589D-B9EA-28DE-42FE-FB75F0E9A57C}"/>
              </a:ext>
            </a:extLst>
          </p:cNvPr>
          <p:cNvSpPr>
            <a:spLocks noGrp="1"/>
          </p:cNvSpPr>
          <p:nvPr>
            <p:ph type="sldNum" sz="quarter" idx="5"/>
          </p:nvPr>
        </p:nvSpPr>
        <p:spPr/>
        <p:txBody>
          <a:bodyPr rtlCol="0"/>
          <a:lstStyle/>
          <a:p>
            <a:pPr rtl="0"/>
            <a:fld id="{1734D747-9380-41EE-9946-EC9EC0CA5D1E}" type="slidenum">
              <a:rPr lang="de-DE" smtClean="0"/>
              <a:t>2</a:t>
            </a:fld>
            <a:endParaRPr lang="de-DE"/>
          </a:p>
        </p:txBody>
      </p:sp>
    </p:spTree>
    <p:extLst>
      <p:ext uri="{BB962C8B-B14F-4D97-AF65-F5344CB8AC3E}">
        <p14:creationId xmlns:p14="http://schemas.microsoft.com/office/powerpoint/2010/main" val="16669473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B64BF-E84E-E740-96DA-D9AA1F314E0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7FFA04B-E944-0521-A7BF-500473CFF5F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3CB337-6096-066B-F885-3A5CC6E635AB}"/>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5A627818-713A-BA6C-97FB-849E046AC044}"/>
              </a:ext>
            </a:extLst>
          </p:cNvPr>
          <p:cNvSpPr>
            <a:spLocks noGrp="1"/>
          </p:cNvSpPr>
          <p:nvPr>
            <p:ph type="sldNum" sz="quarter" idx="5"/>
          </p:nvPr>
        </p:nvSpPr>
        <p:spPr/>
        <p:txBody>
          <a:bodyPr rtlCol="0"/>
          <a:lstStyle/>
          <a:p>
            <a:pPr rtl="0"/>
            <a:fld id="{1734D747-9380-41EE-9946-EC9EC0CA5D1E}" type="slidenum">
              <a:rPr lang="de-DE" smtClean="0"/>
              <a:t>21</a:t>
            </a:fld>
            <a:endParaRPr lang="de-DE"/>
          </a:p>
        </p:txBody>
      </p:sp>
    </p:spTree>
    <p:extLst>
      <p:ext uri="{BB962C8B-B14F-4D97-AF65-F5344CB8AC3E}">
        <p14:creationId xmlns:p14="http://schemas.microsoft.com/office/powerpoint/2010/main" val="1468440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22</a:t>
            </a:fld>
            <a:endParaRPr lang="de-DE"/>
          </a:p>
        </p:txBody>
      </p:sp>
    </p:spTree>
    <p:extLst>
      <p:ext uri="{BB962C8B-B14F-4D97-AF65-F5344CB8AC3E}">
        <p14:creationId xmlns:p14="http://schemas.microsoft.com/office/powerpoint/2010/main" val="2223578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23</a:t>
            </a:fld>
            <a:endParaRPr lang="de-DE"/>
          </a:p>
        </p:txBody>
      </p:sp>
    </p:spTree>
    <p:extLst>
      <p:ext uri="{BB962C8B-B14F-4D97-AF65-F5344CB8AC3E}">
        <p14:creationId xmlns:p14="http://schemas.microsoft.com/office/powerpoint/2010/main" val="18411213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24</a:t>
            </a:fld>
            <a:endParaRPr lang="de-DE"/>
          </a:p>
        </p:txBody>
      </p:sp>
    </p:spTree>
    <p:extLst>
      <p:ext uri="{BB962C8B-B14F-4D97-AF65-F5344CB8AC3E}">
        <p14:creationId xmlns:p14="http://schemas.microsoft.com/office/powerpoint/2010/main" val="1802593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25</a:t>
            </a:fld>
            <a:endParaRPr lang="de-DE"/>
          </a:p>
        </p:txBody>
      </p:sp>
    </p:spTree>
    <p:extLst>
      <p:ext uri="{BB962C8B-B14F-4D97-AF65-F5344CB8AC3E}">
        <p14:creationId xmlns:p14="http://schemas.microsoft.com/office/powerpoint/2010/main" val="37994460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26</a:t>
            </a:fld>
            <a:endParaRPr lang="de-DE"/>
          </a:p>
        </p:txBody>
      </p:sp>
    </p:spTree>
    <p:extLst>
      <p:ext uri="{BB962C8B-B14F-4D97-AF65-F5344CB8AC3E}">
        <p14:creationId xmlns:p14="http://schemas.microsoft.com/office/powerpoint/2010/main" val="36582711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27</a:t>
            </a:fld>
            <a:endParaRPr lang="de-DE"/>
          </a:p>
        </p:txBody>
      </p:sp>
    </p:spTree>
    <p:extLst>
      <p:ext uri="{BB962C8B-B14F-4D97-AF65-F5344CB8AC3E}">
        <p14:creationId xmlns:p14="http://schemas.microsoft.com/office/powerpoint/2010/main" val="1427706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28</a:t>
            </a:fld>
            <a:endParaRPr lang="de-DE"/>
          </a:p>
        </p:txBody>
      </p:sp>
    </p:spTree>
    <p:extLst>
      <p:ext uri="{BB962C8B-B14F-4D97-AF65-F5344CB8AC3E}">
        <p14:creationId xmlns:p14="http://schemas.microsoft.com/office/powerpoint/2010/main" val="2002461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29</a:t>
            </a:fld>
            <a:endParaRPr lang="de-DE"/>
          </a:p>
        </p:txBody>
      </p:sp>
    </p:spTree>
    <p:extLst>
      <p:ext uri="{BB962C8B-B14F-4D97-AF65-F5344CB8AC3E}">
        <p14:creationId xmlns:p14="http://schemas.microsoft.com/office/powerpoint/2010/main" val="4252690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p>
            <a:pPr rtl="0"/>
            <a:endParaRPr lang="de-DE"/>
          </a:p>
        </p:txBody>
      </p:sp>
      <p:sp>
        <p:nvSpPr>
          <p:cNvPr id="4" name="Foliennummernplatzhalter 3"/>
          <p:cNvSpPr>
            <a:spLocks noGrp="1"/>
          </p:cNvSpPr>
          <p:nvPr>
            <p:ph type="sldNum" sz="quarter" idx="5"/>
          </p:nvPr>
        </p:nvSpPr>
        <p:spPr/>
        <p:txBody>
          <a:bodyPr rtlCol="0"/>
          <a:lstStyle/>
          <a:p>
            <a:pPr rtl="0"/>
            <a:fld id="{1734D747-9380-41EE-9946-EC9EC0CA5D1E}" type="slidenum">
              <a:rPr lang="de-DE" smtClean="0"/>
              <a:t>3</a:t>
            </a:fld>
            <a:endParaRPr lang="de-DE"/>
          </a:p>
        </p:txBody>
      </p:sp>
    </p:spTree>
    <p:extLst>
      <p:ext uri="{BB962C8B-B14F-4D97-AF65-F5344CB8AC3E}">
        <p14:creationId xmlns:p14="http://schemas.microsoft.com/office/powerpoint/2010/main" val="226814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881AA-C6C7-14F2-6949-BC2F468BB04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8695FB1-57F0-5BDF-69C0-C9B00B2CB8B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A4AF48F-138F-63BE-D7C5-7A8B2DCE3AE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B0947AE0-8ACF-998E-F46C-DC117B05ADBD}"/>
              </a:ext>
            </a:extLst>
          </p:cNvPr>
          <p:cNvSpPr>
            <a:spLocks noGrp="1"/>
          </p:cNvSpPr>
          <p:nvPr>
            <p:ph type="sldNum" sz="quarter" idx="5"/>
          </p:nvPr>
        </p:nvSpPr>
        <p:spPr/>
        <p:txBody>
          <a:bodyPr rtlCol="0"/>
          <a:lstStyle/>
          <a:p>
            <a:pPr rtl="0"/>
            <a:fld id="{1734D747-9380-41EE-9946-EC9EC0CA5D1E}" type="slidenum">
              <a:rPr lang="de-DE" smtClean="0"/>
              <a:t>4</a:t>
            </a:fld>
            <a:endParaRPr lang="de-DE"/>
          </a:p>
        </p:txBody>
      </p:sp>
    </p:spTree>
    <p:extLst>
      <p:ext uri="{BB962C8B-B14F-4D97-AF65-F5344CB8AC3E}">
        <p14:creationId xmlns:p14="http://schemas.microsoft.com/office/powerpoint/2010/main" val="3367836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63CFA-2289-8D42-6528-9F1134425EE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D107458-24F0-CE5B-7F8A-D41A5A4BE51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CEE33B2-5933-212C-93F3-1D5E96A14195}"/>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E26BB0-A85E-952F-45B5-E2EEC0F28BD9}"/>
              </a:ext>
            </a:extLst>
          </p:cNvPr>
          <p:cNvSpPr>
            <a:spLocks noGrp="1"/>
          </p:cNvSpPr>
          <p:nvPr>
            <p:ph type="sldNum" sz="quarter" idx="5"/>
          </p:nvPr>
        </p:nvSpPr>
        <p:spPr/>
        <p:txBody>
          <a:bodyPr rtlCol="0"/>
          <a:lstStyle/>
          <a:p>
            <a:pPr rtl="0"/>
            <a:fld id="{1734D747-9380-41EE-9946-EC9EC0CA5D1E}" type="slidenum">
              <a:rPr lang="de-DE" smtClean="0"/>
              <a:t>5</a:t>
            </a:fld>
            <a:endParaRPr lang="de-DE"/>
          </a:p>
        </p:txBody>
      </p:sp>
    </p:spTree>
    <p:extLst>
      <p:ext uri="{BB962C8B-B14F-4D97-AF65-F5344CB8AC3E}">
        <p14:creationId xmlns:p14="http://schemas.microsoft.com/office/powerpoint/2010/main" val="1326793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F5D1-249D-C630-26FD-76B0E8B6314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A244D71-BDE0-4214-04A0-B8EF6D1FBA1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3A16E57-868A-8742-003C-665C5D617070}"/>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097531F-2520-F0CF-CCB1-F5D3C01569D9}"/>
              </a:ext>
            </a:extLst>
          </p:cNvPr>
          <p:cNvSpPr>
            <a:spLocks noGrp="1"/>
          </p:cNvSpPr>
          <p:nvPr>
            <p:ph type="sldNum" sz="quarter" idx="5"/>
          </p:nvPr>
        </p:nvSpPr>
        <p:spPr/>
        <p:txBody>
          <a:bodyPr rtlCol="0"/>
          <a:lstStyle/>
          <a:p>
            <a:pPr rtl="0"/>
            <a:fld id="{1734D747-9380-41EE-9946-EC9EC0CA5D1E}" type="slidenum">
              <a:rPr lang="de-DE" smtClean="0"/>
              <a:t>6</a:t>
            </a:fld>
            <a:endParaRPr lang="de-DE"/>
          </a:p>
        </p:txBody>
      </p:sp>
    </p:spTree>
    <p:extLst>
      <p:ext uri="{BB962C8B-B14F-4D97-AF65-F5344CB8AC3E}">
        <p14:creationId xmlns:p14="http://schemas.microsoft.com/office/powerpoint/2010/main" val="414149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B33742-826C-B50F-08E6-56823D908C9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6755C6-2B3C-3A51-DFFA-41A0644799C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3F6F9F-53A0-C73F-8206-F46FDC3C7C82}"/>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E464FD78-7303-A31F-4634-E84D5D1C4966}"/>
              </a:ext>
            </a:extLst>
          </p:cNvPr>
          <p:cNvSpPr>
            <a:spLocks noGrp="1"/>
          </p:cNvSpPr>
          <p:nvPr>
            <p:ph type="sldNum" sz="quarter" idx="5"/>
          </p:nvPr>
        </p:nvSpPr>
        <p:spPr/>
        <p:txBody>
          <a:bodyPr rtlCol="0"/>
          <a:lstStyle/>
          <a:p>
            <a:pPr rtl="0"/>
            <a:fld id="{1734D747-9380-41EE-9946-EC9EC0CA5D1E}" type="slidenum">
              <a:rPr lang="de-DE" smtClean="0"/>
              <a:t>7</a:t>
            </a:fld>
            <a:endParaRPr lang="de-DE"/>
          </a:p>
        </p:txBody>
      </p:sp>
    </p:spTree>
    <p:extLst>
      <p:ext uri="{BB962C8B-B14F-4D97-AF65-F5344CB8AC3E}">
        <p14:creationId xmlns:p14="http://schemas.microsoft.com/office/powerpoint/2010/main" val="1742270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992B1-2037-A742-F19F-FACB95AB1B2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2CDB1-0F72-3B07-E1B3-D52DDA2A5D8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9DE4801-25B9-93EB-DD03-473C40072237}"/>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456EA1C2-51CA-C77A-6F75-155A1455C814}"/>
              </a:ext>
            </a:extLst>
          </p:cNvPr>
          <p:cNvSpPr>
            <a:spLocks noGrp="1"/>
          </p:cNvSpPr>
          <p:nvPr>
            <p:ph type="sldNum" sz="quarter" idx="5"/>
          </p:nvPr>
        </p:nvSpPr>
        <p:spPr/>
        <p:txBody>
          <a:bodyPr rtlCol="0"/>
          <a:lstStyle/>
          <a:p>
            <a:pPr rtl="0"/>
            <a:fld id="{1734D747-9380-41EE-9946-EC9EC0CA5D1E}" type="slidenum">
              <a:rPr lang="de-DE" smtClean="0"/>
              <a:t>8</a:t>
            </a:fld>
            <a:endParaRPr lang="de-DE"/>
          </a:p>
        </p:txBody>
      </p:sp>
    </p:spTree>
    <p:extLst>
      <p:ext uri="{BB962C8B-B14F-4D97-AF65-F5344CB8AC3E}">
        <p14:creationId xmlns:p14="http://schemas.microsoft.com/office/powerpoint/2010/main" val="37295576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EB57-303B-9AE3-BBCA-60A16C3EB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3CDAA81-A8EE-8387-68C6-389805C9F4E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908BE5E-82B3-BC2A-6F2E-B8FF04C0E61F}"/>
              </a:ext>
            </a:extLst>
          </p:cNvPr>
          <p:cNvSpPr>
            <a:spLocks noGrp="1"/>
          </p:cNvSpPr>
          <p:nvPr>
            <p:ph type="body" idx="1"/>
          </p:nvPr>
        </p:nvSpPr>
        <p:spPr/>
        <p:txBody>
          <a:bodyPr rtlCol="0"/>
          <a:lstStyle/>
          <a:p>
            <a:pPr rtl="0"/>
            <a:endParaRPr lang="de-DE"/>
          </a:p>
        </p:txBody>
      </p:sp>
      <p:sp>
        <p:nvSpPr>
          <p:cNvPr id="4" name="Foliennummernplatzhalter 3">
            <a:extLst>
              <a:ext uri="{FF2B5EF4-FFF2-40B4-BE49-F238E27FC236}">
                <a16:creationId xmlns:a16="http://schemas.microsoft.com/office/drawing/2014/main" id="{32C3B929-7E6E-1AF8-A67D-501FDDE1E7CF}"/>
              </a:ext>
            </a:extLst>
          </p:cNvPr>
          <p:cNvSpPr>
            <a:spLocks noGrp="1"/>
          </p:cNvSpPr>
          <p:nvPr>
            <p:ph type="sldNum" sz="quarter" idx="5"/>
          </p:nvPr>
        </p:nvSpPr>
        <p:spPr/>
        <p:txBody>
          <a:bodyPr rtlCol="0"/>
          <a:lstStyle/>
          <a:p>
            <a:pPr rtl="0"/>
            <a:fld id="{1734D747-9380-41EE-9946-EC9EC0CA5D1E}" type="slidenum">
              <a:rPr lang="de-DE" smtClean="0"/>
              <a:t>9</a:t>
            </a:fld>
            <a:endParaRPr lang="de-DE"/>
          </a:p>
        </p:txBody>
      </p:sp>
    </p:spTree>
    <p:extLst>
      <p:ext uri="{BB962C8B-B14F-4D97-AF65-F5344CB8AC3E}">
        <p14:creationId xmlns:p14="http://schemas.microsoft.com/office/powerpoint/2010/main" val="2096464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7" name="Gruppieren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uppieren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Rechtwinkliges Dreieck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9" name="Freihandform: Form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1" name="Freihandform: Form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12" name="Gruppieren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ihandform: Form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sp>
        <p:nvSpPr>
          <p:cNvPr id="2" name="Titel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rtl="0"/>
            <a:r>
              <a:rPr lang="de-DE" noProof="0"/>
              <a:t>TITEL</a:t>
            </a:r>
          </a:p>
        </p:txBody>
      </p:sp>
      <p:sp>
        <p:nvSpPr>
          <p:cNvPr id="3" name="Untertitel 2">
            <a:extLst>
              <a:ext uri="{FF2B5EF4-FFF2-40B4-BE49-F238E27FC236}">
                <a16:creationId xmlns:a16="http://schemas.microsoft.com/office/drawing/2014/main" id="{C3D2DEF0-A0B0-4CFE-B67D-A9D75E2368DC}"/>
              </a:ext>
            </a:extLst>
          </p:cNvPr>
          <p:cNvSpPr>
            <a:spLocks noGrp="1"/>
          </p:cNvSpPr>
          <p:nvPr>
            <p:ph type="subTitle" idx="1" hasCustomPrompt="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rtl="0"/>
            <a:r>
              <a:rPr lang="de-DE" noProof="0"/>
              <a:t>Formatvorlage des Untertitelmasters durch Klicken bearbeiten</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ategorie 5">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0" name="Bildplatzhalt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1" name="Bildplatzhalt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2" name="Bildplatzhalt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3" name="Bildplatzhalt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4" name="Bildplatzhalt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rtlCol="0"/>
          <a:lstStyle>
            <a:lvl1pPr marL="0" indent="0">
              <a:buNone/>
              <a:defRPr>
                <a:solidFill>
                  <a:schemeClr val="tx1">
                    <a:alpha val="0"/>
                  </a:schemeClr>
                </a:solidFill>
              </a:defRPr>
            </a:lvl1pPr>
          </a:lstStyle>
          <a:p>
            <a:pPr rtl="0"/>
            <a:r>
              <a:rPr lang="de-DE" noProof="0"/>
              <a:t>Bild durch Klicken auf Symbol hinzufügen</a:t>
            </a:r>
          </a:p>
        </p:txBody>
      </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719894"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7" name="Textplatzhalter 22">
            <a:extLst>
              <a:ext uri="{FF2B5EF4-FFF2-40B4-BE49-F238E27FC236}">
                <a16:creationId xmlns:a16="http://schemas.microsoft.com/office/drawing/2014/main" id="{05F72315-51A9-431C-B80A-45E4FB1D6BD6}"/>
              </a:ext>
            </a:extLst>
          </p:cNvPr>
          <p:cNvSpPr>
            <a:spLocks noGrp="1"/>
          </p:cNvSpPr>
          <p:nvPr>
            <p:ph type="body" sz="quarter" idx="19" hasCustomPrompt="1"/>
          </p:nvPr>
        </p:nvSpPr>
        <p:spPr>
          <a:xfrm>
            <a:off x="2963912"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8" name="Textplatzhalter 22">
            <a:extLst>
              <a:ext uri="{FF2B5EF4-FFF2-40B4-BE49-F238E27FC236}">
                <a16:creationId xmlns:a16="http://schemas.microsoft.com/office/drawing/2014/main" id="{883D1F0C-34F1-46E1-B178-E4AB82B14631}"/>
              </a:ext>
            </a:extLst>
          </p:cNvPr>
          <p:cNvSpPr>
            <a:spLocks noGrp="1"/>
          </p:cNvSpPr>
          <p:nvPr>
            <p:ph type="body" sz="quarter" idx="20" hasCustomPrompt="1"/>
          </p:nvPr>
        </p:nvSpPr>
        <p:spPr>
          <a:xfrm>
            <a:off x="5207930"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29" name="Textplatzhalter 22">
            <a:extLst>
              <a:ext uri="{FF2B5EF4-FFF2-40B4-BE49-F238E27FC236}">
                <a16:creationId xmlns:a16="http://schemas.microsoft.com/office/drawing/2014/main" id="{7202A849-DF14-40E7-B38D-1185F72603EC}"/>
              </a:ext>
            </a:extLst>
          </p:cNvPr>
          <p:cNvSpPr>
            <a:spLocks noGrp="1"/>
          </p:cNvSpPr>
          <p:nvPr>
            <p:ph type="body" sz="quarter" idx="21" hasCustomPrompt="1"/>
          </p:nvPr>
        </p:nvSpPr>
        <p:spPr>
          <a:xfrm>
            <a:off x="7451948"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0" name="Textplatzhalter 22">
            <a:extLst>
              <a:ext uri="{FF2B5EF4-FFF2-40B4-BE49-F238E27FC236}">
                <a16:creationId xmlns:a16="http://schemas.microsoft.com/office/drawing/2014/main" id="{CCFC1ADF-AC11-4CCD-AC2D-478B6FFEA5EA}"/>
              </a:ext>
            </a:extLst>
          </p:cNvPr>
          <p:cNvSpPr>
            <a:spLocks noGrp="1"/>
          </p:cNvSpPr>
          <p:nvPr>
            <p:ph type="body" sz="quarter" idx="22" hasCustomPrompt="1"/>
          </p:nvPr>
        </p:nvSpPr>
        <p:spPr>
          <a:xfrm>
            <a:off x="9695965" y="4240093"/>
            <a:ext cx="1776140" cy="1463040"/>
          </a:xfrm>
        </p:spPr>
        <p:txBody>
          <a:bodyPr lIns="0" tIns="0" rIns="0" bIns="0" rtlCol="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cxnSp>
        <p:nvCxnSpPr>
          <p:cNvPr id="7" name="Gerader Verbinde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7626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to + 3 Abschnit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
        <p:nvSpPr>
          <p:cNvPr id="36" name="Textplatzhalter 22">
            <a:extLst>
              <a:ext uri="{FF2B5EF4-FFF2-40B4-BE49-F238E27FC236}">
                <a16:creationId xmlns:a16="http://schemas.microsoft.com/office/drawing/2014/main" id="{642D3CE0-C3B4-4F3F-A650-AB452B3AD4BA}"/>
              </a:ext>
            </a:extLst>
          </p:cNvPr>
          <p:cNvSpPr>
            <a:spLocks noGrp="1"/>
          </p:cNvSpPr>
          <p:nvPr>
            <p:ph type="body" sz="quarter" idx="20" hasCustomPrompt="1"/>
          </p:nvPr>
        </p:nvSpPr>
        <p:spPr>
          <a:xfrm>
            <a:off x="4444169"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7" name="Textplatzhalter 22">
            <a:extLst>
              <a:ext uri="{FF2B5EF4-FFF2-40B4-BE49-F238E27FC236}">
                <a16:creationId xmlns:a16="http://schemas.microsoft.com/office/drawing/2014/main" id="{DBED2BB0-CDAD-40EE-8B35-C66DF45EE29D}"/>
              </a:ext>
            </a:extLst>
          </p:cNvPr>
          <p:cNvSpPr>
            <a:spLocks noGrp="1"/>
          </p:cNvSpPr>
          <p:nvPr>
            <p:ph type="body" sz="quarter" idx="21" hasCustomPrompt="1"/>
          </p:nvPr>
        </p:nvSpPr>
        <p:spPr>
          <a:xfrm>
            <a:off x="8346244" y="4240093"/>
            <a:ext cx="3293306" cy="1463040"/>
          </a:xfrm>
        </p:spPr>
        <p:txBody>
          <a:bodyPr lIns="0" tIns="0" rIns="0" bIns="0" rtlCol="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Tree>
    <p:extLst>
      <p:ext uri="{BB962C8B-B14F-4D97-AF65-F5344CB8AC3E}">
        <p14:creationId xmlns:p14="http://schemas.microsoft.com/office/powerpoint/2010/main" val="15447457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to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6" name="Textplatzhalter 22">
            <a:extLst>
              <a:ext uri="{FF2B5EF4-FFF2-40B4-BE49-F238E27FC236}">
                <a16:creationId xmlns:a16="http://schemas.microsoft.com/office/drawing/2014/main" id="{2A19101D-7C37-42BF-8167-5391EA65EC3A}"/>
              </a:ext>
            </a:extLst>
          </p:cNvPr>
          <p:cNvSpPr>
            <a:spLocks noGrp="1"/>
          </p:cNvSpPr>
          <p:nvPr>
            <p:ph type="body" sz="quarter" idx="18" hasCustomPrompt="1"/>
          </p:nvPr>
        </p:nvSpPr>
        <p:spPr>
          <a:xfrm>
            <a:off x="542094" y="4240093"/>
            <a:ext cx="9402006" cy="1463040"/>
          </a:xfrm>
        </p:spPr>
        <p:txBody>
          <a:bodyPr lIns="0" tIns="0" rIns="0" bIns="0" rtlCol="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p:txBody>
      </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13" name="Bildplatzhalt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rtlCol="0" anchor="ctr">
            <a:normAutofit/>
          </a:bodyPr>
          <a:lstStyle>
            <a:lvl1pPr marL="0" indent="0" algn="ctr">
              <a:buNone/>
              <a:defRPr sz="1400">
                <a:solidFill>
                  <a:schemeClr val="accent2"/>
                </a:solidFill>
                <a:latin typeface="Trade Gothic LT Pro" panose="020B0503040303020004" pitchFamily="34" charset="0"/>
              </a:defRPr>
            </a:lvl1pPr>
          </a:lstStyle>
          <a:p>
            <a:pPr rtl="0"/>
            <a:r>
              <a:rPr lang="de-DE" noProof="0"/>
              <a:t>Bild einfügen</a:t>
            </a:r>
          </a:p>
        </p:txBody>
      </p:sp>
    </p:spTree>
    <p:extLst>
      <p:ext uri="{BB962C8B-B14F-4D97-AF65-F5344CB8AC3E}">
        <p14:creationId xmlns:p14="http://schemas.microsoft.com/office/powerpoint/2010/main" val="24868267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Bildplatzhalt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rtlCol="0">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de-DE" noProof="0"/>
              <a:t>Bild durch Klicken auf Symbol hinzufügen</a:t>
            </a:r>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Tree>
    <p:extLst>
      <p:ext uri="{BB962C8B-B14F-4D97-AF65-F5344CB8AC3E}">
        <p14:creationId xmlns:p14="http://schemas.microsoft.com/office/powerpoint/2010/main" val="1540650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 mit Beschriftung">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5" name="Freihandform: Form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1" name="Textplatzhalter 3">
            <a:extLst>
              <a:ext uri="{FF2B5EF4-FFF2-40B4-BE49-F238E27FC236}">
                <a16:creationId xmlns:a16="http://schemas.microsoft.com/office/drawing/2014/main" id="{912B51EA-3E6F-4BF6-BE48-62128AF32B85}"/>
              </a:ext>
            </a:extLst>
          </p:cNvPr>
          <p:cNvSpPr>
            <a:spLocks noGrp="1"/>
          </p:cNvSpPr>
          <p:nvPr>
            <p:ph type="body" sz="half" idx="2" hasCustomPrompt="1"/>
          </p:nvPr>
        </p:nvSpPr>
        <p:spPr>
          <a:xfrm>
            <a:off x="443366" y="1444649"/>
            <a:ext cx="3365063" cy="4579079"/>
          </a:xfrm>
        </p:spPr>
        <p:txBody>
          <a:bodyPr rtlCol="0"/>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de-DE" noProof="0"/>
              <a:t>Textmasterformate bearbeiten</a:t>
            </a:r>
          </a:p>
        </p:txBody>
      </p:sp>
      <p:sp>
        <p:nvSpPr>
          <p:cNvPr id="22" name="Inhaltsplatzhalter 2">
            <a:extLst>
              <a:ext uri="{FF2B5EF4-FFF2-40B4-BE49-F238E27FC236}">
                <a16:creationId xmlns:a16="http://schemas.microsoft.com/office/drawing/2014/main" id="{A015C605-1D30-48BC-A0D6-3B11AF56CC53}"/>
              </a:ext>
            </a:extLst>
          </p:cNvPr>
          <p:cNvSpPr>
            <a:spLocks noGrp="1"/>
          </p:cNvSpPr>
          <p:nvPr>
            <p:ph idx="1" hasCustomPrompt="1"/>
          </p:nvPr>
        </p:nvSpPr>
        <p:spPr>
          <a:xfrm>
            <a:off x="3964290" y="1444649"/>
            <a:ext cx="7694310" cy="4579079"/>
          </a:xfrm>
        </p:spPr>
        <p:txBody>
          <a:bodyPr rtlCol="0">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12129895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18" name="Rechteck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reihandform: Form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0" name="Freihandform: Form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1" name="Freihandform: Form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2" name="Freihandform: Form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4" name="Gruppieren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ihandform: From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6" name="Freihandform: Form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0" name="Freihandform: Form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1" name="Foliennummernplatzhalt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26723047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elen Dank 1">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6" name="Gruppieren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echtwinkliges Dreieck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Rechtwinkliges Dreieck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Rechtwinkliges Dreieck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Tree>
    <p:extLst>
      <p:ext uri="{BB962C8B-B14F-4D97-AF65-F5344CB8AC3E}">
        <p14:creationId xmlns:p14="http://schemas.microsoft.com/office/powerpoint/2010/main" val="22363861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elen Dank 2">
    <p:spTree>
      <p:nvGrpSpPr>
        <p:cNvPr id="1" name=""/>
        <p:cNvGrpSpPr/>
        <p:nvPr/>
      </p:nvGrpSpPr>
      <p:grpSpPr>
        <a:xfrm>
          <a:off x="0" y="0"/>
          <a:ext cx="0" cy="0"/>
          <a:chOff x="0" y="0"/>
          <a:chExt cx="0" cy="0"/>
        </a:xfrm>
      </p:grpSpPr>
      <p:sp>
        <p:nvSpPr>
          <p:cNvPr id="21" name="Rechteck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5" name="Freihandform: Form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6" name="Freihandform: Form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0" name="Freihandform: Form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rtl="0"/>
            <a:r>
              <a:rPr lang="de-DE" noProof="0"/>
              <a:t>Vielen Dank</a:t>
            </a:r>
          </a:p>
        </p:txBody>
      </p:sp>
      <p:sp>
        <p:nvSpPr>
          <p:cNvPr id="35" name="Freihandform: Form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2" name="Freihandform: Form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überschrift">
    <p:spTree>
      <p:nvGrpSpPr>
        <p:cNvPr id="1" name=""/>
        <p:cNvGrpSpPr/>
        <p:nvPr/>
      </p:nvGrpSpPr>
      <p:grpSpPr>
        <a:xfrm>
          <a:off x="0" y="0"/>
          <a:ext cx="0" cy="0"/>
          <a:chOff x="0" y="0"/>
          <a:chExt cx="0" cy="0"/>
        </a:xfrm>
      </p:grpSpPr>
      <p:sp>
        <p:nvSpPr>
          <p:cNvPr id="7" name="Rechteck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9" name="Freihandform: Form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Rechtwinkliges Dreieck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Freihandform: Form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2" name="Freihandform: Form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3" name="Freihandform: Form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4" name="Freihandform: Form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5" name="Freihandform: Form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16" name="Gruppieren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ihandform: Form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Freihandform: Form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9" name="Gruppieren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ihandform: Form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1" name="Freihandform: Form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22" name="Foliennummernplatzhalt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3" name="Titel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Abschnittsüberschrift">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nvGrpSpPr>
          <p:cNvPr id="26" name="Gruppieren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ihandform: Form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8" name="Freihandform: Form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sp>
        <p:nvSpPr>
          <p:cNvPr id="29" name="Freihandform: Form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30" name="Freihandform: Form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grpSp>
        <p:nvGrpSpPr>
          <p:cNvPr id="31" name="Gruppe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ihandform: Form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3" name="Freihandform: Form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rtl="0"/>
            <a:r>
              <a:rPr lang="de-DE" noProof="0"/>
              <a:t>Abschnittstitel 01</a:t>
            </a:r>
          </a:p>
        </p:txBody>
      </p:sp>
      <p:sp>
        <p:nvSpPr>
          <p:cNvPr id="3" name="Textplatzhalter 2">
            <a:extLst>
              <a:ext uri="{FF2B5EF4-FFF2-40B4-BE49-F238E27FC236}">
                <a16:creationId xmlns:a16="http://schemas.microsoft.com/office/drawing/2014/main" id="{5E194264-A3F5-42E2-9A63-DCCED0457E1B}"/>
              </a:ext>
            </a:extLst>
          </p:cNvPr>
          <p:cNvSpPr>
            <a:spLocks noGrp="1"/>
          </p:cNvSpPr>
          <p:nvPr>
            <p:ph type="body" idx="1" hasCustomPrompt="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rtl="0"/>
            <a:r>
              <a:rPr lang="de-DE" noProof="0"/>
              <a:t>Textmasterformate bearbeiten</a:t>
            </a:r>
          </a:p>
        </p:txBody>
      </p:sp>
      <p:sp>
        <p:nvSpPr>
          <p:cNvPr id="35" name="Foliennummernplatzhalt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gebotsfolie">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34" name="Freihandform: Form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24" name="Freihandform: Form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5" name="Freihandform: Form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4" name="Ellipse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8" name="Titel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rtl="0"/>
            <a:r>
              <a:rPr lang="de-DE" sz="18400" noProof="0">
                <a:solidFill>
                  <a:schemeClr val="accent1">
                    <a:lumMod val="60000"/>
                    <a:lumOff val="40000"/>
                  </a:schemeClr>
                </a:solidFill>
                <a:latin typeface="+mj-lt"/>
              </a:rPr>
              <a:t>“</a:t>
            </a:r>
          </a:p>
        </p:txBody>
      </p:sp>
      <p:sp>
        <p:nvSpPr>
          <p:cNvPr id="2" name="Titel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rtl="0"/>
            <a:r>
              <a:rPr lang="de-DE" noProof="0"/>
              <a:t>Angebot</a:t>
            </a:r>
          </a:p>
        </p:txBody>
      </p:sp>
      <p:sp>
        <p:nvSpPr>
          <p:cNvPr id="19" name="Foliennummernplatzhalt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el + Tex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3" name="Textplatzhalter 22">
            <a:extLst>
              <a:ext uri="{FF2B5EF4-FFF2-40B4-BE49-F238E27FC236}">
                <a16:creationId xmlns:a16="http://schemas.microsoft.com/office/drawing/2014/main" id="{03618670-D1E4-466C-BDB5-FC890AC31457}"/>
              </a:ext>
            </a:extLst>
          </p:cNvPr>
          <p:cNvSpPr>
            <a:spLocks noGrp="1"/>
          </p:cNvSpPr>
          <p:nvPr>
            <p:ph type="body" sz="quarter" idx="13" hasCustomPrompt="1"/>
          </p:nvPr>
        </p:nvSpPr>
        <p:spPr>
          <a:xfrm>
            <a:off x="444500" y="1625385"/>
            <a:ext cx="6718300" cy="4093243"/>
          </a:xfrm>
        </p:spPr>
        <p:txBody>
          <a:bodyPr rtlCol="0">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rtl="0"/>
            <a:r>
              <a:rPr lang="de-DE" noProof="0"/>
              <a:t>Textmasterformate bearbeiten</a:t>
            </a:r>
          </a:p>
          <a:p>
            <a:pPr lvl="1" rtl="0"/>
            <a:r>
              <a:rPr lang="de-DE" noProof="0"/>
              <a:t>Zweite Ebene</a:t>
            </a:r>
          </a:p>
          <a:p>
            <a:pPr lvl="2" rtl="0"/>
            <a:r>
              <a:rPr lang="de-DE" noProof="0"/>
              <a:t>Dritte Ebene</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ur Titel">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und Inhalt">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0103A49C-32FF-49E6-86F3-FC2E19517BD5}"/>
              </a:ext>
            </a:extLst>
          </p:cNvPr>
          <p:cNvSpPr>
            <a:spLocks noGrp="1"/>
          </p:cNvSpPr>
          <p:nvPr>
            <p:ph idx="1" hasCustomPrompt="1"/>
          </p:nvPr>
        </p:nvSpPr>
        <p:spPr>
          <a:xfrm>
            <a:off x="443365" y="1825625"/>
            <a:ext cx="11215235" cy="4351338"/>
          </a:xfrm>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2636708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gleich">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5" name="Textplatzhalter 2">
            <a:extLst>
              <a:ext uri="{FF2B5EF4-FFF2-40B4-BE49-F238E27FC236}">
                <a16:creationId xmlns:a16="http://schemas.microsoft.com/office/drawing/2014/main" id="{7FA80A70-18DE-4DB9-9982-BA75BE54CF93}"/>
              </a:ext>
            </a:extLst>
          </p:cNvPr>
          <p:cNvSpPr>
            <a:spLocks noGrp="1"/>
          </p:cNvSpPr>
          <p:nvPr>
            <p:ph type="body" idx="1" hasCustomPrompt="1"/>
          </p:nvPr>
        </p:nvSpPr>
        <p:spPr>
          <a:xfrm>
            <a:off x="444500" y="1681163"/>
            <a:ext cx="5157787"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6" name="Textplatzhalter 4">
            <a:extLst>
              <a:ext uri="{FF2B5EF4-FFF2-40B4-BE49-F238E27FC236}">
                <a16:creationId xmlns:a16="http://schemas.microsoft.com/office/drawing/2014/main" id="{2801C0EF-C078-44B0-AD01-4850E9A65EE0}"/>
              </a:ext>
            </a:extLst>
          </p:cNvPr>
          <p:cNvSpPr>
            <a:spLocks noGrp="1"/>
          </p:cNvSpPr>
          <p:nvPr>
            <p:ph type="body" sz="quarter" idx="3" hasCustomPrompt="1"/>
          </p:nvPr>
        </p:nvSpPr>
        <p:spPr>
          <a:xfrm>
            <a:off x="6500812" y="1681163"/>
            <a:ext cx="5157788" cy="823912"/>
          </a:xfrm>
        </p:spPr>
        <p:txBody>
          <a:bodyPr rtlCol="0"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de-DE" noProof="0"/>
              <a:t>Textmasterformate bearbeiten</a:t>
            </a:r>
          </a:p>
        </p:txBody>
      </p:sp>
      <p:sp>
        <p:nvSpPr>
          <p:cNvPr id="27" name="Inhaltsplatzhalter 3">
            <a:extLst>
              <a:ext uri="{FF2B5EF4-FFF2-40B4-BE49-F238E27FC236}">
                <a16:creationId xmlns:a16="http://schemas.microsoft.com/office/drawing/2014/main" id="{7C9DED91-45F6-4308-A085-1EFACA6468CF}"/>
              </a:ext>
            </a:extLst>
          </p:cNvPr>
          <p:cNvSpPr>
            <a:spLocks noGrp="1"/>
          </p:cNvSpPr>
          <p:nvPr>
            <p:ph sz="half" idx="2" hasCustomPrompt="1"/>
          </p:nvPr>
        </p:nvSpPr>
        <p:spPr>
          <a:xfrm>
            <a:off x="444500" y="2505075"/>
            <a:ext cx="5157787"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8" name="Inhaltsplatzhalter 5">
            <a:extLst>
              <a:ext uri="{FF2B5EF4-FFF2-40B4-BE49-F238E27FC236}">
                <a16:creationId xmlns:a16="http://schemas.microsoft.com/office/drawing/2014/main" id="{0574B5E7-B666-439B-9278-67BE1EA6EBC5}"/>
              </a:ext>
            </a:extLst>
          </p:cNvPr>
          <p:cNvSpPr>
            <a:spLocks noGrp="1"/>
          </p:cNvSpPr>
          <p:nvPr>
            <p:ph sz="quarter" idx="4" hasCustomPrompt="1"/>
          </p:nvPr>
        </p:nvSpPr>
        <p:spPr>
          <a:xfrm>
            <a:off x="6475412" y="2505075"/>
            <a:ext cx="5183188" cy="3684588"/>
          </a:xfrm>
        </p:spPr>
        <p:txBody>
          <a:bodyPr rtlCol="0">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3219167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bg>
      <p:bgPr>
        <a:solidFill>
          <a:schemeClr val="accent2"/>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8" name="Freihandform: Form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12" name="Freihandform: Form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8" name="Freihandform: Form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2" name="Titel 1">
            <a:extLst>
              <a:ext uri="{FF2B5EF4-FFF2-40B4-BE49-F238E27FC236}">
                <a16:creationId xmlns:a16="http://schemas.microsoft.com/office/drawing/2014/main" id="{4A2DF563-7FAC-46B3-B24C-7E45CD89DA2B}"/>
              </a:ext>
            </a:extLst>
          </p:cNvPr>
          <p:cNvSpPr>
            <a:spLocks noGrp="1"/>
          </p:cNvSpPr>
          <p:nvPr>
            <p:ph type="title" hasCustomPrompt="1"/>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rtl="0"/>
            <a:r>
              <a:rPr lang="de-DE" noProof="0"/>
              <a:t>Titelmasterformat durch Klicken bearbeiten</a:t>
            </a:r>
          </a:p>
        </p:txBody>
      </p:sp>
      <p:grpSp>
        <p:nvGrpSpPr>
          <p:cNvPr id="15" name="Gruppieren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ihandform: From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7" name="Freihandform: Form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6" name="Gruppieren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hteck: Einzelne Ecke abgeschnitten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3" name="Rechteck: Einzelne Ecke abgeschnitten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24" name="Freihandform: Form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5" name="Foliennummernplatzhalt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rtlCol="0"/>
          <a:lstStyle>
            <a:lvl1pPr>
              <a:defRPr sz="1000">
                <a:solidFill>
                  <a:schemeClr val="bg1"/>
                </a:solidFill>
                <a:latin typeface="Trade Gothic LT Pro" panose="020B0503040303020004" pitchFamily="34" charset="0"/>
              </a:defRPr>
            </a:lvl1pPr>
          </a:lstStyle>
          <a:p>
            <a:pPr rtl="0"/>
            <a:fld id="{C263D6C4-4840-40CC-AC84-17E24B3B7BDE}" type="slidenum">
              <a:rPr lang="de-DE" noProof="0" smtClean="0"/>
              <a:pPr rtl="0"/>
              <a:t>‹Nr.›</a:t>
            </a:fld>
            <a:endParaRPr lang="de-DE" noProof="0"/>
          </a:p>
        </p:txBody>
      </p:sp>
      <p:sp>
        <p:nvSpPr>
          <p:cNvPr id="20" name="Inhaltsplatzhalter 2">
            <a:extLst>
              <a:ext uri="{FF2B5EF4-FFF2-40B4-BE49-F238E27FC236}">
                <a16:creationId xmlns:a16="http://schemas.microsoft.com/office/drawing/2014/main" id="{FE796BFF-6E5F-4DE7-B193-F501FC094D63}"/>
              </a:ext>
            </a:extLst>
          </p:cNvPr>
          <p:cNvSpPr>
            <a:spLocks noGrp="1"/>
          </p:cNvSpPr>
          <p:nvPr>
            <p:ph sz="half" idx="1" hasCustomPrompt="1"/>
          </p:nvPr>
        </p:nvSpPr>
        <p:spPr>
          <a:xfrm>
            <a:off x="443365" y="1517715"/>
            <a:ext cx="5184437" cy="4659248"/>
          </a:xfrm>
        </p:spPr>
        <p:txBody>
          <a:bodyPr rtlCol="0">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21" name="Inhaltsplatzhalter 3">
            <a:extLst>
              <a:ext uri="{FF2B5EF4-FFF2-40B4-BE49-F238E27FC236}">
                <a16:creationId xmlns:a16="http://schemas.microsoft.com/office/drawing/2014/main" id="{78622754-CA4D-4C27-A37F-B26E7B4C9CA2}"/>
              </a:ext>
            </a:extLst>
          </p:cNvPr>
          <p:cNvSpPr>
            <a:spLocks noGrp="1"/>
          </p:cNvSpPr>
          <p:nvPr>
            <p:ph sz="half" idx="2" hasCustomPrompt="1"/>
          </p:nvPr>
        </p:nvSpPr>
        <p:spPr>
          <a:xfrm>
            <a:off x="6474163" y="1517715"/>
            <a:ext cx="5184437" cy="4659248"/>
          </a:xfrm>
        </p:spPr>
        <p:txBody>
          <a:bodyPr rtlCol="0">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Tree>
    <p:extLst>
      <p:ext uri="{BB962C8B-B14F-4D97-AF65-F5344CB8AC3E}">
        <p14:creationId xmlns:p14="http://schemas.microsoft.com/office/powerpoint/2010/main" val="999597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pPr rtl="0"/>
            <a:r>
              <a:rPr lang="de-DE" noProof="0"/>
              <a:t>Titelmasterformat durch Klicken bearbeiten</a:t>
            </a:r>
          </a:p>
        </p:txBody>
      </p:sp>
      <p:sp>
        <p:nvSpPr>
          <p:cNvPr id="3" name="Textplatzhalt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rtl="0"/>
            <a:r>
              <a:rPr lang="de-DE" noProof="0"/>
              <a:t>Textmasterformate bearbeiten</a:t>
            </a:r>
          </a:p>
          <a:p>
            <a:pPr lvl="1" rtl="0"/>
            <a:r>
              <a:rPr lang="de-DE" noProof="0"/>
              <a:t>Zweite Ebene</a:t>
            </a:r>
          </a:p>
          <a:p>
            <a:pPr lvl="2" rtl="0"/>
            <a:r>
              <a:rPr lang="de-DE" noProof="0"/>
              <a:t>Dritte Ebene</a:t>
            </a:r>
          </a:p>
          <a:p>
            <a:pPr lvl="3" rtl="0"/>
            <a:r>
              <a:rPr lang="de-DE" noProof="0"/>
              <a:t>Vierte Ebene</a:t>
            </a:r>
          </a:p>
          <a:p>
            <a:pPr lvl="4" rtl="0"/>
            <a:r>
              <a:rPr lang="de-DE" noProof="0"/>
              <a:t>Fünfte Ebene</a:t>
            </a:r>
          </a:p>
        </p:txBody>
      </p:sp>
      <p:sp>
        <p:nvSpPr>
          <p:cNvPr id="6" name="Foliennummernplatzhalt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C263D6C4-4840-40CC-AC84-17E24B3B7BDE}" type="slidenum">
              <a:rPr lang="de-DE" noProof="0" smtClean="0"/>
              <a:t>‹Nr.›</a:t>
            </a:fld>
            <a:endParaRPr lang="de-DE" noProof="0"/>
          </a:p>
        </p:txBody>
      </p:sp>
      <p:sp>
        <p:nvSpPr>
          <p:cNvPr id="5" name="Rechteck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7" name="Freihandform: Form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8" name="Freihandform: Form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de-DE" noProof="0"/>
          </a:p>
        </p:txBody>
      </p:sp>
      <p:sp>
        <p:nvSpPr>
          <p:cNvPr id="9" name="Freihandform: Form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0" name="Freihandform: Form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1" name="Titel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pPr rtl="0"/>
            <a:r>
              <a:rPr lang="de-DE" noProof="0">
                <a:latin typeface="+mj-lt"/>
              </a:rPr>
              <a:t>Titelmasterformat durch Klicken bearbeiten</a:t>
            </a:r>
          </a:p>
        </p:txBody>
      </p:sp>
      <p:grpSp>
        <p:nvGrpSpPr>
          <p:cNvPr id="12" name="Gruppieren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ihandform: From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4" name="Freihandform: Form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grpSp>
        <p:nvGrpSpPr>
          <p:cNvPr id="15" name="Gruppieren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hteck: Einzelne Ecke abgeschnitten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rtl="0"/>
              <a:endParaRPr lang="de-DE" noProof="0"/>
            </a:p>
          </p:txBody>
        </p:sp>
        <p:sp>
          <p:nvSpPr>
            <p:cNvPr id="17" name="Rechteck: Einzelne Ecke abgeschnitten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grpSp>
      <p:sp>
        <p:nvSpPr>
          <p:cNvPr id="18" name="Freihandform: Form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de-DE" noProof="0"/>
          </a:p>
        </p:txBody>
      </p:sp>
      <p:sp>
        <p:nvSpPr>
          <p:cNvPr id="19" name="Foliennummernplatzhalt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rtlCol="0"/>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fld id="{C263D6C4-4840-40CC-AC84-17E24B3B7BDE}" type="slidenum">
              <a:rPr lang="de-DE" noProof="0" smtClean="0"/>
              <a:pPr rtl="0"/>
              <a:t>‹Nr.›</a:t>
            </a:fld>
            <a:endParaRPr lang="de-DE" noProof="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4" r:id="rId7"/>
    <p:sldLayoutId id="2147483665" r:id="rId8"/>
    <p:sldLayoutId id="2147483673" r:id="rId9"/>
    <p:sldLayoutId id="2147483662" r:id="rId10"/>
    <p:sldLayoutId id="2147483663" r:id="rId11"/>
    <p:sldLayoutId id="2147483664" r:id="rId12"/>
    <p:sldLayoutId id="2147483675" r:id="rId13"/>
    <p:sldLayoutId id="2147483676" r:id="rId14"/>
    <p:sldLayoutId id="2147483672" r:id="rId15"/>
    <p:sldLayoutId id="2147483667" r:id="rId16"/>
    <p:sldLayoutId id="2147483668"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2761487" y="2395728"/>
            <a:ext cx="8026585" cy="1243584"/>
          </a:xfrm>
        </p:spPr>
        <p:txBody>
          <a:bodyPr rtlCol="0"/>
          <a:lstStyle/>
          <a:p>
            <a:pPr rtl="0"/>
            <a:r>
              <a:rPr lang="de-DE" sz="4800" dirty="0"/>
              <a:t>Fallstudie </a:t>
            </a:r>
            <a:br>
              <a:rPr lang="de-DE" sz="4800" dirty="0"/>
            </a:br>
            <a:r>
              <a:rPr lang="de-DE" sz="4800" dirty="0"/>
              <a:t>Software-Engineering:</a:t>
            </a:r>
            <a:br>
              <a:rPr lang="de-DE" sz="4800" dirty="0"/>
            </a:br>
            <a:r>
              <a:rPr lang="de-DE" sz="4800" dirty="0"/>
              <a:t>Kochbuch</a:t>
            </a:r>
          </a:p>
        </p:txBody>
      </p:sp>
      <p:sp>
        <p:nvSpPr>
          <p:cNvPr id="3" name="Untertitel 2">
            <a:extLst>
              <a:ext uri="{FF2B5EF4-FFF2-40B4-BE49-F238E27FC236}">
                <a16:creationId xmlns:a16="http://schemas.microsoft.com/office/drawing/2014/main" id="{0D537F64-4C96-4AA8-BB21-E8053A3186DD}"/>
              </a:ext>
            </a:extLst>
          </p:cNvPr>
          <p:cNvSpPr>
            <a:spLocks noGrp="1"/>
          </p:cNvSpPr>
          <p:nvPr>
            <p:ph type="subTitle" idx="1"/>
          </p:nvPr>
        </p:nvSpPr>
        <p:spPr/>
        <p:txBody>
          <a:bodyPr rtlCol="0">
            <a:normAutofit fontScale="47500" lnSpcReduction="20000"/>
          </a:bodyPr>
          <a:lstStyle/>
          <a:p>
            <a:pPr marL="0" indent="0" rtl="0">
              <a:buNone/>
            </a:pPr>
            <a:r>
              <a:rPr lang="de-DE" dirty="0" err="1"/>
              <a:t>Finnley</a:t>
            </a:r>
            <a:r>
              <a:rPr lang="de-DE" dirty="0"/>
              <a:t> Hintze (10234085)</a:t>
            </a:r>
          </a:p>
          <a:p>
            <a:pPr marL="0" indent="0" rtl="0">
              <a:buNone/>
            </a:pPr>
            <a:r>
              <a:rPr lang="de-DE" dirty="0"/>
              <a:t>Leon Kinski (10236063)</a:t>
            </a:r>
          </a:p>
          <a:p>
            <a:pPr marL="0" indent="0" rtl="0">
              <a:buNone/>
            </a:pPr>
            <a:r>
              <a:rPr lang="de-DE" dirty="0"/>
              <a:t>Oliver Mayer (10238283)</a:t>
            </a:r>
          </a:p>
          <a:p>
            <a:pPr marL="0" indent="0" rtl="0">
              <a:buNone/>
            </a:pPr>
            <a:r>
              <a:rPr lang="de-DE" dirty="0"/>
              <a:t>Maximilian Römhild (10234473)</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6FCC1-100D-6368-6A53-B1C558703CA9}"/>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3397C59-400E-1606-AF5F-74C016A6A617}"/>
              </a:ext>
            </a:extLst>
          </p:cNvPr>
          <p:cNvSpPr>
            <a:spLocks noGrp="1"/>
          </p:cNvSpPr>
          <p:nvPr>
            <p:ph type="title"/>
          </p:nvPr>
        </p:nvSpPr>
        <p:spPr>
          <a:xfrm>
            <a:off x="832103" y="3886200"/>
            <a:ext cx="10159747" cy="859055"/>
          </a:xfrm>
        </p:spPr>
        <p:txBody>
          <a:bodyPr rtlCol="0">
            <a:normAutofit/>
          </a:bodyPr>
          <a:lstStyle/>
          <a:p>
            <a:pPr rtl="0"/>
            <a:r>
              <a:rPr lang="de-DE" dirty="0"/>
              <a:t>Projektorganisation</a:t>
            </a:r>
          </a:p>
        </p:txBody>
      </p:sp>
      <p:sp>
        <p:nvSpPr>
          <p:cNvPr id="5" name="Textplatzhalter 4">
            <a:extLst>
              <a:ext uri="{FF2B5EF4-FFF2-40B4-BE49-F238E27FC236}">
                <a16:creationId xmlns:a16="http://schemas.microsoft.com/office/drawing/2014/main" id="{26880DDF-0462-F79B-AC7C-24D91C542C7D}"/>
              </a:ext>
            </a:extLst>
          </p:cNvPr>
          <p:cNvSpPr>
            <a:spLocks noGrp="1"/>
          </p:cNvSpPr>
          <p:nvPr>
            <p:ph type="body" idx="1"/>
          </p:nvPr>
        </p:nvSpPr>
        <p:spPr/>
        <p:txBody>
          <a:bodyPr rtlCol="0"/>
          <a:lstStyle/>
          <a:p>
            <a:pPr rtl="0"/>
            <a:r>
              <a:rPr lang="de-DE" dirty="0"/>
              <a:t>Untertitel</a:t>
            </a:r>
          </a:p>
        </p:txBody>
      </p:sp>
      <p:sp>
        <p:nvSpPr>
          <p:cNvPr id="2" name="Foliennummernplatzhalter 1">
            <a:extLst>
              <a:ext uri="{FF2B5EF4-FFF2-40B4-BE49-F238E27FC236}">
                <a16:creationId xmlns:a16="http://schemas.microsoft.com/office/drawing/2014/main" id="{D8C63240-F06C-F9AB-526F-88BDCBDB76C5}"/>
              </a:ext>
            </a:extLst>
          </p:cNvPr>
          <p:cNvSpPr>
            <a:spLocks noGrp="1"/>
          </p:cNvSpPr>
          <p:nvPr>
            <p:ph type="sldNum" sz="quarter" idx="12"/>
          </p:nvPr>
        </p:nvSpPr>
        <p:spPr/>
        <p:txBody>
          <a:bodyPr rtlCol="0"/>
          <a:lstStyle/>
          <a:p>
            <a:pPr rtl="0"/>
            <a:fld id="{C263D6C4-4840-40CC-AC84-17E24B3B7BDE}" type="slidenum">
              <a:rPr lang="de-DE" smtClean="0"/>
              <a:pPr rtl="0"/>
              <a:t>10</a:t>
            </a:fld>
            <a:endParaRPr lang="de-DE"/>
          </a:p>
        </p:txBody>
      </p:sp>
    </p:spTree>
    <p:extLst>
      <p:ext uri="{BB962C8B-B14F-4D97-AF65-F5344CB8AC3E}">
        <p14:creationId xmlns:p14="http://schemas.microsoft.com/office/powerpoint/2010/main" val="151735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23CA4-89F3-244A-87AA-803F6C4038B9}"/>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3493556-C3C0-75A0-26E8-FFF00BFF896B}"/>
              </a:ext>
            </a:extLst>
          </p:cNvPr>
          <p:cNvSpPr>
            <a:spLocks noGrp="1"/>
          </p:cNvSpPr>
          <p:nvPr>
            <p:ph type="title"/>
          </p:nvPr>
        </p:nvSpPr>
        <p:spPr/>
        <p:txBody>
          <a:bodyPr rtlCol="0"/>
          <a:lstStyle/>
          <a:p>
            <a:pPr rtl="0"/>
            <a:r>
              <a:rPr lang="de-DE" dirty="0"/>
              <a:t>Zusammenarbeit &amp; Kommunikation</a:t>
            </a:r>
          </a:p>
        </p:txBody>
      </p:sp>
      <p:sp>
        <p:nvSpPr>
          <p:cNvPr id="10" name="Textplatzhalter 9">
            <a:extLst>
              <a:ext uri="{FF2B5EF4-FFF2-40B4-BE49-F238E27FC236}">
                <a16:creationId xmlns:a16="http://schemas.microsoft.com/office/drawing/2014/main" id="{F41DB8CF-03D5-B925-7D13-7D6FF69D04F6}"/>
              </a:ext>
            </a:extLst>
          </p:cNvPr>
          <p:cNvSpPr>
            <a:spLocks noGrp="1"/>
          </p:cNvSpPr>
          <p:nvPr>
            <p:ph type="body" sz="quarter" idx="13"/>
          </p:nvPr>
        </p:nvSpPr>
        <p:spPr/>
        <p:txBody>
          <a:bodyPr rtlCol="0"/>
          <a:lstStyle/>
          <a:p>
            <a:pPr rtl="0"/>
            <a:r>
              <a:rPr lang="de-DE" dirty="0"/>
              <a:t>Initiales Kick-off-Meeting zur Rollenverteilung</a:t>
            </a:r>
          </a:p>
          <a:p>
            <a:pPr rtl="0"/>
            <a:r>
              <a:rPr lang="de-DE" dirty="0"/>
              <a:t>Absprachen bei Bedarf über WhatsApp</a:t>
            </a:r>
          </a:p>
          <a:p>
            <a:pPr rtl="0"/>
            <a:r>
              <a:rPr lang="de-DE" dirty="0"/>
              <a:t>Wöchentliche Treffen während der Vorlesungszeit (MS Teams oder vor Ort)</a:t>
            </a:r>
          </a:p>
        </p:txBody>
      </p:sp>
      <p:sp>
        <p:nvSpPr>
          <p:cNvPr id="2" name="Foliennummernplatzhalter 1">
            <a:extLst>
              <a:ext uri="{FF2B5EF4-FFF2-40B4-BE49-F238E27FC236}">
                <a16:creationId xmlns:a16="http://schemas.microsoft.com/office/drawing/2014/main" id="{779684CC-9035-21AD-5A74-3FD15B270569}"/>
              </a:ext>
            </a:extLst>
          </p:cNvPr>
          <p:cNvSpPr>
            <a:spLocks noGrp="1"/>
          </p:cNvSpPr>
          <p:nvPr>
            <p:ph type="sldNum" sz="quarter" idx="12"/>
          </p:nvPr>
        </p:nvSpPr>
        <p:spPr/>
        <p:txBody>
          <a:bodyPr rtlCol="0"/>
          <a:lstStyle/>
          <a:p>
            <a:pPr rtl="0"/>
            <a:fld id="{C263D6C4-4840-40CC-AC84-17E24B3B7BDE}" type="slidenum">
              <a:rPr lang="de-DE" smtClean="0"/>
              <a:pPr rtl="0"/>
              <a:t>11</a:t>
            </a:fld>
            <a:endParaRPr lang="de-DE"/>
          </a:p>
        </p:txBody>
      </p:sp>
    </p:spTree>
    <p:extLst>
      <p:ext uri="{BB962C8B-B14F-4D97-AF65-F5344CB8AC3E}">
        <p14:creationId xmlns:p14="http://schemas.microsoft.com/office/powerpoint/2010/main" val="1108612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5985-9691-6BE9-D560-91989D85572E}"/>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8907D902-EBB8-6C96-7B64-4377294A3F93}"/>
              </a:ext>
            </a:extLst>
          </p:cNvPr>
          <p:cNvSpPr>
            <a:spLocks noGrp="1"/>
          </p:cNvSpPr>
          <p:nvPr>
            <p:ph type="title"/>
          </p:nvPr>
        </p:nvSpPr>
        <p:spPr/>
        <p:txBody>
          <a:bodyPr rtlCol="0"/>
          <a:lstStyle/>
          <a:p>
            <a:pPr rtl="0"/>
            <a:r>
              <a:rPr lang="de-DE" dirty="0"/>
              <a:t>Teamstruktur &amp; Aufgabenverteilung</a:t>
            </a:r>
          </a:p>
        </p:txBody>
      </p:sp>
      <p:sp>
        <p:nvSpPr>
          <p:cNvPr id="10" name="Textplatzhalter 9">
            <a:extLst>
              <a:ext uri="{FF2B5EF4-FFF2-40B4-BE49-F238E27FC236}">
                <a16:creationId xmlns:a16="http://schemas.microsoft.com/office/drawing/2014/main" id="{8DA1336B-BA27-3A80-CEEC-94E58406909A}"/>
              </a:ext>
            </a:extLst>
          </p:cNvPr>
          <p:cNvSpPr>
            <a:spLocks noGrp="1"/>
          </p:cNvSpPr>
          <p:nvPr>
            <p:ph type="body" sz="quarter" idx="13"/>
          </p:nvPr>
        </p:nvSpPr>
        <p:spPr>
          <a:xfrm>
            <a:off x="444499" y="1625385"/>
            <a:ext cx="8046357" cy="4093243"/>
          </a:xfrm>
        </p:spPr>
        <p:txBody>
          <a:bodyPr rtlCol="0"/>
          <a:lstStyle/>
          <a:p>
            <a:pPr marL="0" indent="0" rtl="0">
              <a:buNone/>
            </a:pPr>
            <a:r>
              <a:rPr lang="de-DE" dirty="0"/>
              <a:t>Aufgabenverteilung anhand Stärken und Nutzbarkeit:</a:t>
            </a:r>
          </a:p>
          <a:p>
            <a:pPr rtl="0"/>
            <a:endParaRPr lang="de-DE" dirty="0"/>
          </a:p>
          <a:p>
            <a:pPr rtl="0"/>
            <a:r>
              <a:rPr lang="de-DE" dirty="0"/>
              <a:t>Max: Koordination, Dokumentation</a:t>
            </a:r>
          </a:p>
          <a:p>
            <a:pPr rtl="0"/>
            <a:r>
              <a:rPr lang="de-DE" dirty="0" err="1"/>
              <a:t>Finnley</a:t>
            </a:r>
            <a:r>
              <a:rPr lang="de-DE" dirty="0"/>
              <a:t>: Spezifikation, Datenmodellierung</a:t>
            </a:r>
          </a:p>
          <a:p>
            <a:pPr rtl="0"/>
            <a:r>
              <a:rPr lang="de-DE" dirty="0"/>
              <a:t>Leon: Frontend, Design, Datenbankanbindung</a:t>
            </a:r>
          </a:p>
          <a:p>
            <a:pPr rtl="0"/>
            <a:r>
              <a:rPr lang="de-DE" dirty="0"/>
              <a:t>Olli: Backend, teilweise Frontend</a:t>
            </a:r>
          </a:p>
        </p:txBody>
      </p:sp>
      <p:sp>
        <p:nvSpPr>
          <p:cNvPr id="2" name="Foliennummernplatzhalter 1">
            <a:extLst>
              <a:ext uri="{FF2B5EF4-FFF2-40B4-BE49-F238E27FC236}">
                <a16:creationId xmlns:a16="http://schemas.microsoft.com/office/drawing/2014/main" id="{47ADAFE6-6B4A-4F26-B46F-B5568A254337}"/>
              </a:ext>
            </a:extLst>
          </p:cNvPr>
          <p:cNvSpPr>
            <a:spLocks noGrp="1"/>
          </p:cNvSpPr>
          <p:nvPr>
            <p:ph type="sldNum" sz="quarter" idx="12"/>
          </p:nvPr>
        </p:nvSpPr>
        <p:spPr/>
        <p:txBody>
          <a:bodyPr rtlCol="0"/>
          <a:lstStyle/>
          <a:p>
            <a:pPr rtl="0"/>
            <a:fld id="{C263D6C4-4840-40CC-AC84-17E24B3B7BDE}" type="slidenum">
              <a:rPr lang="de-DE" smtClean="0"/>
              <a:pPr rtl="0"/>
              <a:t>12</a:t>
            </a:fld>
            <a:endParaRPr lang="de-DE"/>
          </a:p>
        </p:txBody>
      </p:sp>
    </p:spTree>
    <p:extLst>
      <p:ext uri="{BB962C8B-B14F-4D97-AF65-F5344CB8AC3E}">
        <p14:creationId xmlns:p14="http://schemas.microsoft.com/office/powerpoint/2010/main" val="190110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3664D-F8FB-8AA4-E4FC-57774B1EDC1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48358A2-87BF-2784-6E66-273D233BEDD6}"/>
              </a:ext>
            </a:extLst>
          </p:cNvPr>
          <p:cNvSpPr>
            <a:spLocks noGrp="1"/>
          </p:cNvSpPr>
          <p:nvPr>
            <p:ph type="title"/>
          </p:nvPr>
        </p:nvSpPr>
        <p:spPr/>
        <p:txBody>
          <a:bodyPr rtlCol="0"/>
          <a:lstStyle/>
          <a:p>
            <a:pPr rtl="0"/>
            <a:r>
              <a:rPr lang="de-DE" dirty="0"/>
              <a:t>Tools &amp; Projektverwaltung</a:t>
            </a:r>
          </a:p>
        </p:txBody>
      </p:sp>
      <p:sp>
        <p:nvSpPr>
          <p:cNvPr id="10" name="Textplatzhalter 9">
            <a:extLst>
              <a:ext uri="{FF2B5EF4-FFF2-40B4-BE49-F238E27FC236}">
                <a16:creationId xmlns:a16="http://schemas.microsoft.com/office/drawing/2014/main" id="{7CB6C06C-FA47-B614-7543-FDFE0F28BD1B}"/>
              </a:ext>
            </a:extLst>
          </p:cNvPr>
          <p:cNvSpPr>
            <a:spLocks noGrp="1"/>
          </p:cNvSpPr>
          <p:nvPr>
            <p:ph type="body" sz="quarter" idx="13"/>
          </p:nvPr>
        </p:nvSpPr>
        <p:spPr/>
        <p:txBody>
          <a:bodyPr rtlCol="0"/>
          <a:lstStyle/>
          <a:p>
            <a:pPr rtl="0"/>
            <a:r>
              <a:rPr lang="de-DE" dirty="0"/>
              <a:t>GitHub als zentrale Plattform:</a:t>
            </a:r>
          </a:p>
          <a:p>
            <a:pPr lvl="1"/>
            <a:r>
              <a:rPr lang="de-DE" dirty="0"/>
              <a:t>Quellcodeverwaltung (</a:t>
            </a:r>
            <a:r>
              <a:rPr lang="de-DE" dirty="0" err="1"/>
              <a:t>Branching</a:t>
            </a:r>
            <a:r>
              <a:rPr lang="de-DE" dirty="0"/>
              <a:t>, </a:t>
            </a:r>
            <a:r>
              <a:rPr lang="de-DE" dirty="0" err="1"/>
              <a:t>Commits</a:t>
            </a:r>
            <a:r>
              <a:rPr lang="de-DE" dirty="0"/>
              <a:t>)</a:t>
            </a:r>
          </a:p>
          <a:p>
            <a:pPr lvl="1"/>
            <a:r>
              <a:rPr lang="de-DE" dirty="0"/>
              <a:t>Dokumentenablage</a:t>
            </a:r>
          </a:p>
          <a:p>
            <a:pPr rtl="0"/>
            <a:r>
              <a:rPr lang="de-DE" dirty="0"/>
              <a:t>Dokumentation in Word-Dateien:</a:t>
            </a:r>
          </a:p>
          <a:p>
            <a:pPr lvl="1"/>
            <a:r>
              <a:rPr lang="de-DE" dirty="0"/>
              <a:t>Spezifikation, Anforderungen, Planung</a:t>
            </a:r>
          </a:p>
          <a:p>
            <a:pPr rtl="0"/>
            <a:r>
              <a:rPr lang="de-DE" dirty="0"/>
              <a:t>Kommunikation: WhatsApp &amp; MS Teams</a:t>
            </a:r>
          </a:p>
        </p:txBody>
      </p:sp>
      <p:sp>
        <p:nvSpPr>
          <p:cNvPr id="2" name="Foliennummernplatzhalter 1">
            <a:extLst>
              <a:ext uri="{FF2B5EF4-FFF2-40B4-BE49-F238E27FC236}">
                <a16:creationId xmlns:a16="http://schemas.microsoft.com/office/drawing/2014/main" id="{7F102B05-E653-7481-8470-FC5124B6E42B}"/>
              </a:ext>
            </a:extLst>
          </p:cNvPr>
          <p:cNvSpPr>
            <a:spLocks noGrp="1"/>
          </p:cNvSpPr>
          <p:nvPr>
            <p:ph type="sldNum" sz="quarter" idx="12"/>
          </p:nvPr>
        </p:nvSpPr>
        <p:spPr/>
        <p:txBody>
          <a:bodyPr rtlCol="0"/>
          <a:lstStyle/>
          <a:p>
            <a:pPr rtl="0"/>
            <a:fld id="{C263D6C4-4840-40CC-AC84-17E24B3B7BDE}" type="slidenum">
              <a:rPr lang="de-DE" smtClean="0"/>
              <a:pPr rtl="0"/>
              <a:t>13</a:t>
            </a:fld>
            <a:endParaRPr lang="de-DE"/>
          </a:p>
        </p:txBody>
      </p:sp>
    </p:spTree>
    <p:extLst>
      <p:ext uri="{BB962C8B-B14F-4D97-AF65-F5344CB8AC3E}">
        <p14:creationId xmlns:p14="http://schemas.microsoft.com/office/powerpoint/2010/main" val="6994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2AECB-326B-F9D0-6570-57D6DED3CE6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E49FFA-0C2D-0264-B7CB-9B40C432FA4C}"/>
              </a:ext>
            </a:extLst>
          </p:cNvPr>
          <p:cNvSpPr>
            <a:spLocks noGrp="1"/>
          </p:cNvSpPr>
          <p:nvPr>
            <p:ph type="title"/>
          </p:nvPr>
        </p:nvSpPr>
        <p:spPr>
          <a:xfrm>
            <a:off x="832103" y="3886200"/>
            <a:ext cx="10159747" cy="859055"/>
          </a:xfrm>
        </p:spPr>
        <p:txBody>
          <a:bodyPr rtlCol="0">
            <a:normAutofit/>
          </a:bodyPr>
          <a:lstStyle/>
          <a:p>
            <a:pPr rtl="0"/>
            <a:r>
              <a:rPr lang="de-DE" dirty="0" err="1"/>
              <a:t>Lessons</a:t>
            </a:r>
            <a:r>
              <a:rPr lang="de-DE" dirty="0"/>
              <a:t> </a:t>
            </a:r>
            <a:r>
              <a:rPr lang="de-DE" dirty="0" err="1"/>
              <a:t>learned</a:t>
            </a:r>
            <a:endParaRPr lang="de-DE" dirty="0"/>
          </a:p>
        </p:txBody>
      </p:sp>
      <p:sp>
        <p:nvSpPr>
          <p:cNvPr id="5" name="Textplatzhalter 4">
            <a:extLst>
              <a:ext uri="{FF2B5EF4-FFF2-40B4-BE49-F238E27FC236}">
                <a16:creationId xmlns:a16="http://schemas.microsoft.com/office/drawing/2014/main" id="{4BA5F54E-D4B4-2445-E186-042508035F80}"/>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1CE2D10D-7E59-13B9-2104-D164C228DFA1}"/>
              </a:ext>
            </a:extLst>
          </p:cNvPr>
          <p:cNvSpPr>
            <a:spLocks noGrp="1"/>
          </p:cNvSpPr>
          <p:nvPr>
            <p:ph type="sldNum" sz="quarter" idx="12"/>
          </p:nvPr>
        </p:nvSpPr>
        <p:spPr/>
        <p:txBody>
          <a:bodyPr rtlCol="0"/>
          <a:lstStyle/>
          <a:p>
            <a:pPr rtl="0"/>
            <a:fld id="{C263D6C4-4840-40CC-AC84-17E24B3B7BDE}" type="slidenum">
              <a:rPr lang="de-DE" smtClean="0"/>
              <a:pPr rtl="0"/>
              <a:t>14</a:t>
            </a:fld>
            <a:endParaRPr lang="de-DE"/>
          </a:p>
        </p:txBody>
      </p:sp>
    </p:spTree>
    <p:extLst>
      <p:ext uri="{BB962C8B-B14F-4D97-AF65-F5344CB8AC3E}">
        <p14:creationId xmlns:p14="http://schemas.microsoft.com/office/powerpoint/2010/main" val="533201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24055-5218-7EFD-E5BB-9F3140E56AA2}"/>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3CDC6B14-C700-749A-7C19-C649E6AD5F50}"/>
              </a:ext>
            </a:extLst>
          </p:cNvPr>
          <p:cNvSpPr>
            <a:spLocks noGrp="1"/>
          </p:cNvSpPr>
          <p:nvPr>
            <p:ph type="title"/>
          </p:nvPr>
        </p:nvSpPr>
        <p:spPr>
          <a:xfrm>
            <a:off x="832103" y="3886200"/>
            <a:ext cx="10159747" cy="859055"/>
          </a:xfrm>
        </p:spPr>
        <p:txBody>
          <a:bodyPr rtlCol="0">
            <a:normAutofit/>
          </a:bodyPr>
          <a:lstStyle/>
          <a:p>
            <a:pPr rtl="0"/>
            <a:r>
              <a:rPr lang="de-DE" dirty="0"/>
              <a:t>Design</a:t>
            </a:r>
          </a:p>
        </p:txBody>
      </p:sp>
      <p:sp>
        <p:nvSpPr>
          <p:cNvPr id="5" name="Textplatzhalter 4">
            <a:extLst>
              <a:ext uri="{FF2B5EF4-FFF2-40B4-BE49-F238E27FC236}">
                <a16:creationId xmlns:a16="http://schemas.microsoft.com/office/drawing/2014/main" id="{882CB1AC-2F11-4860-FD50-96C1DCF68079}"/>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F5D872D1-FC64-20E1-6AE2-DC6CFCCF97B4}"/>
              </a:ext>
            </a:extLst>
          </p:cNvPr>
          <p:cNvSpPr>
            <a:spLocks noGrp="1"/>
          </p:cNvSpPr>
          <p:nvPr>
            <p:ph type="sldNum" sz="quarter" idx="12"/>
          </p:nvPr>
        </p:nvSpPr>
        <p:spPr/>
        <p:txBody>
          <a:bodyPr rtlCol="0"/>
          <a:lstStyle/>
          <a:p>
            <a:pPr rtl="0"/>
            <a:fld id="{C263D6C4-4840-40CC-AC84-17E24B3B7BDE}" type="slidenum">
              <a:rPr lang="de-DE" smtClean="0"/>
              <a:pPr rtl="0"/>
              <a:t>15</a:t>
            </a:fld>
            <a:endParaRPr lang="de-DE"/>
          </a:p>
        </p:txBody>
      </p:sp>
    </p:spTree>
    <p:extLst>
      <p:ext uri="{BB962C8B-B14F-4D97-AF65-F5344CB8AC3E}">
        <p14:creationId xmlns:p14="http://schemas.microsoft.com/office/powerpoint/2010/main" val="254072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1DF8D-51C2-26E0-26C9-8DB3D619BF9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A78756BB-878B-3CD7-E25C-E1746B5EBBEB}"/>
              </a:ext>
            </a:extLst>
          </p:cNvPr>
          <p:cNvSpPr>
            <a:spLocks noGrp="1"/>
          </p:cNvSpPr>
          <p:nvPr>
            <p:ph type="title"/>
          </p:nvPr>
        </p:nvSpPr>
        <p:spPr>
          <a:xfrm>
            <a:off x="832103" y="3886200"/>
            <a:ext cx="10159747" cy="859055"/>
          </a:xfrm>
        </p:spPr>
        <p:txBody>
          <a:bodyPr rtlCol="0">
            <a:normAutofit/>
          </a:bodyPr>
          <a:lstStyle/>
          <a:p>
            <a:pPr rtl="0"/>
            <a:r>
              <a:rPr lang="de-DE" dirty="0"/>
              <a:t>Technikkram/</a:t>
            </a:r>
            <a:r>
              <a:rPr lang="de-DE" dirty="0" err="1"/>
              <a:t>Specs</a:t>
            </a:r>
            <a:endParaRPr lang="de-DE" dirty="0"/>
          </a:p>
        </p:txBody>
      </p:sp>
      <p:sp>
        <p:nvSpPr>
          <p:cNvPr id="5" name="Textplatzhalter 4">
            <a:extLst>
              <a:ext uri="{FF2B5EF4-FFF2-40B4-BE49-F238E27FC236}">
                <a16:creationId xmlns:a16="http://schemas.microsoft.com/office/drawing/2014/main" id="{D8744C7D-90B6-7062-B2B1-F8CA8A102B92}"/>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EA0E3BCC-5F74-1374-8891-00B8DE45EC2F}"/>
              </a:ext>
            </a:extLst>
          </p:cNvPr>
          <p:cNvSpPr>
            <a:spLocks noGrp="1"/>
          </p:cNvSpPr>
          <p:nvPr>
            <p:ph type="sldNum" sz="quarter" idx="12"/>
          </p:nvPr>
        </p:nvSpPr>
        <p:spPr/>
        <p:txBody>
          <a:bodyPr rtlCol="0"/>
          <a:lstStyle/>
          <a:p>
            <a:pPr rtl="0"/>
            <a:fld id="{C263D6C4-4840-40CC-AC84-17E24B3B7BDE}" type="slidenum">
              <a:rPr lang="de-DE" smtClean="0"/>
              <a:pPr rtl="0"/>
              <a:t>16</a:t>
            </a:fld>
            <a:endParaRPr lang="de-DE"/>
          </a:p>
        </p:txBody>
      </p:sp>
    </p:spTree>
    <p:extLst>
      <p:ext uri="{BB962C8B-B14F-4D97-AF65-F5344CB8AC3E}">
        <p14:creationId xmlns:p14="http://schemas.microsoft.com/office/powerpoint/2010/main" val="172693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33606-7784-CF36-F090-A24E3E4C973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EC1F5093-E48A-5F97-8038-13F124D7823F}"/>
              </a:ext>
            </a:extLst>
          </p:cNvPr>
          <p:cNvSpPr>
            <a:spLocks noGrp="1"/>
          </p:cNvSpPr>
          <p:nvPr>
            <p:ph type="title"/>
          </p:nvPr>
        </p:nvSpPr>
        <p:spPr>
          <a:xfrm>
            <a:off x="832103" y="3886200"/>
            <a:ext cx="10159747" cy="859055"/>
          </a:xfrm>
        </p:spPr>
        <p:txBody>
          <a:bodyPr rtlCol="0">
            <a:normAutofit/>
          </a:bodyPr>
          <a:lstStyle/>
          <a:p>
            <a:pPr rtl="0"/>
            <a:r>
              <a:rPr lang="de-DE" dirty="0"/>
              <a:t>Code</a:t>
            </a:r>
          </a:p>
        </p:txBody>
      </p:sp>
      <p:sp>
        <p:nvSpPr>
          <p:cNvPr id="5" name="Textplatzhalter 4">
            <a:extLst>
              <a:ext uri="{FF2B5EF4-FFF2-40B4-BE49-F238E27FC236}">
                <a16:creationId xmlns:a16="http://schemas.microsoft.com/office/drawing/2014/main" id="{713A794B-47EF-09E7-B7B3-42339AB6E62E}"/>
              </a:ext>
            </a:extLst>
          </p:cNvPr>
          <p:cNvSpPr>
            <a:spLocks noGrp="1"/>
          </p:cNvSpPr>
          <p:nvPr>
            <p:ph type="body" idx="1"/>
          </p:nvPr>
        </p:nvSpPr>
        <p:spPr/>
        <p:txBody>
          <a:bodyPr rtlCol="0"/>
          <a:lstStyle/>
          <a:p>
            <a:pPr rtl="0"/>
            <a:r>
              <a:rPr lang="de-DE" dirty="0"/>
              <a:t>Live-Demo</a:t>
            </a:r>
          </a:p>
        </p:txBody>
      </p:sp>
      <p:sp>
        <p:nvSpPr>
          <p:cNvPr id="2" name="Foliennummernplatzhalter 1">
            <a:extLst>
              <a:ext uri="{FF2B5EF4-FFF2-40B4-BE49-F238E27FC236}">
                <a16:creationId xmlns:a16="http://schemas.microsoft.com/office/drawing/2014/main" id="{727899DB-4439-8603-0B31-FFE80CDD977B}"/>
              </a:ext>
            </a:extLst>
          </p:cNvPr>
          <p:cNvSpPr>
            <a:spLocks noGrp="1"/>
          </p:cNvSpPr>
          <p:nvPr>
            <p:ph type="sldNum" sz="quarter" idx="12"/>
          </p:nvPr>
        </p:nvSpPr>
        <p:spPr/>
        <p:txBody>
          <a:bodyPr rtlCol="0"/>
          <a:lstStyle/>
          <a:p>
            <a:pPr rtl="0"/>
            <a:fld id="{C263D6C4-4840-40CC-AC84-17E24B3B7BDE}" type="slidenum">
              <a:rPr lang="de-DE" smtClean="0"/>
              <a:pPr rtl="0"/>
              <a:t>17</a:t>
            </a:fld>
            <a:endParaRPr lang="de-DE"/>
          </a:p>
        </p:txBody>
      </p:sp>
    </p:spTree>
    <p:extLst>
      <p:ext uri="{BB962C8B-B14F-4D97-AF65-F5344CB8AC3E}">
        <p14:creationId xmlns:p14="http://schemas.microsoft.com/office/powerpoint/2010/main" val="2944609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B77D-CD55-ACD4-E1EB-794211FD7E4E}"/>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C98F2789-07B7-277C-48AA-F19917B27A97}"/>
              </a:ext>
            </a:extLst>
          </p:cNvPr>
          <p:cNvSpPr>
            <a:spLocks noGrp="1"/>
          </p:cNvSpPr>
          <p:nvPr>
            <p:ph type="title"/>
          </p:nvPr>
        </p:nvSpPr>
        <p:spPr/>
        <p:txBody>
          <a:bodyPr rtlCol="0"/>
          <a:lstStyle/>
          <a:p>
            <a:pPr rtl="0"/>
            <a:r>
              <a:rPr lang="de-DE" dirty="0"/>
              <a:t>Fazit</a:t>
            </a:r>
          </a:p>
        </p:txBody>
      </p:sp>
      <p:sp>
        <p:nvSpPr>
          <p:cNvPr id="2" name="Foliennummernplatzhalter 1">
            <a:extLst>
              <a:ext uri="{FF2B5EF4-FFF2-40B4-BE49-F238E27FC236}">
                <a16:creationId xmlns:a16="http://schemas.microsoft.com/office/drawing/2014/main" id="{235F21F6-78C1-F12D-372D-5EC6203DC16A}"/>
              </a:ext>
            </a:extLst>
          </p:cNvPr>
          <p:cNvSpPr>
            <a:spLocks noGrp="1"/>
          </p:cNvSpPr>
          <p:nvPr>
            <p:ph type="sldNum" sz="quarter" idx="12"/>
          </p:nvPr>
        </p:nvSpPr>
        <p:spPr/>
        <p:txBody>
          <a:bodyPr rtlCol="0"/>
          <a:lstStyle/>
          <a:p>
            <a:pPr rtl="0"/>
            <a:fld id="{C263D6C4-4840-40CC-AC84-17E24B3B7BDE}" type="slidenum">
              <a:rPr lang="de-DE" smtClean="0"/>
              <a:pPr rtl="0"/>
              <a:t>18</a:t>
            </a:fld>
            <a:endParaRPr lang="de-DE"/>
          </a:p>
        </p:txBody>
      </p:sp>
      <p:sp>
        <p:nvSpPr>
          <p:cNvPr id="7" name="Textplatzhalter 6">
            <a:extLst>
              <a:ext uri="{FF2B5EF4-FFF2-40B4-BE49-F238E27FC236}">
                <a16:creationId xmlns:a16="http://schemas.microsoft.com/office/drawing/2014/main" id="{C1F42AE6-37B8-C4F8-64FE-A0FDA62596D6}"/>
              </a:ext>
            </a:extLst>
          </p:cNvPr>
          <p:cNvSpPr>
            <a:spLocks noGrp="1"/>
          </p:cNvSpPr>
          <p:nvPr>
            <p:ph type="body" sz="quarter" idx="1"/>
          </p:nvPr>
        </p:nvSpPr>
        <p:spPr/>
        <p:txBody>
          <a:bodyPr rtlCol="0"/>
          <a:lstStyle/>
          <a:p>
            <a:pPr rtl="0"/>
            <a:r>
              <a:rPr lang="de-DE" dirty="0"/>
              <a:t>Fazit Worte</a:t>
            </a:r>
          </a:p>
        </p:txBody>
      </p:sp>
      <p:sp>
        <p:nvSpPr>
          <p:cNvPr id="8" name="Textplatzhalter 7">
            <a:extLst>
              <a:ext uri="{FF2B5EF4-FFF2-40B4-BE49-F238E27FC236}">
                <a16:creationId xmlns:a16="http://schemas.microsoft.com/office/drawing/2014/main" id="{90ABD2DE-DE3A-BA13-1030-3B31D4DC25C2}"/>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pic>
        <p:nvPicPr>
          <p:cNvPr id="12" name="Grafik 11">
            <a:extLst>
              <a:ext uri="{FF2B5EF4-FFF2-40B4-BE49-F238E27FC236}">
                <a16:creationId xmlns:a16="http://schemas.microsoft.com/office/drawing/2014/main" id="{88494A84-A1C9-6C3A-7E01-B6BAEFC24031}"/>
              </a:ext>
            </a:extLst>
          </p:cNvPr>
          <p:cNvPicPr>
            <a:picLocks noChangeAspect="1"/>
          </p:cNvPicPr>
          <p:nvPr/>
        </p:nvPicPr>
        <p:blipFill>
          <a:blip r:embed="rId3"/>
          <a:stretch>
            <a:fillRect/>
          </a:stretch>
        </p:blipFill>
        <p:spPr>
          <a:xfrm>
            <a:off x="5897381" y="1891610"/>
            <a:ext cx="5761219" cy="4298053"/>
          </a:xfrm>
          <a:prstGeom prst="rect">
            <a:avLst/>
          </a:prstGeom>
        </p:spPr>
      </p:pic>
      <p:sp>
        <p:nvSpPr>
          <p:cNvPr id="6" name="Textplatzhalter 5">
            <a:extLst>
              <a:ext uri="{FF2B5EF4-FFF2-40B4-BE49-F238E27FC236}">
                <a16:creationId xmlns:a16="http://schemas.microsoft.com/office/drawing/2014/main" id="{225ED319-28C1-B6CD-D057-28466BF1C264}"/>
              </a:ext>
            </a:extLst>
          </p:cNvPr>
          <p:cNvSpPr>
            <a:spLocks noGrp="1"/>
          </p:cNvSpPr>
          <p:nvPr>
            <p:ph type="body" sz="quarter" idx="4"/>
          </p:nvPr>
        </p:nvSpPr>
        <p:spPr/>
        <p:txBody>
          <a:bodyPr rtlCol="0"/>
          <a:lstStyle/>
          <a:p>
            <a:pPr rtl="0"/>
            <a:endParaRPr lang="de-DE" dirty="0"/>
          </a:p>
        </p:txBody>
      </p:sp>
    </p:spTree>
    <p:extLst>
      <p:ext uri="{BB962C8B-B14F-4D97-AF65-F5344CB8AC3E}">
        <p14:creationId xmlns:p14="http://schemas.microsoft.com/office/powerpoint/2010/main" val="1749850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32BE5BF-9922-45FB-8F3F-4446D40A051B}"/>
              </a:ext>
            </a:extLst>
          </p:cNvPr>
          <p:cNvSpPr>
            <a:spLocks noGrp="1"/>
          </p:cNvSpPr>
          <p:nvPr>
            <p:ph type="ctrTitle"/>
          </p:nvPr>
        </p:nvSpPr>
        <p:spPr>
          <a:xfrm>
            <a:off x="5854535" y="3429000"/>
            <a:ext cx="5451305" cy="1243584"/>
          </a:xfrm>
        </p:spPr>
        <p:txBody>
          <a:bodyPr rtlCol="0"/>
          <a:lstStyle/>
          <a:p>
            <a:pPr rtl="0"/>
            <a:r>
              <a:rPr lang="de-DE" dirty="0"/>
              <a:t>Vielen Dank</a:t>
            </a:r>
            <a:br>
              <a:rPr lang="de-DE" dirty="0"/>
            </a:br>
            <a:r>
              <a:rPr lang="de-DE" dirty="0"/>
              <a:t>Zeit für Fragen</a:t>
            </a: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31ACF-7EBF-64FB-E8C5-28695668DA55}"/>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71F26C37-D85A-EB70-4553-EF7D178B18AA}"/>
              </a:ext>
            </a:extLst>
          </p:cNvPr>
          <p:cNvSpPr>
            <a:spLocks noGrp="1"/>
          </p:cNvSpPr>
          <p:nvPr>
            <p:ph type="title"/>
          </p:nvPr>
        </p:nvSpPr>
        <p:spPr/>
        <p:txBody>
          <a:bodyPr rtlCol="0"/>
          <a:lstStyle/>
          <a:p>
            <a:pPr rtl="0"/>
            <a:r>
              <a:rPr lang="de-DE" dirty="0"/>
              <a:t>Gliederung (Unterpunkte kommen raus, nur auf Folien)</a:t>
            </a:r>
          </a:p>
        </p:txBody>
      </p:sp>
      <p:sp>
        <p:nvSpPr>
          <p:cNvPr id="10" name="Textplatzhalter 9">
            <a:extLst>
              <a:ext uri="{FF2B5EF4-FFF2-40B4-BE49-F238E27FC236}">
                <a16:creationId xmlns:a16="http://schemas.microsoft.com/office/drawing/2014/main" id="{89EDEBFB-67A8-963D-50AE-A65804D7A362}"/>
              </a:ext>
            </a:extLst>
          </p:cNvPr>
          <p:cNvSpPr>
            <a:spLocks noGrp="1"/>
          </p:cNvSpPr>
          <p:nvPr>
            <p:ph type="body" sz="quarter" idx="13"/>
          </p:nvPr>
        </p:nvSpPr>
        <p:spPr>
          <a:xfrm>
            <a:off x="444500" y="1625385"/>
            <a:ext cx="10807700" cy="4093243"/>
          </a:xfrm>
        </p:spPr>
        <p:txBody>
          <a:bodyPr rtlCol="0"/>
          <a:lstStyle/>
          <a:p>
            <a:pPr marL="342900" indent="-342900" rtl="0">
              <a:buFont typeface="+mj-lt"/>
              <a:buAutoNum type="arabicPeriod"/>
            </a:pPr>
            <a:r>
              <a:rPr lang="de-DE" dirty="0"/>
              <a:t>Ursprung und Konkurrenzsysteme (Was gibt es auf dem Markt, was wollen wir anders/besser machen) (Max) </a:t>
            </a:r>
          </a:p>
          <a:p>
            <a:pPr marL="342900" indent="-342900" rtl="0">
              <a:buFont typeface="+mj-lt"/>
              <a:buAutoNum type="arabicPeriod"/>
            </a:pPr>
            <a:r>
              <a:rPr lang="de-DE" dirty="0"/>
              <a:t>Spezifikation (</a:t>
            </a:r>
            <a:r>
              <a:rPr lang="de-DE" dirty="0" err="1"/>
              <a:t>Finnley</a:t>
            </a:r>
            <a:r>
              <a:rPr lang="de-DE" dirty="0"/>
              <a:t>)</a:t>
            </a:r>
          </a:p>
          <a:p>
            <a:pPr marL="342900" indent="-342900">
              <a:buFont typeface="+mj-lt"/>
              <a:buAutoNum type="arabicPeriod"/>
            </a:pPr>
            <a:r>
              <a:rPr lang="de-DE" dirty="0"/>
              <a:t>Projektorganisation (Max) </a:t>
            </a:r>
          </a:p>
          <a:p>
            <a:pPr marL="342900" indent="-342900">
              <a:buFont typeface="+mj-lt"/>
              <a:buAutoNum type="arabicPeriod"/>
            </a:pPr>
            <a:r>
              <a:rPr lang="de-DE" dirty="0" err="1"/>
              <a:t>Lessons</a:t>
            </a:r>
            <a:r>
              <a:rPr lang="de-DE" dirty="0"/>
              <a:t> </a:t>
            </a:r>
            <a:r>
              <a:rPr lang="de-DE" dirty="0" err="1"/>
              <a:t>learned</a:t>
            </a:r>
            <a:r>
              <a:rPr lang="de-DE" dirty="0"/>
              <a:t> (Leon und/oder Max)</a:t>
            </a:r>
          </a:p>
          <a:p>
            <a:pPr marL="342900" indent="-342900" rtl="0">
              <a:buFont typeface="+mj-lt"/>
              <a:buAutoNum type="arabicPeriod"/>
            </a:pPr>
            <a:r>
              <a:rPr lang="de-DE" dirty="0"/>
              <a:t>Design (und Userführung) (Leon)</a:t>
            </a:r>
          </a:p>
          <a:p>
            <a:pPr marL="342900" indent="-342900" rtl="0">
              <a:buFont typeface="+mj-lt"/>
              <a:buAutoNum type="arabicPeriod"/>
            </a:pPr>
            <a:r>
              <a:rPr lang="de-DE" dirty="0"/>
              <a:t>Technikkram/</a:t>
            </a:r>
            <a:r>
              <a:rPr lang="de-DE" dirty="0" err="1"/>
              <a:t>Specs</a:t>
            </a:r>
            <a:r>
              <a:rPr lang="de-DE" dirty="0"/>
              <a:t> (Leon und Olli)</a:t>
            </a:r>
          </a:p>
          <a:p>
            <a:pPr marL="342900" indent="-342900" rtl="0">
              <a:buFont typeface="+mj-lt"/>
              <a:buAutoNum type="arabicPeriod"/>
            </a:pPr>
            <a:r>
              <a:rPr lang="de-DE" dirty="0"/>
              <a:t>Code (Backend Olli, Frontend Leon)</a:t>
            </a:r>
          </a:p>
          <a:p>
            <a:pPr marL="800100" lvl="1" indent="-342900">
              <a:buFont typeface="+mj-lt"/>
              <a:buAutoNum type="arabicPeriod"/>
            </a:pPr>
            <a:r>
              <a:rPr lang="de-DE" dirty="0"/>
              <a:t>„Ist-Zustand“ </a:t>
            </a:r>
            <a:r>
              <a:rPr lang="de-DE" dirty="0">
                <a:sym typeface="Wingdings" panose="05000000000000000000" pitchFamily="2" charset="2"/>
              </a:rPr>
              <a:t> das und das genutzt, das und das umgesetzt, das und das verworfen</a:t>
            </a:r>
            <a:endParaRPr lang="de-DE" dirty="0"/>
          </a:p>
          <a:p>
            <a:pPr marL="800100" lvl="1" indent="-342900">
              <a:buFont typeface="+mj-lt"/>
              <a:buAutoNum type="arabicPeriod"/>
            </a:pPr>
            <a:r>
              <a:rPr lang="de-DE" dirty="0"/>
              <a:t>Ausblick (Security / Datenschutz)</a:t>
            </a:r>
          </a:p>
          <a:p>
            <a:pPr marL="342900" indent="-342900">
              <a:buFont typeface="+mj-lt"/>
              <a:buAutoNum type="arabicPeriod"/>
            </a:pPr>
            <a:r>
              <a:rPr lang="de-DE" dirty="0"/>
              <a:t>Fazit (</a:t>
            </a:r>
            <a:r>
              <a:rPr lang="de-DE" dirty="0" err="1"/>
              <a:t>Finnley</a:t>
            </a:r>
            <a:r>
              <a:rPr lang="de-DE" dirty="0"/>
              <a:t>)</a:t>
            </a:r>
          </a:p>
        </p:txBody>
      </p:sp>
      <p:sp>
        <p:nvSpPr>
          <p:cNvPr id="2" name="Foliennummernplatzhalter 1">
            <a:extLst>
              <a:ext uri="{FF2B5EF4-FFF2-40B4-BE49-F238E27FC236}">
                <a16:creationId xmlns:a16="http://schemas.microsoft.com/office/drawing/2014/main" id="{780B1890-5AE1-ABCB-B3A4-1BAE69597BBE}"/>
              </a:ext>
            </a:extLst>
          </p:cNvPr>
          <p:cNvSpPr>
            <a:spLocks noGrp="1"/>
          </p:cNvSpPr>
          <p:nvPr>
            <p:ph type="sldNum" sz="quarter" idx="12"/>
          </p:nvPr>
        </p:nvSpPr>
        <p:spPr/>
        <p:txBody>
          <a:bodyPr rtlCol="0"/>
          <a:lstStyle/>
          <a:p>
            <a:pPr rtl="0"/>
            <a:fld id="{C263D6C4-4840-40CC-AC84-17E24B3B7BDE}" type="slidenum">
              <a:rPr lang="de-DE" smtClean="0"/>
              <a:pPr rtl="0"/>
              <a:t>2</a:t>
            </a:fld>
            <a:endParaRPr lang="de-DE"/>
          </a:p>
        </p:txBody>
      </p:sp>
    </p:spTree>
    <p:extLst>
      <p:ext uri="{BB962C8B-B14F-4D97-AF65-F5344CB8AC3E}">
        <p14:creationId xmlns:p14="http://schemas.microsoft.com/office/powerpoint/2010/main" val="297128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713112E5-24AC-3EA3-AFAC-DB2ACBA6D755}"/>
              </a:ext>
            </a:extLst>
          </p:cNvPr>
          <p:cNvSpPr>
            <a:spLocks noGrp="1"/>
          </p:cNvSpPr>
          <p:nvPr>
            <p:ph type="body" idx="1"/>
          </p:nvPr>
        </p:nvSpPr>
        <p:spPr/>
        <p:txBody>
          <a:bodyPr/>
          <a:lstStyle/>
          <a:p>
            <a:endParaRPr lang="de-DE" dirty="0"/>
          </a:p>
        </p:txBody>
      </p:sp>
      <p:sp>
        <p:nvSpPr>
          <p:cNvPr id="3" name="Foliennummernplatzhalter 2">
            <a:extLst>
              <a:ext uri="{FF2B5EF4-FFF2-40B4-BE49-F238E27FC236}">
                <a16:creationId xmlns:a16="http://schemas.microsoft.com/office/drawing/2014/main" id="{DD28D966-4E68-B3AB-6F7F-38CC1C6C2B33}"/>
              </a:ext>
            </a:extLst>
          </p:cNvPr>
          <p:cNvSpPr>
            <a:spLocks noGrp="1"/>
          </p:cNvSpPr>
          <p:nvPr>
            <p:ph type="sldNum" sz="quarter" idx="12"/>
          </p:nvPr>
        </p:nvSpPr>
        <p:spPr/>
        <p:txBody>
          <a:bodyPr/>
          <a:lstStyle/>
          <a:p>
            <a:pPr rtl="0"/>
            <a:fld id="{C263D6C4-4840-40CC-AC84-17E24B3B7BDE}" type="slidenum">
              <a:rPr lang="de-DE" noProof="0" smtClean="0"/>
              <a:pPr rtl="0"/>
              <a:t>20</a:t>
            </a:fld>
            <a:endParaRPr lang="de-DE" noProof="0"/>
          </a:p>
        </p:txBody>
      </p:sp>
      <p:sp>
        <p:nvSpPr>
          <p:cNvPr id="4" name="Titel 3">
            <a:extLst>
              <a:ext uri="{FF2B5EF4-FFF2-40B4-BE49-F238E27FC236}">
                <a16:creationId xmlns:a16="http://schemas.microsoft.com/office/drawing/2014/main" id="{7EA52FA1-6915-D788-3679-5C28736C9C5A}"/>
              </a:ext>
            </a:extLst>
          </p:cNvPr>
          <p:cNvSpPr>
            <a:spLocks noGrp="1"/>
          </p:cNvSpPr>
          <p:nvPr>
            <p:ph type="title"/>
          </p:nvPr>
        </p:nvSpPr>
        <p:spPr/>
        <p:txBody>
          <a:bodyPr>
            <a:normAutofit fontScale="90000"/>
          </a:bodyPr>
          <a:lstStyle/>
          <a:p>
            <a:r>
              <a:rPr lang="de-DE" dirty="0"/>
              <a:t>Ab hier sind nur Vorlagen </a:t>
            </a:r>
          </a:p>
        </p:txBody>
      </p:sp>
      <p:sp>
        <p:nvSpPr>
          <p:cNvPr id="5" name="Pfeil: nach unten 4">
            <a:extLst>
              <a:ext uri="{FF2B5EF4-FFF2-40B4-BE49-F238E27FC236}">
                <a16:creationId xmlns:a16="http://schemas.microsoft.com/office/drawing/2014/main" id="{74A0EBA7-547F-A0F6-D038-B770A970B295}"/>
              </a:ext>
            </a:extLst>
          </p:cNvPr>
          <p:cNvSpPr/>
          <p:nvPr/>
        </p:nvSpPr>
        <p:spPr>
          <a:xfrm>
            <a:off x="3922815" y="1088571"/>
            <a:ext cx="1262743" cy="22523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2804505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62606-3DAA-6819-54B7-C5888AD9E5BA}"/>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67B0999B-DC03-FBBD-B795-ADF91427059E}"/>
              </a:ext>
            </a:extLst>
          </p:cNvPr>
          <p:cNvSpPr>
            <a:spLocks noGrp="1"/>
          </p:cNvSpPr>
          <p:nvPr>
            <p:ph type="title"/>
          </p:nvPr>
        </p:nvSpPr>
        <p:spPr>
          <a:xfrm>
            <a:off x="832103" y="3886200"/>
            <a:ext cx="8247241" cy="859055"/>
          </a:xfrm>
        </p:spPr>
        <p:txBody>
          <a:bodyPr rtlCol="0"/>
          <a:lstStyle/>
          <a:p>
            <a:pPr rtl="0"/>
            <a:r>
              <a:rPr lang="de-DE"/>
              <a:t>Abschnittsüberschrift01</a:t>
            </a:r>
          </a:p>
        </p:txBody>
      </p:sp>
      <p:sp>
        <p:nvSpPr>
          <p:cNvPr id="5" name="Textplatzhalter 4">
            <a:extLst>
              <a:ext uri="{FF2B5EF4-FFF2-40B4-BE49-F238E27FC236}">
                <a16:creationId xmlns:a16="http://schemas.microsoft.com/office/drawing/2014/main" id="{8DD86B78-5861-8FDF-CA1D-3FF874A7A39A}"/>
              </a:ext>
            </a:extLst>
          </p:cNvPr>
          <p:cNvSpPr>
            <a:spLocks noGrp="1"/>
          </p:cNvSpPr>
          <p:nvPr>
            <p:ph type="body" idx="1"/>
          </p:nvPr>
        </p:nvSpPr>
        <p:spPr/>
        <p:txBody>
          <a:bodyPr rtlCol="0"/>
          <a:lstStyle/>
          <a:p>
            <a:pPr rtl="0"/>
            <a:r>
              <a:rPr lang="de-DE"/>
              <a:t>Untertitel</a:t>
            </a:r>
          </a:p>
        </p:txBody>
      </p:sp>
      <p:sp>
        <p:nvSpPr>
          <p:cNvPr id="2" name="Foliennummernplatzhalter 1">
            <a:extLst>
              <a:ext uri="{FF2B5EF4-FFF2-40B4-BE49-F238E27FC236}">
                <a16:creationId xmlns:a16="http://schemas.microsoft.com/office/drawing/2014/main" id="{9B629AA9-0DDC-57C9-7CD2-6A7BE5B4FDE6}"/>
              </a:ext>
            </a:extLst>
          </p:cNvPr>
          <p:cNvSpPr>
            <a:spLocks noGrp="1"/>
          </p:cNvSpPr>
          <p:nvPr>
            <p:ph type="sldNum" sz="quarter" idx="12"/>
          </p:nvPr>
        </p:nvSpPr>
        <p:spPr/>
        <p:txBody>
          <a:bodyPr rtlCol="0"/>
          <a:lstStyle/>
          <a:p>
            <a:pPr rtl="0"/>
            <a:fld id="{C263D6C4-4840-40CC-AC84-17E24B3B7BDE}" type="slidenum">
              <a:rPr lang="de-DE" smtClean="0"/>
              <a:pPr rtl="0"/>
              <a:t>21</a:t>
            </a:fld>
            <a:endParaRPr lang="de-DE"/>
          </a:p>
        </p:txBody>
      </p:sp>
    </p:spTree>
    <p:extLst>
      <p:ext uri="{BB962C8B-B14F-4D97-AF65-F5344CB8AC3E}">
        <p14:creationId xmlns:p14="http://schemas.microsoft.com/office/powerpoint/2010/main" val="2651543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7875C19A-1AAE-476A-A316-A2CF92D763D3}"/>
              </a:ext>
            </a:extLst>
          </p:cNvPr>
          <p:cNvSpPr>
            <a:spLocks noGrp="1"/>
          </p:cNvSpPr>
          <p:nvPr>
            <p:ph type="title"/>
          </p:nvPr>
        </p:nvSpPr>
        <p:spPr/>
        <p:txBody>
          <a:bodyPr rtlCol="0"/>
          <a:lstStyle/>
          <a:p>
            <a:pPr rtl="0"/>
            <a:r>
              <a:rPr lang="de-DE"/>
              <a:t>Titel des Inhalts</a:t>
            </a:r>
          </a:p>
        </p:txBody>
      </p:sp>
      <p:sp>
        <p:nvSpPr>
          <p:cNvPr id="10" name="Textplatzhalt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a:t>
            </a:r>
          </a:p>
          <a:p>
            <a:pPr rtl="0"/>
            <a:r>
              <a:rPr lang="de-DE"/>
              <a:t>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rtlCol="0"/>
          <a:lstStyle/>
          <a:p>
            <a:pPr rtl="0"/>
            <a:fld id="{C263D6C4-4840-40CC-AC84-17E24B3B7BDE}" type="slidenum">
              <a:rPr lang="de-DE" smtClean="0"/>
              <a:pPr rtl="0"/>
              <a:t>22</a:t>
            </a:fld>
            <a:endParaRPr lang="de-DE"/>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sp>
        <p:nvSpPr>
          <p:cNvPr id="2" name="Foliennummernplatzhalt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rtlCol="0"/>
          <a:lstStyle/>
          <a:p>
            <a:pPr rtl="0"/>
            <a:fld id="{C263D6C4-4840-40CC-AC84-17E24B3B7BDE}" type="slidenum">
              <a:rPr lang="de-DE" smtClean="0"/>
              <a:pPr rtl="0"/>
              <a:t>23</a:t>
            </a:fld>
            <a:endParaRPr lang="de-DE"/>
          </a:p>
        </p:txBody>
      </p:sp>
      <p:sp>
        <p:nvSpPr>
          <p:cNvPr id="7" name="Textplatzhalt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rtlCol="0"/>
          <a:lstStyle/>
          <a:p>
            <a:pPr rtl="0"/>
            <a:r>
              <a:rPr lang="de-DE"/>
              <a:t>Lorem ipsum dolor sit amet</a:t>
            </a:r>
          </a:p>
        </p:txBody>
      </p:sp>
      <p:sp>
        <p:nvSpPr>
          <p:cNvPr id="5" name="Textplatzhalt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rtlCol="0"/>
          <a:lstStyle/>
          <a:p>
            <a:pPr rtl="0"/>
            <a:r>
              <a:rPr lang="de-DE"/>
              <a:t>Lorem ipsum dolor sit amet</a:t>
            </a:r>
          </a:p>
        </p:txBody>
      </p:sp>
      <p:sp>
        <p:nvSpPr>
          <p:cNvPr id="8" name="Textplatzhalt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a:p>
            <a:pPr rtl="0"/>
            <a:endParaRPr lang="de-DE"/>
          </a:p>
        </p:txBody>
      </p:sp>
      <p:sp>
        <p:nvSpPr>
          <p:cNvPr id="6" name="Textplatzhalt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a:p>
            <a:pPr rtl="0"/>
            <a:endParaRPr lang="de-DE"/>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5" name="Bildplatzhalter 24" descr="Balkendiagramm">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t="63" b="63"/>
          <a:stretch>
            <a:fillRect/>
          </a:stretch>
        </p:blipFill>
        <p:spPr>
          <a:xfrm>
            <a:off x="978212" y="2096716"/>
            <a:ext cx="1259505" cy="1259505"/>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pic>
        <p:nvPicPr>
          <p:cNvPr id="27" name="Bildplatzhalter 26" descr="Uhr">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rcRect/>
          <a:stretch>
            <a:fillRect/>
          </a:stretch>
        </p:blipFill>
        <p:spPr/>
      </p:pic>
      <p:sp>
        <p:nvSpPr>
          <p:cNvPr id="20" name="Textplatzhalt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rtlCol="0"/>
          <a:lstStyle/>
          <a:p>
            <a:pPr rtl="0"/>
            <a:r>
              <a:rPr lang="de-DE"/>
              <a:t>Beschriftung02 wird hier angezeigt</a:t>
            </a:r>
          </a:p>
        </p:txBody>
      </p:sp>
      <p:pic>
        <p:nvPicPr>
          <p:cNvPr id="29" name="Bildplatzhalter 28" descr="Mikroskop">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rcRect t="63" b="63"/>
          <a:stretch>
            <a:fillRect/>
          </a:stretch>
        </p:blipFill>
        <p:spPr/>
      </p:pic>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Beschriftung03 wird hier angezeigt</a:t>
            </a:r>
          </a:p>
        </p:txBody>
      </p:sp>
      <p:pic>
        <p:nvPicPr>
          <p:cNvPr id="31" name="Bildplatzhalter 30" descr="Lupe">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9">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a:fillRect/>
          </a:stretch>
        </p:blipFill>
        <p:spPr/>
      </p:pic>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Beschriftung04 wird hier angezeigt</a:t>
            </a:r>
          </a:p>
        </p:txBody>
      </p:sp>
      <p:pic>
        <p:nvPicPr>
          <p:cNvPr id="33" name="Bildplatzhalter 32" descr="Kopf mit Zahnrädern">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1">
            <a:extLst>
              <a:ext uri="{28A0092B-C50C-407E-A947-70E740481C1C}">
                <a14:useLocalDpi xmlns:a14="http://schemas.microsoft.com/office/drawing/2010/main"/>
              </a:ext>
              <a:ext uri="{96DAC541-7B7A-43D3-8B79-37D633B846F1}">
                <asvg:svgBlip xmlns:asvg="http://schemas.microsoft.com/office/drawing/2016/SVG/main" r:embed="rId12"/>
              </a:ext>
            </a:extLst>
          </a:blip>
          <a:srcRect t="63" b="63"/>
          <a:stretch>
            <a:fillRect/>
          </a:stretch>
        </p:blipFill>
        <p:spPr/>
      </p:pic>
      <p:sp>
        <p:nvSpPr>
          <p:cNvPr id="23" name="Textplatzhalt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rtlCol="0"/>
          <a:lstStyle/>
          <a:p>
            <a:pPr rtl="0"/>
            <a:r>
              <a:rPr lang="de-DE"/>
              <a:t>Beschriftung05 wird hier angezeigt</a:t>
            </a:r>
          </a:p>
        </p:txBody>
      </p:sp>
      <p:sp>
        <p:nvSpPr>
          <p:cNvPr id="2" name="Foliennummernplatzhalt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rtlCol="0"/>
          <a:lstStyle/>
          <a:p>
            <a:pPr rtl="0"/>
            <a:fld id="{C263D6C4-4840-40CC-AC84-17E24B3B7BDE}" type="slidenum">
              <a:rPr lang="de-DE" smtClean="0"/>
              <a:pPr rtl="0"/>
              <a:t>24</a:t>
            </a:fld>
            <a:endParaRPr lang="de-DE"/>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20" name="Bildplatzhalter 19" descr="Dreieckiges Musterdesign mit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Beschriftung01 wird hier angezeigt</a:t>
            </a:r>
          </a:p>
        </p:txBody>
      </p:sp>
      <p:sp>
        <p:nvSpPr>
          <p:cNvPr id="21" name="Textplatzhalt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rtlCol="0"/>
          <a:lstStyle/>
          <a:p>
            <a:pPr rtl="0"/>
            <a:r>
              <a:rPr lang="de-DE"/>
              <a:t>Beschriftung02 wird hier angezeigt</a:t>
            </a:r>
          </a:p>
        </p:txBody>
      </p:sp>
      <p:sp>
        <p:nvSpPr>
          <p:cNvPr id="22" name="Textplatzhalt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rtlCol="0"/>
          <a:lstStyle/>
          <a:p>
            <a:pPr rtl="0"/>
            <a:r>
              <a:rPr lang="de-DE"/>
              <a:t>Beschriftung03 wird hier angezeigt</a:t>
            </a:r>
          </a:p>
        </p:txBody>
      </p:sp>
      <p:sp>
        <p:nvSpPr>
          <p:cNvPr id="2" name="Foliennummernplatzhalt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rtlCol="0"/>
          <a:lstStyle/>
          <a:p>
            <a:pPr rtl="0"/>
            <a:fld id="{C263D6C4-4840-40CC-AC84-17E24B3B7BDE}" type="slidenum">
              <a:rPr lang="de-DE" smtClean="0"/>
              <a:pPr rtl="0"/>
              <a:t>25</a:t>
            </a:fld>
            <a:endParaRPr lang="de-DE"/>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315E3981-F0D7-482C-A8E0-6A57700BECA7}"/>
              </a:ext>
            </a:extLst>
          </p:cNvPr>
          <p:cNvSpPr>
            <a:spLocks noGrp="1"/>
          </p:cNvSpPr>
          <p:nvPr>
            <p:ph type="title"/>
          </p:nvPr>
        </p:nvSpPr>
        <p:spPr/>
        <p:txBody>
          <a:bodyPr rtlCol="0"/>
          <a:lstStyle/>
          <a:p>
            <a:pPr rtl="0"/>
            <a:r>
              <a:rPr lang="de-DE"/>
              <a:t>Titel des Inhalts</a:t>
            </a:r>
          </a:p>
        </p:txBody>
      </p:sp>
      <p:pic>
        <p:nvPicPr>
          <p:cNvPr id="8" name="Bildplatzhalter 7" descr="Dreieckiges Musterdesign mit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3">
            <a:extLst>
              <a:ext uri="{28A0092B-C50C-407E-A947-70E740481C1C}">
                <a14:useLocalDpi xmlns:a14="http://schemas.microsoft.com/office/drawing/2010/main" val="0"/>
              </a:ext>
            </a:extLst>
          </a:blip>
          <a:srcRect/>
          <a:stretch/>
        </p:blipFill>
        <p:spPr>
          <a:xfrm>
            <a:off x="-2" y="1352575"/>
            <a:ext cx="12192002" cy="2289897"/>
          </a:xfrm>
        </p:spPr>
      </p:pic>
      <p:sp>
        <p:nvSpPr>
          <p:cNvPr id="19" name="Textplatzhalt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rtlCol="0"/>
          <a:lstStyle/>
          <a:p>
            <a:pPr rtl="0"/>
            <a:r>
              <a:rPr lang="de-DE"/>
              <a:t>Lorem ipsum dolor sit amet, consectetuer adipiscing elit. Maecenas porttitor congue massa. Fusce posuere, magna sed pulvinar ultricies, purus lectus malesuada libero, sit amet commodo magna eros quis urna. Nunc viverra imperdiet enim. Fusce est. Vivamus a tellus.</a:t>
            </a:r>
          </a:p>
          <a:p>
            <a:pPr rtl="0"/>
            <a:r>
              <a:rPr lang="de-DE"/>
              <a:t>Pellentesque habitant morbi tristique senectus et netus et malesuada fames ac turpis egestas. Proin pharetra nonummy pede. Mauris et orci.</a:t>
            </a:r>
          </a:p>
        </p:txBody>
      </p:sp>
      <p:sp>
        <p:nvSpPr>
          <p:cNvPr id="2" name="Foliennummernplatzhalt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rtlCol="0"/>
          <a:lstStyle/>
          <a:p>
            <a:pPr rtl="0"/>
            <a:fld id="{C263D6C4-4840-40CC-AC84-17E24B3B7BDE}" type="slidenum">
              <a:rPr lang="de-DE" smtClean="0"/>
              <a:pPr rtl="0"/>
              <a:t>26</a:t>
            </a:fld>
            <a:endParaRPr lang="de-DE"/>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a:t>Tabelle</a:t>
            </a:r>
          </a:p>
        </p:txBody>
      </p:sp>
      <p:graphicFrame>
        <p:nvGraphicFramePr>
          <p:cNvPr id="6" name="Tabel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700835125"/>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rtl="0"/>
                      <a:r>
                        <a:rPr lang="de-DE" sz="1600" b="0" noProof="0" dirty="0">
                          <a:latin typeface="+mn-lt"/>
                          <a:cs typeface="Arial" panose="020B0604020202020204" pitchFamily="34" charset="0"/>
                        </a:rPr>
                        <a:t>Titel</a:t>
                      </a: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rtl="0"/>
                      <a:r>
                        <a:rPr lang="de-DE" sz="1600" b="0" noProof="0" dirty="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noProof="0">
                          <a:latin typeface="+mn-lt"/>
                          <a:cs typeface="Arial" panose="020B0604020202020204" pitchFamily="34" charset="0"/>
                        </a:rPr>
                        <a:t>Titel</a:t>
                      </a: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pPr rtl="0"/>
                      <a:endParaRPr lang="de-DE" sz="1400" noProof="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pPr rtl="0"/>
                      <a:endParaRPr lang="de-DE" sz="1400" noProof="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27</a:t>
            </a:fld>
            <a:endParaRPr lang="de-DE"/>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201323FB-427E-4A8D-B473-AB0657D8D23B}"/>
              </a:ext>
            </a:extLst>
          </p:cNvPr>
          <p:cNvSpPr>
            <a:spLocks noGrp="1"/>
          </p:cNvSpPr>
          <p:nvPr>
            <p:ph type="title"/>
          </p:nvPr>
        </p:nvSpPr>
        <p:spPr/>
        <p:txBody>
          <a:bodyPr rtlCol="0"/>
          <a:lstStyle/>
          <a:p>
            <a:pPr rtl="0"/>
            <a:r>
              <a:rPr lang="de-DE" dirty="0"/>
              <a:t>Diagramm</a:t>
            </a:r>
          </a:p>
        </p:txBody>
      </p:sp>
      <p:graphicFrame>
        <p:nvGraphicFramePr>
          <p:cNvPr id="7" name="Diagramm 6" title="Bruttoeinnahmen-Platzhalterdiagramm">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352347486"/>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3"/>
          </a:graphicData>
        </a:graphic>
      </p:graphicFrame>
      <p:sp>
        <p:nvSpPr>
          <p:cNvPr id="2" name="Foliennummernplatzhalt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rtlCol="0"/>
          <a:lstStyle/>
          <a:p>
            <a:pPr rtl="0"/>
            <a:fld id="{C263D6C4-4840-40CC-AC84-17E24B3B7BDE}" type="slidenum">
              <a:rPr lang="de-DE" smtClean="0"/>
              <a:pPr rtl="0"/>
              <a:t>28</a:t>
            </a:fld>
            <a:endParaRPr lang="de-DE"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rtlCol="0"/>
          <a:lstStyle/>
          <a:p>
            <a:r>
              <a:rPr lang="de-DE" dirty="0"/>
              <a:t>Software Engineering nicht leicht</a:t>
            </a:r>
            <a:br>
              <a:rPr lang="de-DE" dirty="0"/>
            </a:br>
            <a:r>
              <a:rPr lang="de-DE" dirty="0"/>
              <a:t>- </a:t>
            </a:r>
            <a:r>
              <a:rPr lang="de-DE" sz="2400" dirty="0"/>
              <a:t>Olli</a:t>
            </a:r>
            <a:endParaRPr lang="de-DE" dirty="0"/>
          </a:p>
        </p:txBody>
      </p:sp>
      <p:sp>
        <p:nvSpPr>
          <p:cNvPr id="2" name="Foliennummernplatzhalt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rtlCol="0"/>
          <a:lstStyle/>
          <a:p>
            <a:pPr rtl="0"/>
            <a:fld id="{C263D6C4-4840-40CC-AC84-17E24B3B7BDE}" type="slidenum">
              <a:rPr lang="de-DE" smtClean="0"/>
              <a:pPr rtl="0"/>
              <a:t>29</a:t>
            </a:fld>
            <a:endParaRPr lang="de-DE"/>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E3BD8413-C238-49D7-A4E1-E8FEF1811A0E}"/>
              </a:ext>
            </a:extLst>
          </p:cNvPr>
          <p:cNvSpPr>
            <a:spLocks noGrp="1"/>
          </p:cNvSpPr>
          <p:nvPr>
            <p:ph type="title"/>
          </p:nvPr>
        </p:nvSpPr>
        <p:spPr>
          <a:xfrm>
            <a:off x="832103" y="3886200"/>
            <a:ext cx="10159747" cy="859055"/>
          </a:xfrm>
        </p:spPr>
        <p:txBody>
          <a:bodyPr rtlCol="0">
            <a:normAutofit fontScale="90000"/>
          </a:bodyPr>
          <a:lstStyle/>
          <a:p>
            <a:pPr rtl="0"/>
            <a:r>
              <a:rPr lang="de-DE" dirty="0"/>
              <a:t>Ursprung und Konkurrenzsysteme </a:t>
            </a:r>
          </a:p>
        </p:txBody>
      </p:sp>
      <p:sp>
        <p:nvSpPr>
          <p:cNvPr id="5" name="Textplatzhalter 4">
            <a:extLst>
              <a:ext uri="{FF2B5EF4-FFF2-40B4-BE49-F238E27FC236}">
                <a16:creationId xmlns:a16="http://schemas.microsoft.com/office/drawing/2014/main" id="{0A95F4DE-39B7-4CE2-BC1E-8B8AE662A895}"/>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rtlCol="0"/>
          <a:lstStyle/>
          <a:p>
            <a:pPr rtl="0"/>
            <a:fld id="{C263D6C4-4840-40CC-AC84-17E24B3B7BDE}" type="slidenum">
              <a:rPr lang="de-DE" smtClean="0"/>
              <a:pPr rtl="0"/>
              <a:t>3</a:t>
            </a:fld>
            <a:endParaRPr lang="de-DE"/>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C38EA-804F-62C2-4EF1-66AF7D40D0E8}"/>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4ACE9903-5E4F-FCDE-01C2-AD7301FB1F38}"/>
              </a:ext>
            </a:extLst>
          </p:cNvPr>
          <p:cNvSpPr>
            <a:spLocks noGrp="1"/>
          </p:cNvSpPr>
          <p:nvPr>
            <p:ph type="title"/>
          </p:nvPr>
        </p:nvSpPr>
        <p:spPr/>
        <p:txBody>
          <a:bodyPr rtlCol="0"/>
          <a:lstStyle/>
          <a:p>
            <a:pPr rtl="0"/>
            <a:r>
              <a:rPr lang="de-DE" dirty="0"/>
              <a:t>Ursprung und Konkurrenzsysteme </a:t>
            </a:r>
          </a:p>
        </p:txBody>
      </p:sp>
      <p:sp>
        <p:nvSpPr>
          <p:cNvPr id="2" name="Foliennummernplatzhalter 1">
            <a:extLst>
              <a:ext uri="{FF2B5EF4-FFF2-40B4-BE49-F238E27FC236}">
                <a16:creationId xmlns:a16="http://schemas.microsoft.com/office/drawing/2014/main" id="{8A7376D1-D66A-AB3C-9CD2-34071547DC4F}"/>
              </a:ext>
            </a:extLst>
          </p:cNvPr>
          <p:cNvSpPr>
            <a:spLocks noGrp="1"/>
          </p:cNvSpPr>
          <p:nvPr>
            <p:ph type="sldNum" sz="quarter" idx="12"/>
          </p:nvPr>
        </p:nvSpPr>
        <p:spPr/>
        <p:txBody>
          <a:bodyPr rtlCol="0"/>
          <a:lstStyle/>
          <a:p>
            <a:pPr rtl="0"/>
            <a:fld id="{C263D6C4-4840-40CC-AC84-17E24B3B7BDE}" type="slidenum">
              <a:rPr lang="de-DE" smtClean="0"/>
              <a:pPr rtl="0"/>
              <a:t>4</a:t>
            </a:fld>
            <a:endParaRPr lang="de-DE"/>
          </a:p>
        </p:txBody>
      </p:sp>
      <p:sp>
        <p:nvSpPr>
          <p:cNvPr id="7" name="Textplatzhalter 6">
            <a:extLst>
              <a:ext uri="{FF2B5EF4-FFF2-40B4-BE49-F238E27FC236}">
                <a16:creationId xmlns:a16="http://schemas.microsoft.com/office/drawing/2014/main" id="{520254C0-DFED-B5F8-3B13-6647C6A47040}"/>
              </a:ext>
            </a:extLst>
          </p:cNvPr>
          <p:cNvSpPr>
            <a:spLocks noGrp="1"/>
          </p:cNvSpPr>
          <p:nvPr>
            <p:ph type="body" sz="quarter" idx="1"/>
          </p:nvPr>
        </p:nvSpPr>
        <p:spPr/>
        <p:txBody>
          <a:bodyPr rtlCol="0"/>
          <a:lstStyle/>
          <a:p>
            <a:pPr rtl="0"/>
            <a:r>
              <a:rPr lang="de-DE" dirty="0"/>
              <a:t>Was gibt es auf dem Markt</a:t>
            </a:r>
          </a:p>
        </p:txBody>
      </p:sp>
      <p:sp>
        <p:nvSpPr>
          <p:cNvPr id="5" name="Textplatzhalter 4">
            <a:extLst>
              <a:ext uri="{FF2B5EF4-FFF2-40B4-BE49-F238E27FC236}">
                <a16:creationId xmlns:a16="http://schemas.microsoft.com/office/drawing/2014/main" id="{CBE05C10-8C0F-2E55-7F55-FA22E2C1DED4}"/>
              </a:ext>
            </a:extLst>
          </p:cNvPr>
          <p:cNvSpPr>
            <a:spLocks noGrp="1"/>
          </p:cNvSpPr>
          <p:nvPr>
            <p:ph type="body" sz="quarter" idx="3"/>
          </p:nvPr>
        </p:nvSpPr>
        <p:spPr/>
        <p:txBody>
          <a:bodyPr rtlCol="0"/>
          <a:lstStyle/>
          <a:p>
            <a:pPr rtl="0"/>
            <a:r>
              <a:rPr lang="de-DE" dirty="0"/>
              <a:t>Unsere Vorstellung</a:t>
            </a:r>
          </a:p>
        </p:txBody>
      </p:sp>
      <p:sp>
        <p:nvSpPr>
          <p:cNvPr id="8" name="Textplatzhalter 7">
            <a:extLst>
              <a:ext uri="{FF2B5EF4-FFF2-40B4-BE49-F238E27FC236}">
                <a16:creationId xmlns:a16="http://schemas.microsoft.com/office/drawing/2014/main" id="{999AAA83-ECFF-75B2-0B82-7F7E36DA2B8F}"/>
              </a:ext>
            </a:extLst>
          </p:cNvPr>
          <p:cNvSpPr>
            <a:spLocks noGrp="1"/>
          </p:cNvSpPr>
          <p:nvPr>
            <p:ph type="body" sz="quarter" idx="2"/>
          </p:nvPr>
        </p:nvSpPr>
        <p:spPr/>
        <p:txBody>
          <a:bodyPr rtlCol="0"/>
          <a:lstStyle/>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5506366A-EDA3-E0A7-A520-7C17B4C08B77}"/>
              </a:ext>
            </a:extLst>
          </p:cNvPr>
          <p:cNvSpPr>
            <a:spLocks noGrp="1"/>
          </p:cNvSpPr>
          <p:nvPr>
            <p:ph type="body" sz="quarter" idx="4"/>
          </p:nvPr>
        </p:nvSpPr>
        <p:spPr/>
        <p:txBody>
          <a:bodyPr rtlCol="0"/>
          <a:lstStyle/>
          <a:p>
            <a:pPr rtl="0"/>
            <a:r>
              <a:rPr lang="de-DE" dirty="0" err="1"/>
              <a:t>Bla</a:t>
            </a:r>
            <a:r>
              <a:rPr lang="de-DE" dirty="0"/>
              <a:t> </a:t>
            </a:r>
            <a:r>
              <a:rPr lang="de-DE" dirty="0" err="1"/>
              <a:t>bla</a:t>
            </a:r>
            <a:endParaRPr lang="de-DE" dirty="0"/>
          </a:p>
        </p:txBody>
      </p:sp>
    </p:spTree>
    <p:extLst>
      <p:ext uri="{BB962C8B-B14F-4D97-AF65-F5344CB8AC3E}">
        <p14:creationId xmlns:p14="http://schemas.microsoft.com/office/powerpoint/2010/main" val="366113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DF409-2827-43F5-3DDE-54E6A606BC36}"/>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B39E51CA-598F-A340-D39E-382C9A1E2FB7}"/>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7B91CB63-F4FB-101C-91A9-1C08EC3C55CC}"/>
              </a:ext>
            </a:extLst>
          </p:cNvPr>
          <p:cNvSpPr>
            <a:spLocks noGrp="1"/>
          </p:cNvSpPr>
          <p:nvPr>
            <p:ph type="body" idx="1"/>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965544D7-3A2E-C03E-C304-E654D7E85FB6}"/>
              </a:ext>
            </a:extLst>
          </p:cNvPr>
          <p:cNvSpPr>
            <a:spLocks noGrp="1"/>
          </p:cNvSpPr>
          <p:nvPr>
            <p:ph type="sldNum" sz="quarter" idx="12"/>
          </p:nvPr>
        </p:nvSpPr>
        <p:spPr/>
        <p:txBody>
          <a:bodyPr rtlCol="0"/>
          <a:lstStyle/>
          <a:p>
            <a:pPr rtl="0"/>
            <a:fld id="{C263D6C4-4840-40CC-AC84-17E24B3B7BDE}" type="slidenum">
              <a:rPr lang="de-DE" smtClean="0"/>
              <a:pPr rtl="0"/>
              <a:t>5</a:t>
            </a:fld>
            <a:endParaRPr lang="de-DE"/>
          </a:p>
        </p:txBody>
      </p:sp>
    </p:spTree>
    <p:extLst>
      <p:ext uri="{BB962C8B-B14F-4D97-AF65-F5344CB8AC3E}">
        <p14:creationId xmlns:p14="http://schemas.microsoft.com/office/powerpoint/2010/main" val="28194410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25C30-D133-9560-E361-CFBCAAEA371C}"/>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D1D2F54D-3F17-BACF-A297-FD470E0A571E}"/>
              </a:ext>
            </a:extLst>
          </p:cNvPr>
          <p:cNvSpPr>
            <a:spLocks noGrp="1"/>
          </p:cNvSpPr>
          <p:nvPr>
            <p:ph type="title"/>
          </p:nvPr>
        </p:nvSpPr>
        <p:spPr/>
        <p:txBody>
          <a:bodyPr rtlCol="0"/>
          <a:lstStyle/>
          <a:p>
            <a:pPr rtl="0"/>
            <a:r>
              <a:rPr lang="de-DE" dirty="0"/>
              <a:t>Use-Case-Diagramm</a:t>
            </a:r>
          </a:p>
        </p:txBody>
      </p:sp>
      <p:sp>
        <p:nvSpPr>
          <p:cNvPr id="10" name="Textplatzhalter 9">
            <a:extLst>
              <a:ext uri="{FF2B5EF4-FFF2-40B4-BE49-F238E27FC236}">
                <a16:creationId xmlns:a16="http://schemas.microsoft.com/office/drawing/2014/main" id="{CBD8DEDE-4761-5E43-308A-710C67E2B48B}"/>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E476B5DF-13E3-C1CF-B5E5-2FEECD9BF2E5}"/>
              </a:ext>
            </a:extLst>
          </p:cNvPr>
          <p:cNvSpPr>
            <a:spLocks noGrp="1"/>
          </p:cNvSpPr>
          <p:nvPr>
            <p:ph type="sldNum" sz="quarter" idx="12"/>
          </p:nvPr>
        </p:nvSpPr>
        <p:spPr/>
        <p:txBody>
          <a:bodyPr rtlCol="0"/>
          <a:lstStyle/>
          <a:p>
            <a:pPr rtl="0"/>
            <a:fld id="{C263D6C4-4840-40CC-AC84-17E24B3B7BDE}" type="slidenum">
              <a:rPr lang="de-DE" smtClean="0"/>
              <a:pPr rtl="0"/>
              <a:t>6</a:t>
            </a:fld>
            <a:endParaRPr lang="de-DE"/>
          </a:p>
        </p:txBody>
      </p:sp>
      <p:pic>
        <p:nvPicPr>
          <p:cNvPr id="4" name="Grafik 3" descr="Ein Bild, das Diagramm, Reihe, Kreis enthält.&#10;&#10;KI-generierte Inhalte können fehlerhaft sein.">
            <a:extLst>
              <a:ext uri="{FF2B5EF4-FFF2-40B4-BE49-F238E27FC236}">
                <a16:creationId xmlns:a16="http://schemas.microsoft.com/office/drawing/2014/main" id="{27227AFF-98B8-2B9F-9873-76EE677D6898}"/>
              </a:ext>
            </a:extLst>
          </p:cNvPr>
          <p:cNvPicPr>
            <a:picLocks noChangeAspect="1"/>
          </p:cNvPicPr>
          <p:nvPr/>
        </p:nvPicPr>
        <p:blipFill>
          <a:blip r:embed="rId3"/>
          <a:stretch>
            <a:fillRect/>
          </a:stretch>
        </p:blipFill>
        <p:spPr>
          <a:xfrm>
            <a:off x="2684285" y="1493167"/>
            <a:ext cx="6823430" cy="3871665"/>
          </a:xfrm>
          <a:prstGeom prst="rect">
            <a:avLst/>
          </a:prstGeom>
        </p:spPr>
      </p:pic>
    </p:spTree>
    <p:extLst>
      <p:ext uri="{BB962C8B-B14F-4D97-AF65-F5344CB8AC3E}">
        <p14:creationId xmlns:p14="http://schemas.microsoft.com/office/powerpoint/2010/main" val="31531975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3CB0-60ED-BB9F-1EF4-1BB7DF491D3F}"/>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26CE246D-6904-524B-E804-3FE727227B84}"/>
              </a:ext>
            </a:extLst>
          </p:cNvPr>
          <p:cNvSpPr>
            <a:spLocks noGrp="1"/>
          </p:cNvSpPr>
          <p:nvPr>
            <p:ph type="title"/>
          </p:nvPr>
        </p:nvSpPr>
        <p:spPr>
          <a:xfrm>
            <a:off x="832103" y="3886200"/>
            <a:ext cx="10159747" cy="859055"/>
          </a:xfrm>
        </p:spPr>
        <p:txBody>
          <a:bodyPr rtlCol="0">
            <a:normAutofit/>
          </a:bodyPr>
          <a:lstStyle/>
          <a:p>
            <a:pPr rtl="0"/>
            <a:r>
              <a:rPr lang="de-DE" dirty="0"/>
              <a:t>Spezifikation</a:t>
            </a:r>
          </a:p>
        </p:txBody>
      </p:sp>
      <p:sp>
        <p:nvSpPr>
          <p:cNvPr id="5" name="Textplatzhalter 4">
            <a:extLst>
              <a:ext uri="{FF2B5EF4-FFF2-40B4-BE49-F238E27FC236}">
                <a16:creationId xmlns:a16="http://schemas.microsoft.com/office/drawing/2014/main" id="{938625DE-AE36-3859-84D5-3287389CE8BA}"/>
              </a:ext>
            </a:extLst>
          </p:cNvPr>
          <p:cNvSpPr>
            <a:spLocks noGrp="1"/>
          </p:cNvSpPr>
          <p:nvPr>
            <p:ph type="body" idx="1"/>
          </p:nvPr>
        </p:nvSpPr>
        <p:spPr/>
        <p:txBody>
          <a:bodyPr rtlCol="0"/>
          <a:lstStyle/>
          <a:p>
            <a:pPr rtl="0"/>
            <a:r>
              <a:rPr lang="de-DE" dirty="0"/>
              <a:t>Dokument-Vorschau</a:t>
            </a:r>
          </a:p>
        </p:txBody>
      </p:sp>
      <p:sp>
        <p:nvSpPr>
          <p:cNvPr id="2" name="Foliennummernplatzhalter 1">
            <a:extLst>
              <a:ext uri="{FF2B5EF4-FFF2-40B4-BE49-F238E27FC236}">
                <a16:creationId xmlns:a16="http://schemas.microsoft.com/office/drawing/2014/main" id="{B814500D-41A1-807A-1F20-98D322483F0D}"/>
              </a:ext>
            </a:extLst>
          </p:cNvPr>
          <p:cNvSpPr>
            <a:spLocks noGrp="1"/>
          </p:cNvSpPr>
          <p:nvPr>
            <p:ph type="sldNum" sz="quarter" idx="12"/>
          </p:nvPr>
        </p:nvSpPr>
        <p:spPr/>
        <p:txBody>
          <a:bodyPr rtlCol="0"/>
          <a:lstStyle/>
          <a:p>
            <a:pPr rtl="0"/>
            <a:fld id="{C263D6C4-4840-40CC-AC84-17E24B3B7BDE}" type="slidenum">
              <a:rPr lang="de-DE" smtClean="0"/>
              <a:pPr rtl="0"/>
              <a:t>7</a:t>
            </a:fld>
            <a:endParaRPr lang="de-DE"/>
          </a:p>
        </p:txBody>
      </p:sp>
    </p:spTree>
    <p:extLst>
      <p:ext uri="{BB962C8B-B14F-4D97-AF65-F5344CB8AC3E}">
        <p14:creationId xmlns:p14="http://schemas.microsoft.com/office/powerpoint/2010/main" val="4106244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CDF1B-4D32-5408-F856-1AD4E79AF86A}"/>
            </a:ext>
          </a:extLst>
        </p:cNvPr>
        <p:cNvGrpSpPr/>
        <p:nvPr/>
      </p:nvGrpSpPr>
      <p:grpSpPr>
        <a:xfrm>
          <a:off x="0" y="0"/>
          <a:ext cx="0" cy="0"/>
          <a:chOff x="0" y="0"/>
          <a:chExt cx="0" cy="0"/>
        </a:xfrm>
      </p:grpSpPr>
      <p:sp>
        <p:nvSpPr>
          <p:cNvPr id="7" name="Titel 6">
            <a:extLst>
              <a:ext uri="{FF2B5EF4-FFF2-40B4-BE49-F238E27FC236}">
                <a16:creationId xmlns:a16="http://schemas.microsoft.com/office/drawing/2014/main" id="{947F0507-80E3-84C8-561F-73D4430610B5}"/>
              </a:ext>
            </a:extLst>
          </p:cNvPr>
          <p:cNvSpPr>
            <a:spLocks noGrp="1"/>
          </p:cNvSpPr>
          <p:nvPr>
            <p:ph type="title"/>
          </p:nvPr>
        </p:nvSpPr>
        <p:spPr/>
        <p:txBody>
          <a:bodyPr rtlCol="0"/>
          <a:lstStyle/>
          <a:p>
            <a:pPr rtl="0"/>
            <a:r>
              <a:rPr lang="de-DE" dirty="0"/>
              <a:t>ER-Modell</a:t>
            </a:r>
          </a:p>
        </p:txBody>
      </p:sp>
      <p:sp>
        <p:nvSpPr>
          <p:cNvPr id="10" name="Textplatzhalter 9">
            <a:extLst>
              <a:ext uri="{FF2B5EF4-FFF2-40B4-BE49-F238E27FC236}">
                <a16:creationId xmlns:a16="http://schemas.microsoft.com/office/drawing/2014/main" id="{297CE390-780F-D4EC-87E0-6E21DA763BA8}"/>
              </a:ext>
            </a:extLst>
          </p:cNvPr>
          <p:cNvSpPr>
            <a:spLocks noGrp="1"/>
          </p:cNvSpPr>
          <p:nvPr>
            <p:ph type="body" sz="quarter" idx="13"/>
          </p:nvPr>
        </p:nvSpPr>
        <p:spPr/>
        <p:txBody>
          <a:bodyPr rtlCol="0"/>
          <a:lstStyle/>
          <a:p>
            <a:pPr rtl="0"/>
            <a:endParaRPr lang="de-DE" dirty="0"/>
          </a:p>
        </p:txBody>
      </p:sp>
      <p:sp>
        <p:nvSpPr>
          <p:cNvPr id="2" name="Foliennummernplatzhalter 1">
            <a:extLst>
              <a:ext uri="{FF2B5EF4-FFF2-40B4-BE49-F238E27FC236}">
                <a16:creationId xmlns:a16="http://schemas.microsoft.com/office/drawing/2014/main" id="{B250F746-4185-5461-4174-96D66F780DAA}"/>
              </a:ext>
            </a:extLst>
          </p:cNvPr>
          <p:cNvSpPr>
            <a:spLocks noGrp="1"/>
          </p:cNvSpPr>
          <p:nvPr>
            <p:ph type="sldNum" sz="quarter" idx="12"/>
          </p:nvPr>
        </p:nvSpPr>
        <p:spPr/>
        <p:txBody>
          <a:bodyPr rtlCol="0"/>
          <a:lstStyle/>
          <a:p>
            <a:pPr rtl="0"/>
            <a:fld id="{C263D6C4-4840-40CC-AC84-17E24B3B7BDE}" type="slidenum">
              <a:rPr lang="de-DE" smtClean="0"/>
              <a:pPr rtl="0"/>
              <a:t>8</a:t>
            </a:fld>
            <a:endParaRPr lang="de-DE"/>
          </a:p>
        </p:txBody>
      </p:sp>
      <p:pic>
        <p:nvPicPr>
          <p:cNvPr id="4" name="Grafik 3" descr="Ein Bild, das Text, Diagramm, Screenshot, Schrift enthält.&#10;&#10;KI-generierte Inhalte können fehlerhaft sein.">
            <a:extLst>
              <a:ext uri="{FF2B5EF4-FFF2-40B4-BE49-F238E27FC236}">
                <a16:creationId xmlns:a16="http://schemas.microsoft.com/office/drawing/2014/main" id="{A8D56A7C-CDD8-6E73-29C0-43149F7460B5}"/>
              </a:ext>
            </a:extLst>
          </p:cNvPr>
          <p:cNvPicPr>
            <a:picLocks noChangeAspect="1"/>
          </p:cNvPicPr>
          <p:nvPr/>
        </p:nvPicPr>
        <p:blipFill>
          <a:blip r:embed="rId3"/>
          <a:stretch>
            <a:fillRect/>
          </a:stretch>
        </p:blipFill>
        <p:spPr>
          <a:xfrm>
            <a:off x="2893872" y="1214837"/>
            <a:ext cx="6315355" cy="4914338"/>
          </a:xfrm>
          <a:prstGeom prst="rect">
            <a:avLst/>
          </a:prstGeom>
        </p:spPr>
      </p:pic>
    </p:spTree>
    <p:extLst>
      <p:ext uri="{BB962C8B-B14F-4D97-AF65-F5344CB8AC3E}">
        <p14:creationId xmlns:p14="http://schemas.microsoft.com/office/powerpoint/2010/main" val="4078458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E2504-B404-BCDA-408F-8F6AEC31AA3D}"/>
            </a:ext>
          </a:extLst>
        </p:cNvPr>
        <p:cNvGrpSpPr/>
        <p:nvPr/>
      </p:nvGrpSpPr>
      <p:grpSpPr>
        <a:xfrm>
          <a:off x="0" y="0"/>
          <a:ext cx="0" cy="0"/>
          <a:chOff x="0" y="0"/>
          <a:chExt cx="0" cy="0"/>
        </a:xfrm>
      </p:grpSpPr>
      <p:sp>
        <p:nvSpPr>
          <p:cNvPr id="4" name="Titel 3">
            <a:extLst>
              <a:ext uri="{FF2B5EF4-FFF2-40B4-BE49-F238E27FC236}">
                <a16:creationId xmlns:a16="http://schemas.microsoft.com/office/drawing/2014/main" id="{931F5B4E-F93E-75F2-C6B1-DF8FD163E4ED}"/>
              </a:ext>
            </a:extLst>
          </p:cNvPr>
          <p:cNvSpPr>
            <a:spLocks noGrp="1"/>
          </p:cNvSpPr>
          <p:nvPr>
            <p:ph type="title"/>
          </p:nvPr>
        </p:nvSpPr>
        <p:spPr/>
        <p:txBody>
          <a:bodyPr rtlCol="0"/>
          <a:lstStyle/>
          <a:p>
            <a:pPr rtl="0"/>
            <a:r>
              <a:rPr lang="de-DE" dirty="0"/>
              <a:t>Spezifikation – Abgrenzung und Scopes</a:t>
            </a:r>
          </a:p>
        </p:txBody>
      </p:sp>
      <p:sp>
        <p:nvSpPr>
          <p:cNvPr id="2" name="Foliennummernplatzhalter 1">
            <a:extLst>
              <a:ext uri="{FF2B5EF4-FFF2-40B4-BE49-F238E27FC236}">
                <a16:creationId xmlns:a16="http://schemas.microsoft.com/office/drawing/2014/main" id="{D73DD8FF-5726-712C-44DC-E6AF0499ABA3}"/>
              </a:ext>
            </a:extLst>
          </p:cNvPr>
          <p:cNvSpPr>
            <a:spLocks noGrp="1"/>
          </p:cNvSpPr>
          <p:nvPr>
            <p:ph type="sldNum" sz="quarter" idx="12"/>
          </p:nvPr>
        </p:nvSpPr>
        <p:spPr/>
        <p:txBody>
          <a:bodyPr rtlCol="0"/>
          <a:lstStyle/>
          <a:p>
            <a:pPr rtl="0"/>
            <a:fld id="{C263D6C4-4840-40CC-AC84-17E24B3B7BDE}" type="slidenum">
              <a:rPr lang="de-DE" smtClean="0"/>
              <a:pPr rtl="0"/>
              <a:t>9</a:t>
            </a:fld>
            <a:endParaRPr lang="de-DE"/>
          </a:p>
        </p:txBody>
      </p:sp>
      <p:sp>
        <p:nvSpPr>
          <p:cNvPr id="7" name="Textplatzhalter 6">
            <a:extLst>
              <a:ext uri="{FF2B5EF4-FFF2-40B4-BE49-F238E27FC236}">
                <a16:creationId xmlns:a16="http://schemas.microsoft.com/office/drawing/2014/main" id="{15136300-D8EA-21F0-7AF7-E484D184464C}"/>
              </a:ext>
            </a:extLst>
          </p:cNvPr>
          <p:cNvSpPr>
            <a:spLocks noGrp="1"/>
          </p:cNvSpPr>
          <p:nvPr>
            <p:ph type="body" sz="quarter" idx="1"/>
          </p:nvPr>
        </p:nvSpPr>
        <p:spPr/>
        <p:txBody>
          <a:bodyPr rtlCol="0"/>
          <a:lstStyle/>
          <a:p>
            <a:pPr rtl="0"/>
            <a:r>
              <a:rPr lang="de-DE" dirty="0"/>
              <a:t>Abgrenzung</a:t>
            </a:r>
          </a:p>
        </p:txBody>
      </p:sp>
      <p:sp>
        <p:nvSpPr>
          <p:cNvPr id="5" name="Textplatzhalter 4">
            <a:extLst>
              <a:ext uri="{FF2B5EF4-FFF2-40B4-BE49-F238E27FC236}">
                <a16:creationId xmlns:a16="http://schemas.microsoft.com/office/drawing/2014/main" id="{9A56DD8A-9941-A204-8B09-3D711AB3C4BB}"/>
              </a:ext>
            </a:extLst>
          </p:cNvPr>
          <p:cNvSpPr>
            <a:spLocks noGrp="1"/>
          </p:cNvSpPr>
          <p:nvPr>
            <p:ph type="body" sz="quarter" idx="3"/>
          </p:nvPr>
        </p:nvSpPr>
        <p:spPr/>
        <p:txBody>
          <a:bodyPr rtlCol="0"/>
          <a:lstStyle/>
          <a:p>
            <a:pPr rtl="0"/>
            <a:r>
              <a:rPr lang="de-DE" dirty="0" err="1"/>
              <a:t>Scope</a:t>
            </a:r>
            <a:endParaRPr lang="de-DE" dirty="0"/>
          </a:p>
        </p:txBody>
      </p:sp>
      <p:sp>
        <p:nvSpPr>
          <p:cNvPr id="8" name="Textplatzhalter 7">
            <a:extLst>
              <a:ext uri="{FF2B5EF4-FFF2-40B4-BE49-F238E27FC236}">
                <a16:creationId xmlns:a16="http://schemas.microsoft.com/office/drawing/2014/main" id="{ECB34F30-105A-A58A-49DE-FEB566DA5327}"/>
              </a:ext>
            </a:extLst>
          </p:cNvPr>
          <p:cNvSpPr>
            <a:spLocks noGrp="1"/>
          </p:cNvSpPr>
          <p:nvPr>
            <p:ph type="body" sz="quarter" idx="2"/>
          </p:nvPr>
        </p:nvSpPr>
        <p:spPr/>
        <p:txBody>
          <a:bodyPr rtlCol="0"/>
          <a:lstStyle/>
          <a:p>
            <a:pPr rtl="0"/>
            <a:r>
              <a:rPr lang="de-DE" dirty="0"/>
              <a:t>Unwichtigere Funktionen fürs erste</a:t>
            </a:r>
          </a:p>
          <a:p>
            <a:pPr rtl="0"/>
            <a:endParaRPr lang="de-DE" dirty="0"/>
          </a:p>
          <a:p>
            <a:pPr rtl="0"/>
            <a:r>
              <a:rPr lang="de-DE" dirty="0"/>
              <a:t>ChatGPT-Einbindung für Rezeptvorschläge = Abgrenzung</a:t>
            </a:r>
          </a:p>
          <a:p>
            <a:pPr rtl="0"/>
            <a:r>
              <a:rPr lang="de-DE" dirty="0"/>
              <a:t>Blogs</a:t>
            </a:r>
          </a:p>
          <a:p>
            <a:pPr rtl="0"/>
            <a:r>
              <a:rPr lang="de-DE" dirty="0"/>
              <a:t>Newsletter</a:t>
            </a:r>
          </a:p>
          <a:p>
            <a:pPr rtl="0"/>
            <a:r>
              <a:rPr lang="de-DE" dirty="0"/>
              <a:t>Marketing</a:t>
            </a:r>
          </a:p>
          <a:p>
            <a:pPr rtl="0"/>
            <a:r>
              <a:rPr lang="de-DE" dirty="0" err="1"/>
              <a:t>Bla</a:t>
            </a:r>
            <a:r>
              <a:rPr lang="de-DE" dirty="0"/>
              <a:t> </a:t>
            </a:r>
            <a:r>
              <a:rPr lang="de-DE" dirty="0" err="1"/>
              <a:t>bla</a:t>
            </a:r>
            <a:endParaRPr lang="de-DE" dirty="0"/>
          </a:p>
        </p:txBody>
      </p:sp>
      <p:sp>
        <p:nvSpPr>
          <p:cNvPr id="6" name="Textplatzhalter 5">
            <a:extLst>
              <a:ext uri="{FF2B5EF4-FFF2-40B4-BE49-F238E27FC236}">
                <a16:creationId xmlns:a16="http://schemas.microsoft.com/office/drawing/2014/main" id="{9C805E3A-3AD8-EA82-CC73-3D5E19416159}"/>
              </a:ext>
            </a:extLst>
          </p:cNvPr>
          <p:cNvSpPr>
            <a:spLocks noGrp="1"/>
          </p:cNvSpPr>
          <p:nvPr>
            <p:ph type="body" sz="quarter" idx="4"/>
          </p:nvPr>
        </p:nvSpPr>
        <p:spPr/>
        <p:txBody>
          <a:bodyPr rtlCol="0"/>
          <a:lstStyle/>
          <a:p>
            <a:pPr rtl="0"/>
            <a:r>
              <a:rPr lang="de-DE" dirty="0"/>
              <a:t>Wichtigere Funktionen fürs erste</a:t>
            </a:r>
          </a:p>
          <a:p>
            <a:pPr rtl="0"/>
            <a:endParaRPr lang="de-DE" dirty="0"/>
          </a:p>
          <a:p>
            <a:pPr rtl="0"/>
            <a:r>
              <a:rPr lang="de-DE" dirty="0"/>
              <a:t>CRUD-Operatoren = </a:t>
            </a:r>
            <a:r>
              <a:rPr lang="de-DE" dirty="0" err="1"/>
              <a:t>Scope</a:t>
            </a:r>
            <a:r>
              <a:rPr lang="de-DE" dirty="0"/>
              <a:t> </a:t>
            </a:r>
          </a:p>
          <a:p>
            <a:pPr rtl="0"/>
            <a:r>
              <a:rPr lang="de-DE" dirty="0"/>
              <a:t>Frontend läuft</a:t>
            </a:r>
          </a:p>
        </p:txBody>
      </p:sp>
    </p:spTree>
    <p:extLst>
      <p:ext uri="{BB962C8B-B14F-4D97-AF65-F5344CB8AC3E}">
        <p14:creationId xmlns:p14="http://schemas.microsoft.com/office/powerpoint/2010/main" val="1883648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Design">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0677540_TF66687569" id="{CEF2C2C8-B793-49BD-9F2D-021B5AD8ADD7}" vid="{5C6F23DF-40AC-4295-B1BA-EEA06C02EEB1}"/>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992231-163D-4428-A2B8-DA1FE0274129}">
  <ds:schemaRef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6dc4bcd6-49db-4c07-9060-8acfc67cef9f"/>
    <ds:schemaRef ds:uri="http://schemas.microsoft.com/office/2006/documentManagement/types"/>
    <ds:schemaRef ds:uri="http://schemas.microsoft.com/office/infopath/2007/PartnerControls"/>
    <ds:schemaRef ds:uri="http://purl.org/dc/terms/"/>
    <ds:schemaRef ds:uri="fb0879af-3eba-417a-a55a-ffe6dcd6ca77"/>
    <ds:schemaRef ds:uri="http://www.w3.org/XML/1998/namespace"/>
  </ds:schemaRefs>
</ds:datastoreItem>
</file>

<file path=customXml/itemProps2.xml><?xml version="1.0" encoding="utf-8"?>
<ds:datastoreItem xmlns:ds="http://schemas.openxmlformats.org/officeDocument/2006/customXml" ds:itemID="{8A95DE24-D6C3-4A00-9085-D9594C193AE1}">
  <ds:schemaRefs>
    <ds:schemaRef ds:uri="http://schemas.microsoft.com/sharepoint/v3/contenttype/forms"/>
  </ds:schemaRefs>
</ds:datastoreItem>
</file>

<file path=customXml/itemProps3.xml><?xml version="1.0" encoding="utf-8"?>
<ds:datastoreItem xmlns:ds="http://schemas.openxmlformats.org/officeDocument/2006/customXml" ds:itemID="{6B67ACAB-C3DC-429D-A23C-0723C084FE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Moderne blaue Präsentation</Template>
  <TotalTime>0</TotalTime>
  <Words>706</Words>
  <Application>Microsoft Office PowerPoint</Application>
  <PresentationFormat>Breitbild</PresentationFormat>
  <Paragraphs>162</Paragraphs>
  <Slides>29</Slides>
  <Notes>28</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Trade Gothic LT Pro</vt:lpstr>
      <vt:lpstr>Trebuchet MS</vt:lpstr>
      <vt:lpstr>Wingdings</vt:lpstr>
      <vt:lpstr>Office-Design</vt:lpstr>
      <vt:lpstr>Fallstudie  Software-Engineering: Kochbuch</vt:lpstr>
      <vt:lpstr>Gliederung (Unterpunkte kommen raus, nur auf Folien)</vt:lpstr>
      <vt:lpstr>Ursprung und Konkurrenzsysteme </vt:lpstr>
      <vt:lpstr>Ursprung und Konkurrenzsysteme </vt:lpstr>
      <vt:lpstr>Spezifikation</vt:lpstr>
      <vt:lpstr>Use-Case-Diagramm</vt:lpstr>
      <vt:lpstr>Spezifikation</vt:lpstr>
      <vt:lpstr>ER-Modell</vt:lpstr>
      <vt:lpstr>Spezifikation – Abgrenzung und Scopes</vt:lpstr>
      <vt:lpstr>Projektorganisation</vt:lpstr>
      <vt:lpstr>Zusammenarbeit &amp; Kommunikation</vt:lpstr>
      <vt:lpstr>Teamstruktur &amp; Aufgabenverteilung</vt:lpstr>
      <vt:lpstr>Tools &amp; Projektverwaltung</vt:lpstr>
      <vt:lpstr>Lessons learned</vt:lpstr>
      <vt:lpstr>Design</vt:lpstr>
      <vt:lpstr>Technikkram/Specs</vt:lpstr>
      <vt:lpstr>Code</vt:lpstr>
      <vt:lpstr>Fazit</vt:lpstr>
      <vt:lpstr>Vielen Dank Zeit für Fragen</vt:lpstr>
      <vt:lpstr>Ab hier sind nur Vorlagen </vt:lpstr>
      <vt:lpstr>Abschnittsüberschrift01</vt:lpstr>
      <vt:lpstr>Titel des Inhalts</vt:lpstr>
      <vt:lpstr>Titel des Inhalts</vt:lpstr>
      <vt:lpstr>Titel des Inhalts</vt:lpstr>
      <vt:lpstr>Titel des Inhalts</vt:lpstr>
      <vt:lpstr>Titel des Inhalts</vt:lpstr>
      <vt:lpstr>Tabelle</vt:lpstr>
      <vt:lpstr>Diagramm</vt:lpstr>
      <vt:lpstr>Software Engineering nicht leicht - Olli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Römhild</dc:creator>
  <cp:lastModifiedBy>Max Römhild</cp:lastModifiedBy>
  <cp:revision>12</cp:revision>
  <dcterms:created xsi:type="dcterms:W3CDTF">2025-05-19T09:26:26Z</dcterms:created>
  <dcterms:modified xsi:type="dcterms:W3CDTF">2025-05-20T09:20:48Z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