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86" r:id="rId6"/>
    <p:sldId id="257" r:id="rId7"/>
    <p:sldId id="301" r:id="rId8"/>
    <p:sldId id="302" r:id="rId9"/>
    <p:sldId id="295" r:id="rId10"/>
    <p:sldId id="303" r:id="rId11"/>
    <p:sldId id="304" r:id="rId12"/>
    <p:sldId id="296" r:id="rId13"/>
    <p:sldId id="305" r:id="rId14"/>
    <p:sldId id="306" r:id="rId15"/>
    <p:sldId id="297" r:id="rId16"/>
    <p:sldId id="307" r:id="rId17"/>
    <p:sldId id="308" r:id="rId18"/>
    <p:sldId id="298" r:id="rId19"/>
    <p:sldId id="309" r:id="rId20"/>
    <p:sldId id="310" r:id="rId21"/>
    <p:sldId id="299" r:id="rId22"/>
    <p:sldId id="311" r:id="rId23"/>
    <p:sldId id="312" r:id="rId24"/>
    <p:sldId id="300" r:id="rId25"/>
    <p:sldId id="313" r:id="rId26"/>
    <p:sldId id="314" r:id="rId27"/>
    <p:sldId id="287" r:id="rId28"/>
    <p:sldId id="268" r:id="rId29"/>
    <p:sldId id="294" r:id="rId30"/>
    <p:sldId id="258" r:id="rId31"/>
    <p:sldId id="261" r:id="rId32"/>
    <p:sldId id="262" r:id="rId33"/>
    <p:sldId id="283" r:id="rId34"/>
    <p:sldId id="264" r:id="rId35"/>
    <p:sldId id="266" r:id="rId36"/>
    <p:sldId id="284" r:id="rId37"/>
    <p:sldId id="267" r:id="rId3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4" d="100"/>
          <a:sy n="134" d="100"/>
        </p:scale>
        <p:origin x="100" y="68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19.05.2025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19.05.2025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7F976-199A-3201-5ABD-618CC84DB99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96EDBC2-E309-28DF-322E-0A52F2734B3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7D26CA2-EF65-B426-7B14-3CCF3B7D252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7073805-E27E-4FC6-E680-1F1302C79F0C}"/>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3116826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5329D-C5A3-27F6-793E-41D7C804FC7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78EDC05-BB78-4F23-637F-8B13384383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B69337E-CF7B-A715-A4E8-7E95675A4EC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AB3F5B5E-91B7-D318-CF30-D9C6BFA0E709}"/>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338664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2948026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657F9-A7EE-F9D2-087F-9CDA14B95C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B44877B-89FA-F7B0-7C1D-1F44EE29E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7619CE3-D315-07D9-8DCC-ABD4D80DC4F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83AE2D15-EB33-FFE7-E7C0-979CC8D4FF6D}"/>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3962548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85972-3D2E-A080-BA55-34192D8A49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221BE0D-28A6-ABEE-FD4F-9E654169EA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029B7B-A64D-DDBC-E8FD-781C5C1B7AE8}"/>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80F8776-BEA5-9575-E2F3-760A6FD48486}"/>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3336533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6FE4A-B93A-2954-E851-FCC249EED3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A5E0C07-1CEB-F517-5A26-AEFE1BF3A0A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E6C284-260E-3FB6-1C73-8D743DEFEC4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076F0B46-22D3-D9B9-BDCD-E9E6E546AA67}"/>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1313377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7CBDC-6FB7-5767-4F30-04DF2689DEC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6DB2360-E6E4-2905-6168-7E5F584E5B6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C676B54-52F8-6D70-62E1-11765EB6B0D8}"/>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4ABE78A-A91D-060C-DE45-9B322CCD3C0E}"/>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3557835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3F2C8-06B7-2FB8-C823-840534F5BC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BCCCC89-288F-7BB9-7000-E15BDECDCA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C3F2E67-5F46-2DD2-2101-7319E4A0010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A9266BC-DE13-A8BD-8DE3-25878098DDC0}"/>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295268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1B306-B597-4DA5-0523-7CAEEB281A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CB4196-C3FA-A210-E228-737AD72CEA1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B48D34-841B-677B-A22A-CD67A1C72656}"/>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8539CF4-0150-8601-A732-1E4A1C0DB893}"/>
              </a:ext>
            </a:extLst>
          </p:cNvPr>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76371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71C2F-8F11-9B02-5406-6FBE938953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85BB89-BACC-58F3-D324-08C1F3F2EE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F866772-BD14-7A45-39B0-9BD93F16792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BB1C5C6-F7B9-0BB8-6325-9E75BDA2B68B}"/>
              </a:ext>
            </a:extLst>
          </p:cNvPr>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3010883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00830-0658-8FC8-A5ED-B3C29174F23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5526FCD-6B57-38C0-2EA9-A770F2C38A6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C163E3-8D4D-BF39-BD06-5224B9FADBB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7D85980-063A-3B9E-690E-D25F58610141}"/>
              </a:ext>
            </a:extLst>
          </p:cNvPr>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2743261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31</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32</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33</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34</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41A7-F36E-069B-AF8C-84C5B8A3E43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DB643E1-63F5-EE05-629F-FE6675ECFE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4FB9099-849A-E3B9-95BC-BCB716B3CA68}"/>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9BCF6B1-1A7D-1F61-5A38-B5C146CADE4C}"/>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613438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209646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564637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a:br>
            <a:r>
              <a:rPr lang="de-DE" sz="4800"/>
              <a:t>Kochbuch</a:t>
            </a:r>
            <a:endParaRPr lang="de-DE" sz="4800" dirty="0"/>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FF7A9-FD49-6E55-8D0D-D1B22B26F1D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14ACAC46-7D0F-6732-2171-6B9D9357E51C}"/>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1FC20F5-0C78-37D2-2F39-75E512A0EB03}"/>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D9BDEDED-6071-D09F-C3C9-0A213A9A3D93}"/>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354058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F48EC-9A70-2EE6-243A-228F3B0124F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F1D723A9-57D0-F532-81BC-50086FEDB570}"/>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634475DA-F333-F4F4-4A79-C6F394C8A67E}"/>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sp>
        <p:nvSpPr>
          <p:cNvPr id="7" name="Textplatzhalter 6">
            <a:extLst>
              <a:ext uri="{FF2B5EF4-FFF2-40B4-BE49-F238E27FC236}">
                <a16:creationId xmlns:a16="http://schemas.microsoft.com/office/drawing/2014/main" id="{83191804-91AE-E82D-6A43-7FD2AAFB732B}"/>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4B0861B0-FAE9-28EF-BEA1-3743110C8929}"/>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D0317114-EA48-258A-3248-AE9876176109}"/>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744AF744-7595-05C3-0976-9B65C41D00CB}"/>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15539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spTree>
    <p:extLst>
      <p:ext uri="{BB962C8B-B14F-4D97-AF65-F5344CB8AC3E}">
        <p14:creationId xmlns:p14="http://schemas.microsoft.com/office/powerpoint/2010/main" val="5332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DE45B-6845-24C1-7B8C-AD0178432741}"/>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050D1B5-DF4D-8D1C-9548-AD16B7ED8EC7}"/>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18306654-2055-82A2-B3DB-4F3C7399CAAF}"/>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1DCC1C25-0C06-54D4-3EDE-F997FDB042E9}"/>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spTree>
    <p:extLst>
      <p:ext uri="{BB962C8B-B14F-4D97-AF65-F5344CB8AC3E}">
        <p14:creationId xmlns:p14="http://schemas.microsoft.com/office/powerpoint/2010/main" val="255598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02D95-85BF-8F3A-F143-3C7162804891}"/>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05271358-39E3-A4E9-0461-EEED1A385F39}"/>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A5093045-6382-815A-B6D4-27832500DE63}"/>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
        <p:nvSpPr>
          <p:cNvPr id="7" name="Textplatzhalter 6">
            <a:extLst>
              <a:ext uri="{FF2B5EF4-FFF2-40B4-BE49-F238E27FC236}">
                <a16:creationId xmlns:a16="http://schemas.microsoft.com/office/drawing/2014/main" id="{8A4ED291-2F5E-A260-D290-195BEC4C046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6E417D17-7025-1352-A825-3851FD752C3E}"/>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DB8C4EF7-BC47-BBC9-9867-C35DF44A7247}"/>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ABD6D4AE-96FB-3B0D-3CAE-78E900264E03}"/>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29714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CBE34-6791-3D8E-6035-B386DAD1C96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F2ABB614-11AE-B800-7ED3-1876DB8DA8FF}"/>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AF76BD93-D741-7622-8F07-C1803753389C}"/>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357AADB2-41A0-B68A-33B4-EDE399CBA98E}"/>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241474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3440C-A35D-0FF3-A456-B64EFA7A7A2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AB26400-1637-3D1D-DB8C-AB568AF1BE2D}"/>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035C6D86-7D8D-5D77-CF2E-01CDBADB32E7}"/>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
        <p:nvSpPr>
          <p:cNvPr id="7" name="Textplatzhalter 6">
            <a:extLst>
              <a:ext uri="{FF2B5EF4-FFF2-40B4-BE49-F238E27FC236}">
                <a16:creationId xmlns:a16="http://schemas.microsoft.com/office/drawing/2014/main" id="{E1576187-F58A-8622-6FCA-95CE7C0C16C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0B42F6C8-C32D-E10D-9BC9-C1ABB7771FAF}"/>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B6CA08C1-0E30-E9BA-3D58-B301F7F024C9}"/>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19858318-F6DB-0AD8-0DC6-FB464D43AF72}"/>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104513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BBBC8-607D-E8EB-E407-1606A5C851E8}"/>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4813F9F4-EA9D-9599-A409-EA2256F7236D}"/>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066D16CA-AC81-C3EF-5655-82CEBCB92888}"/>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3A52A411-350E-6B40-6B54-7C66311087BB}"/>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Tree>
    <p:extLst>
      <p:ext uri="{BB962C8B-B14F-4D97-AF65-F5344CB8AC3E}">
        <p14:creationId xmlns:p14="http://schemas.microsoft.com/office/powerpoint/2010/main" val="318217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(Was gibt es auf dem Markt, was wollen wir anders/besser machen) (Max) </a:t>
            </a:r>
          </a:p>
          <a:p>
            <a:pPr marL="342900" indent="-342900" rtl="0">
              <a:buFont typeface="+mj-lt"/>
              <a:buAutoNum type="arabicPeriod"/>
            </a:pPr>
            <a:r>
              <a:rPr lang="de-DE" dirty="0"/>
              <a:t>Spezifikation (</a:t>
            </a:r>
            <a:r>
              <a:rPr lang="de-DE" dirty="0" err="1"/>
              <a:t>Finnley</a:t>
            </a:r>
            <a:r>
              <a:rPr lang="de-DE" dirty="0"/>
              <a:t>)</a:t>
            </a:r>
          </a:p>
          <a:p>
            <a:pPr marL="800100" lvl="1" indent="-342900">
              <a:buFont typeface="+mj-lt"/>
              <a:buAutoNum type="arabicPeriod"/>
            </a:pPr>
            <a:r>
              <a:rPr lang="de-DE" dirty="0"/>
              <a:t>Zielgruppen/Zielsetzung und Use-Case-Diagramm </a:t>
            </a:r>
          </a:p>
          <a:p>
            <a:pPr marL="800100" lvl="1" indent="-342900">
              <a:buFont typeface="+mj-lt"/>
              <a:buAutoNum type="arabicPeriod"/>
            </a:pPr>
            <a:r>
              <a:rPr lang="de-DE" dirty="0"/>
              <a:t>Er-Modell (angedachtes Modell, ist ja noch nicht fertig)</a:t>
            </a:r>
          </a:p>
          <a:p>
            <a:pPr marL="800100" lvl="1" indent="-342900">
              <a:buFont typeface="+mj-lt"/>
              <a:buAutoNum type="arabicPeriod"/>
            </a:pPr>
            <a:r>
              <a:rPr lang="de-DE" dirty="0"/>
              <a:t>Abgrenzung &amp; </a:t>
            </a:r>
            <a:r>
              <a:rPr lang="de-DE" dirty="0" err="1"/>
              <a:t>Scope</a:t>
            </a:r>
            <a:r>
              <a:rPr lang="de-DE" dirty="0"/>
              <a:t> (bspw. CRUD-Operatoren = </a:t>
            </a:r>
            <a:r>
              <a:rPr lang="de-DE" dirty="0" err="1"/>
              <a:t>Scope</a:t>
            </a:r>
            <a:r>
              <a:rPr lang="de-DE" dirty="0"/>
              <a:t>, ChatGPT-Einbindung für Rezeptvorschläge = Abgrenzung)</a:t>
            </a:r>
          </a:p>
          <a:p>
            <a:pPr marL="342900" indent="-342900">
              <a:buFont typeface="+mj-lt"/>
              <a:buAutoNum type="arabicPeriod"/>
            </a:pPr>
            <a:r>
              <a:rPr lang="de-DE" dirty="0"/>
              <a:t>Projektorganisation (Max)</a:t>
            </a:r>
          </a:p>
          <a:p>
            <a:pPr marL="800100" lvl="1" indent="-342900">
              <a:buFont typeface="+mj-lt"/>
              <a:buAutoNum type="arabicPeriod"/>
            </a:pPr>
            <a:r>
              <a:rPr lang="de-DE" dirty="0"/>
              <a:t>Dokumentationsstrategie, Versionierung </a:t>
            </a:r>
          </a:p>
          <a:p>
            <a:pPr marL="342900" indent="-342900" rtl="0">
              <a:buFont typeface="+mj-lt"/>
              <a:buAutoNum type="arabicPeriod"/>
            </a:pPr>
            <a:r>
              <a:rPr lang="de-DE" dirty="0" err="1"/>
              <a:t>Lessons</a:t>
            </a:r>
            <a:r>
              <a:rPr lang="de-DE" dirty="0"/>
              <a:t> </a:t>
            </a:r>
            <a:r>
              <a:rPr lang="de-DE" dirty="0" err="1"/>
              <a:t>learned</a:t>
            </a:r>
            <a:r>
              <a:rPr lang="de-DE" dirty="0"/>
              <a:t> (Leon und/oder Max)</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5FA0B-FBFF-13CB-28D1-BA3F218827A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1E4BC91-22F1-9EA4-0106-FF59905BC90C}"/>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8BF335A1-A3D0-1ACE-9FA0-8C964398EBDA}"/>
              </a:ext>
            </a:extLst>
          </p:cNvPr>
          <p:cNvSpPr>
            <a:spLocks noGrp="1"/>
          </p:cNvSpPr>
          <p:nvPr>
            <p:ph type="sldNum" sz="quarter" idx="12"/>
          </p:nvPr>
        </p:nvSpPr>
        <p:spPr/>
        <p:txBody>
          <a:bodyPr rtlCol="0"/>
          <a:lstStyle/>
          <a:p>
            <a:pPr rtl="0"/>
            <a:fld id="{C263D6C4-4840-40CC-AC84-17E24B3B7BDE}" type="slidenum">
              <a:rPr lang="de-DE" smtClean="0"/>
              <a:pPr rtl="0"/>
              <a:t>20</a:t>
            </a:fld>
            <a:endParaRPr lang="de-DE"/>
          </a:p>
        </p:txBody>
      </p:sp>
      <p:sp>
        <p:nvSpPr>
          <p:cNvPr id="7" name="Textplatzhalter 6">
            <a:extLst>
              <a:ext uri="{FF2B5EF4-FFF2-40B4-BE49-F238E27FC236}">
                <a16:creationId xmlns:a16="http://schemas.microsoft.com/office/drawing/2014/main" id="{5C4BA675-DB82-D1EC-B2A5-6BF6775B70E8}"/>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FE27300B-EABE-4658-75BC-4DA4E7ABAB82}"/>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04C2A318-5BB7-5266-43C6-88166AD75B71}"/>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44925558-B8D0-D48D-929C-20F5A43F62C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128602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C5178-D544-D247-225C-4540D96807ED}"/>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B65B9CB6-6B5C-58D9-2C20-F41D52432DA2}"/>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B0364F2F-C1DF-4DEB-E8FE-9687E15E7374}"/>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CE8319CE-21E8-5431-C462-D667EA9F915C}"/>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360929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ACA77-211B-2DE7-8CD0-272D585D9B0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D734F137-C295-530A-1403-C15EEF5AAA73}"/>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FA55415B-2275-E09E-63B3-666A983124A5}"/>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
        <p:nvSpPr>
          <p:cNvPr id="7" name="Textplatzhalter 6">
            <a:extLst>
              <a:ext uri="{FF2B5EF4-FFF2-40B4-BE49-F238E27FC236}">
                <a16:creationId xmlns:a16="http://schemas.microsoft.com/office/drawing/2014/main" id="{AB6319A0-2D79-17B9-5006-18A4E399E2AC}"/>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14F544FD-F44B-5B76-A274-CF11530624CA}"/>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01A7AB68-7704-0EC9-18CC-833F7DD790FD}"/>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3450402F-C237-1436-BC44-4A12C8C60992}"/>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20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
        <p:nvSpPr>
          <p:cNvPr id="6" name="Textplatzhalter 5">
            <a:extLst>
              <a:ext uri="{FF2B5EF4-FFF2-40B4-BE49-F238E27FC236}">
                <a16:creationId xmlns:a16="http://schemas.microsoft.com/office/drawing/2014/main" id="{225ED319-28C1-B6CD-D057-28466BF1C264}"/>
              </a:ext>
            </a:extLst>
          </p:cNvPr>
          <p:cNvSpPr>
            <a:spLocks noGrp="1"/>
          </p:cNvSpPr>
          <p:nvPr>
            <p:ph type="body" sz="quarter" idx="4"/>
          </p:nvPr>
        </p:nvSpPr>
        <p:spPr/>
        <p:txBody>
          <a:bodyPr rtlCol="0"/>
          <a:lstStyle/>
          <a:p>
            <a:pPr rtl="0"/>
            <a:endParaRPr lang="de-DE" dirty="0"/>
          </a:p>
        </p:txBody>
      </p:sp>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de-DE"/>
              <a:t>Vielen Dank</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31</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32</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33</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34</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5FFFE-59A0-EA19-C51C-4F6A51B01B00}"/>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670E1398-9ECD-A201-4604-9A55CCD41CA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314FC640-159E-849C-9134-9F5B04493ABE}"/>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2E6F95D0-772F-D593-DCDF-9F9F2C712D66}"/>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Tree>
    <p:extLst>
      <p:ext uri="{BB962C8B-B14F-4D97-AF65-F5344CB8AC3E}">
        <p14:creationId xmlns:p14="http://schemas.microsoft.com/office/powerpoint/2010/main" val="347393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2213</Words>
  <Application>Microsoft Office PowerPoint</Application>
  <PresentationFormat>Breitbild</PresentationFormat>
  <Paragraphs>214</Paragraphs>
  <Slides>34</Slides>
  <Notes>34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34</vt:i4>
      </vt:variant>
    </vt:vector>
  </HeadingPairs>
  <TitlesOfParts>
    <vt:vector size="40"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Titel des Inhalts</vt:lpstr>
      <vt:lpstr>Titel des Inhalts</vt:lpstr>
      <vt:lpstr>Spezifikation</vt:lpstr>
      <vt:lpstr>Titel des Inhalts</vt:lpstr>
      <vt:lpstr>Titel des Inhalts</vt:lpstr>
      <vt:lpstr>Projektorganisation</vt:lpstr>
      <vt:lpstr>Titel des Inhalts</vt:lpstr>
      <vt:lpstr>Titel des Inhalts</vt:lpstr>
      <vt:lpstr>Lessons learned</vt:lpstr>
      <vt:lpstr>Titel des Inhalts</vt:lpstr>
      <vt:lpstr>Titel des Inhalts</vt:lpstr>
      <vt:lpstr>Design</vt:lpstr>
      <vt:lpstr>Titel des Inhalts</vt:lpstr>
      <vt:lpstr>Titel des Inhalts</vt:lpstr>
      <vt:lpstr>Technikkram/Specs</vt:lpstr>
      <vt:lpstr>Titel des Inhalts</vt:lpstr>
      <vt:lpstr>Titel des Inhalts</vt:lpstr>
      <vt:lpstr>Code</vt:lpstr>
      <vt:lpstr>Titel des Inhalts</vt:lpstr>
      <vt:lpstr>Titel des Inhalts</vt:lpstr>
      <vt:lpstr>Fazit</vt:lpstr>
      <vt:lpstr>Vielen Dank</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Römhild</dc:creator>
  <cp:lastModifiedBy>Max Römhild</cp:lastModifiedBy>
  <cp:revision>2</cp:revision>
  <dcterms:created xsi:type="dcterms:W3CDTF">2025-05-19T09:26:26Z</dcterms:created>
  <dcterms:modified xsi:type="dcterms:W3CDTF">2025-05-19T10:15:05Z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