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</p:sldIdLst>
  <p:sldSz cx="10080625" cy="6300788"/>
  <p:notesSz cx="7559675" cy="106918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59880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1586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0392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659880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1586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039280" y="2568600"/>
            <a:ext cx="4643640" cy="5388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59880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1586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392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659880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1586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039280" y="2568600"/>
            <a:ext cx="4643640" cy="5388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59880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1586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0392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659880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1586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5039280" y="2568600"/>
            <a:ext cx="4643640" cy="5388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59880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81586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50392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659880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81586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5039280" y="2568600"/>
            <a:ext cx="4643640" cy="5388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39280" y="2568600"/>
            <a:ext cx="4643640" cy="5388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59880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81586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50392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659880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81586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5039280" y="2568600"/>
            <a:ext cx="4643640" cy="5388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59880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81586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50392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body"/>
          </p:nvPr>
        </p:nvSpPr>
        <p:spPr>
          <a:xfrm>
            <a:off x="659880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 type="body"/>
          </p:nvPr>
        </p:nvSpPr>
        <p:spPr>
          <a:xfrm>
            <a:off x="81586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360" y="5636880"/>
            <a:ext cx="10079640" cy="66240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Picture 7" descr="A picture containing drawing&#10;&#10;Description automatically generated"/>
          <p:cNvPicPr/>
          <p:nvPr/>
        </p:nvPicPr>
        <p:blipFill>
          <a:blip r:embed="rId14"/>
          <a:srcRect t="15987" b="22124"/>
          <a:stretch/>
        </p:blipFill>
        <p:spPr>
          <a:xfrm>
            <a:off x="8081280" y="5636880"/>
            <a:ext cx="1070280" cy="6624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360" y="-187560"/>
            <a:ext cx="10079640" cy="648756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7" descr="A picture containing drawing&#10;&#10;Description automatically generated"/>
          <p:cNvPicPr/>
          <p:nvPr/>
        </p:nvPicPr>
        <p:blipFill>
          <a:blip r:embed="rId15"/>
          <a:stretch/>
        </p:blipFill>
        <p:spPr>
          <a:xfrm>
            <a:off x="5982480" y="4457160"/>
            <a:ext cx="3670200" cy="130248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5040" y="1629000"/>
            <a:ext cx="9197640" cy="16614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ts val="5499"/>
              </a:lnSpc>
            </a:pPr>
            <a:r>
              <a:rPr lang="en-US" sz="5500" b="1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FI" sz="5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455040" y="4181400"/>
            <a:ext cx="250524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8A613F42-00D9-4098-872B-88CD51223931}" type="datetime1">
              <a:rPr lang="fi-FI" sz="1600" b="0" strike="noStrike" spc="-1">
                <a:solidFill>
                  <a:srgbClr val="FFFFFF"/>
                </a:solidFill>
                <a:latin typeface="Arial"/>
              </a:rPr>
              <a:t>18.9.2023</a:t>
            </a:fld>
            <a:endParaRPr lang="fi-FI" sz="16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/>
          </p:nvPr>
        </p:nvSpPr>
        <p:spPr>
          <a:xfrm>
            <a:off x="455040" y="5776560"/>
            <a:ext cx="762588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fi-FI" sz="2400" b="0" strike="noStrike" spc="-1"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/>
          </p:nvPr>
        </p:nvSpPr>
        <p:spPr>
          <a:xfrm>
            <a:off x="7094520" y="5776560"/>
            <a:ext cx="255816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B00443-8E5B-4499-8338-F76261445010}" type="slidenum">
              <a:rPr lang="en-GB" sz="1000" b="0" strike="noStrike" spc="-1">
                <a:solidFill>
                  <a:srgbClr val="8BADDC"/>
                </a:solidFill>
                <a:latin typeface="Arial"/>
              </a:rPr>
              <a:t>‹#›</a:t>
            </a:fld>
            <a:endParaRPr lang="fi-FI" sz="1000" b="0" strike="noStrike" spc="-1"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5040" y="3633120"/>
            <a:ext cx="9197640" cy="53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ts val="21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</a:rPr>
              <a:t>Edit Master text styles</a:t>
            </a:r>
            <a:endParaRPr lang="en-FI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60" y="5636880"/>
            <a:ext cx="10079640" cy="66240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Picture 7" descr="A picture containing drawing&#10;&#10;Description automatically generated"/>
          <p:cNvPicPr/>
          <p:nvPr/>
        </p:nvPicPr>
        <p:blipFill>
          <a:blip r:embed="rId14"/>
          <a:srcRect t="15987" b="22124"/>
          <a:stretch/>
        </p:blipFill>
        <p:spPr>
          <a:xfrm>
            <a:off x="8081280" y="5636880"/>
            <a:ext cx="1070280" cy="662400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55040" y="504360"/>
            <a:ext cx="9197640" cy="1124280"/>
          </a:xfrm>
          <a:prstGeom prst="rect">
            <a:avLst/>
          </a:prstGeom>
        </p:spPr>
        <p:txBody>
          <a:bodyPr lIns="0" tIns="0" rIns="0" bIns="36000">
            <a:noAutofit/>
          </a:bodyPr>
          <a:lstStyle/>
          <a:p>
            <a:pPr>
              <a:lnSpc>
                <a:spcPts val="3900"/>
              </a:lnSpc>
            </a:pPr>
            <a:r>
              <a:rPr lang="en-US" sz="3600" b="1" strike="noStrike" spc="-1">
                <a:solidFill>
                  <a:srgbClr val="0079C2"/>
                </a:solidFill>
                <a:latin typeface="Arial"/>
              </a:rPr>
              <a:t>Click to edit Master title style</a:t>
            </a:r>
            <a:endParaRPr lang="en-FI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5040" y="1629000"/>
            <a:ext cx="9197640" cy="3803040"/>
          </a:xfrm>
          <a:prstGeom prst="rect">
            <a:avLst/>
          </a:prstGeom>
        </p:spPr>
        <p:txBody>
          <a:bodyPr lIns="0" tIns="0" rIns="0" bIns="36000">
            <a:noAutofit/>
          </a:bodyPr>
          <a:lstStyle/>
          <a:p>
            <a:pPr marL="432000" indent="-324000">
              <a:lnSpc>
                <a:spcPts val="22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  <a:endParaRPr lang="en-FI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455040" y="5776560"/>
            <a:ext cx="154080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1172E891-FDE8-4706-BFC0-6E172F2901CD}" type="datetime1">
              <a:rPr lang="fi-FI" sz="1000" b="0" strike="noStrike" spc="-1">
                <a:solidFill>
                  <a:srgbClr val="8BADDC"/>
                </a:solidFill>
                <a:latin typeface="Arial"/>
              </a:rPr>
              <a:t>18.9.2023</a:t>
            </a:fld>
            <a:endParaRPr lang="fi-FI" sz="1000" b="0" strike="noStrike" spc="-1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1996560" y="5776560"/>
            <a:ext cx="608472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fi-FI" sz="2400" b="0" strike="noStrike" spc="-1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7094520" y="5776560"/>
            <a:ext cx="255816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1184EA18-8002-49E6-86F4-4DDDFBAD9A12}" type="slidenum">
              <a:rPr lang="en-GB" sz="1000" b="0" strike="noStrike" spc="-1">
                <a:solidFill>
                  <a:srgbClr val="8BADDC"/>
                </a:solidFill>
                <a:latin typeface="Arial"/>
              </a:rPr>
              <a:t>‹#›</a:t>
            </a:fld>
            <a:endParaRPr lang="fi-FI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" y="5636880"/>
            <a:ext cx="10079640" cy="66240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" name="Picture 7" descr="A picture containing drawing&#10;&#10;Description automatically generated"/>
          <p:cNvPicPr/>
          <p:nvPr/>
        </p:nvPicPr>
        <p:blipFill>
          <a:blip r:embed="rId14"/>
          <a:srcRect t="15987" b="22124"/>
          <a:stretch/>
        </p:blipFill>
        <p:spPr>
          <a:xfrm>
            <a:off x="8081280" y="5636880"/>
            <a:ext cx="1070280" cy="662400"/>
          </a:xfrm>
          <a:prstGeom prst="rect">
            <a:avLst/>
          </a:prstGeom>
          <a:ln>
            <a:noFill/>
          </a:ln>
        </p:spPr>
      </p:pic>
      <p:sp>
        <p:nvSpPr>
          <p:cNvPr id="90" name="PlaceHolder 2"/>
          <p:cNvSpPr>
            <a:spLocks noGrp="1"/>
          </p:cNvSpPr>
          <p:nvPr>
            <p:ph type="dt"/>
          </p:nvPr>
        </p:nvSpPr>
        <p:spPr>
          <a:xfrm>
            <a:off x="455040" y="5776560"/>
            <a:ext cx="154080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477803F1-BBC4-4E6E-8135-4DDB59308825}" type="datetime1">
              <a:rPr lang="fi-FI" sz="1000" b="0" strike="noStrike" spc="-1">
                <a:solidFill>
                  <a:srgbClr val="8BADDC"/>
                </a:solidFill>
                <a:latin typeface="Arial"/>
              </a:rPr>
              <a:t>18.9.2023</a:t>
            </a:fld>
            <a:endParaRPr lang="fi-FI" sz="1000" b="0" strike="noStrike" spc="-1"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/>
          </p:nvPr>
        </p:nvSpPr>
        <p:spPr>
          <a:xfrm>
            <a:off x="1996560" y="5776560"/>
            <a:ext cx="608472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fi-FI" sz="2400" b="0" strike="noStrike" spc="-1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/>
          </p:nvPr>
        </p:nvSpPr>
        <p:spPr>
          <a:xfrm>
            <a:off x="7094520" y="5776560"/>
            <a:ext cx="255816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3127CAE-7386-4AB7-A3E3-C6B55E6C774C}" type="slidenum">
              <a:rPr lang="en-GB" sz="1000" b="0" strike="noStrike" spc="-1">
                <a:solidFill>
                  <a:srgbClr val="8BADDC"/>
                </a:solidFill>
                <a:latin typeface="Arial"/>
              </a:rPr>
              <a:t>‹#›</a:t>
            </a:fld>
            <a:endParaRPr lang="fi-FI" sz="1000" b="0" strike="noStrike" spc="-1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title"/>
          </p:nvPr>
        </p:nvSpPr>
        <p:spPr>
          <a:xfrm>
            <a:off x="455040" y="504360"/>
            <a:ext cx="9197640" cy="1119240"/>
          </a:xfrm>
          <a:prstGeom prst="rect">
            <a:avLst/>
          </a:prstGeom>
        </p:spPr>
        <p:txBody>
          <a:bodyPr lIns="0" tIns="0" rIns="0" bIns="36000">
            <a:noAutofit/>
          </a:bodyPr>
          <a:lstStyle/>
          <a:p>
            <a:pPr>
              <a:lnSpc>
                <a:spcPts val="3900"/>
              </a:lnSpc>
            </a:pPr>
            <a:r>
              <a:rPr lang="en-US" sz="3600" b="1" strike="noStrike" spc="-1">
                <a:solidFill>
                  <a:srgbClr val="0079C2"/>
                </a:solidFill>
                <a:latin typeface="Arial"/>
              </a:rPr>
              <a:t>Click to edit Master title style</a:t>
            </a:r>
            <a:endParaRPr lang="en-FI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55040" y="1623600"/>
            <a:ext cx="9197640" cy="53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ts val="21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1" strike="noStrike" spc="-1">
                <a:solidFill>
                  <a:srgbClr val="8BADDC"/>
                </a:solidFill>
                <a:latin typeface="Arial"/>
              </a:rPr>
              <a:t>Edit Master text styles</a:t>
            </a:r>
            <a:endParaRPr lang="en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455040" y="2162160"/>
            <a:ext cx="9197640" cy="3269880"/>
          </a:xfrm>
          <a:prstGeom prst="rect">
            <a:avLst/>
          </a:prstGeom>
        </p:spPr>
        <p:txBody>
          <a:bodyPr lIns="0" tIns="0" rIns="0" bIns="36000">
            <a:noAutofit/>
          </a:bodyPr>
          <a:lstStyle/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  <a:endParaRPr lang="en-FI" sz="1800" b="0" strike="noStrike" spc="-1">
              <a:solidFill>
                <a:srgbClr val="000000"/>
              </a:solidFill>
              <a:latin typeface="Arial"/>
            </a:endParaRPr>
          </a:p>
          <a:p>
            <a:pPr marL="720000" lvl="1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080000" lvl="2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440000" lvl="3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800000" lvl="4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" y="5636880"/>
            <a:ext cx="10079640" cy="66240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3" name="Picture 7" descr="A picture containing drawing&#10;&#10;Description automatically generated"/>
          <p:cNvPicPr/>
          <p:nvPr/>
        </p:nvPicPr>
        <p:blipFill>
          <a:blip r:embed="rId14"/>
          <a:srcRect t="15987" b="22124"/>
          <a:stretch/>
        </p:blipFill>
        <p:spPr>
          <a:xfrm>
            <a:off x="8081280" y="5636880"/>
            <a:ext cx="1070280" cy="662400"/>
          </a:xfrm>
          <a:prstGeom prst="rect">
            <a:avLst/>
          </a:prstGeom>
          <a:ln>
            <a:noFill/>
          </a:ln>
        </p:spPr>
      </p:pic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455040" y="504360"/>
            <a:ext cx="9197640" cy="1115280"/>
          </a:xfrm>
          <a:prstGeom prst="rect">
            <a:avLst/>
          </a:prstGeom>
        </p:spPr>
        <p:txBody>
          <a:bodyPr lIns="0" tIns="0" rIns="0" bIns="36000">
            <a:noAutofit/>
          </a:bodyPr>
          <a:lstStyle/>
          <a:p>
            <a:pPr>
              <a:lnSpc>
                <a:spcPts val="3900"/>
              </a:lnSpc>
            </a:pPr>
            <a:r>
              <a:rPr lang="en-US" sz="3600" b="1" strike="noStrike" spc="-1">
                <a:solidFill>
                  <a:srgbClr val="0079C2"/>
                </a:solidFill>
                <a:latin typeface="Arial"/>
              </a:rPr>
              <a:t>Click to edit Master title style</a:t>
            </a:r>
            <a:endParaRPr lang="en-FI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5040" y="1623600"/>
            <a:ext cx="4435920" cy="53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ts val="21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1" strike="noStrike" spc="-1">
                <a:solidFill>
                  <a:srgbClr val="8BADDC"/>
                </a:solidFill>
                <a:latin typeface="Arial"/>
              </a:rPr>
              <a:t>Edit Master text styles</a:t>
            </a:r>
            <a:endParaRPr lang="en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5040" y="2162160"/>
            <a:ext cx="4435920" cy="3269880"/>
          </a:xfrm>
          <a:prstGeom prst="rect">
            <a:avLst/>
          </a:prstGeom>
        </p:spPr>
        <p:txBody>
          <a:bodyPr lIns="0" tIns="0" rIns="0" bIns="36000">
            <a:noAutofit/>
          </a:bodyPr>
          <a:lstStyle/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  <a:endParaRPr lang="en-FI" sz="1800" b="0" strike="noStrike" spc="-1">
              <a:solidFill>
                <a:srgbClr val="000000"/>
              </a:solidFill>
              <a:latin typeface="Arial"/>
            </a:endParaRPr>
          </a:p>
          <a:p>
            <a:pPr marL="720000" lvl="1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080000" lvl="2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440000" lvl="3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800000" lvl="4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dt"/>
          </p:nvPr>
        </p:nvSpPr>
        <p:spPr>
          <a:xfrm>
            <a:off x="455040" y="5776560"/>
            <a:ext cx="154080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5A9A1517-DF94-4CBA-810B-A3405DCCE263}" type="datetime1">
              <a:rPr lang="fi-FI" sz="1000" b="0" strike="noStrike" spc="-1">
                <a:solidFill>
                  <a:srgbClr val="8BADDC"/>
                </a:solidFill>
                <a:latin typeface="Arial"/>
              </a:rPr>
              <a:t>18.9.2023</a:t>
            </a:fld>
            <a:endParaRPr lang="fi-FI" sz="1000" b="0" strike="noStrike" spc="-1"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ftr"/>
          </p:nvPr>
        </p:nvSpPr>
        <p:spPr>
          <a:xfrm>
            <a:off x="1996560" y="5776560"/>
            <a:ext cx="608472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fi-FI" sz="2400" b="0" strike="noStrike" spc="-1">
              <a:latin typeface="Times New Roman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sldNum"/>
          </p:nvPr>
        </p:nvSpPr>
        <p:spPr>
          <a:xfrm>
            <a:off x="7094520" y="5776560"/>
            <a:ext cx="255816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7B6229-BC15-4E1B-96EA-7481F402CA62}" type="slidenum">
              <a:rPr lang="en-GB" sz="1000" b="0" strike="noStrike" spc="-1">
                <a:solidFill>
                  <a:srgbClr val="8BADDC"/>
                </a:solidFill>
                <a:latin typeface="Arial"/>
              </a:rPr>
              <a:t>‹#›</a:t>
            </a:fld>
            <a:endParaRPr lang="fi-FI" sz="1000" b="0" strike="noStrike" spc="-1">
              <a:latin typeface="Times New Roman"/>
            </a:endParaRPr>
          </a:p>
        </p:txBody>
      </p:sp>
      <p:sp>
        <p:nvSpPr>
          <p:cNvPr id="140" name="PlaceHolder 8"/>
          <p:cNvSpPr>
            <a:spLocks noGrp="1"/>
          </p:cNvSpPr>
          <p:nvPr>
            <p:ph type="body"/>
          </p:nvPr>
        </p:nvSpPr>
        <p:spPr>
          <a:xfrm>
            <a:off x="5197320" y="1623600"/>
            <a:ext cx="4455720" cy="53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1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8BADDC"/>
                </a:solidFill>
                <a:latin typeface="Arial"/>
              </a:rPr>
              <a:t>Edit Master text styles</a:t>
            </a:r>
            <a:endParaRPr lang="en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9"/>
          <p:cNvSpPr>
            <a:spLocks noGrp="1"/>
          </p:cNvSpPr>
          <p:nvPr>
            <p:ph type="body"/>
          </p:nvPr>
        </p:nvSpPr>
        <p:spPr>
          <a:xfrm>
            <a:off x="5197320" y="2162160"/>
            <a:ext cx="4455720" cy="3269880"/>
          </a:xfrm>
          <a:prstGeom prst="rect">
            <a:avLst/>
          </a:prstGeom>
        </p:spPr>
        <p:txBody>
          <a:bodyPr lIns="0" tIns="0" rIns="0" bIns="36000">
            <a:noAutofit/>
          </a:bodyPr>
          <a:lstStyle/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  <a:endParaRPr lang="en-FI" sz="1800" b="0" strike="noStrike" spc="-1">
              <a:solidFill>
                <a:srgbClr val="000000"/>
              </a:solidFill>
              <a:latin typeface="Arial"/>
            </a:endParaRPr>
          </a:p>
          <a:p>
            <a:pPr marL="720000" lvl="1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080000" lvl="2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440000" lvl="3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800000" lvl="4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60" y="5636880"/>
            <a:ext cx="10079640" cy="66240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9" name="Picture 7" descr="A picture containing drawing&#10;&#10;Description automatically generated"/>
          <p:cNvPicPr/>
          <p:nvPr/>
        </p:nvPicPr>
        <p:blipFill>
          <a:blip r:embed="rId14"/>
          <a:srcRect t="15987" b="22124"/>
          <a:stretch/>
        </p:blipFill>
        <p:spPr>
          <a:xfrm>
            <a:off x="8081280" y="5636880"/>
            <a:ext cx="1070280" cy="662400"/>
          </a:xfrm>
          <a:prstGeom prst="rect">
            <a:avLst/>
          </a:prstGeom>
          <a:ln>
            <a:noFill/>
          </a:ln>
        </p:spPr>
      </p:pic>
      <p:sp>
        <p:nvSpPr>
          <p:cNvPr id="180" name="PlaceHolder 2"/>
          <p:cNvSpPr>
            <a:spLocks noGrp="1"/>
          </p:cNvSpPr>
          <p:nvPr>
            <p:ph type="title"/>
          </p:nvPr>
        </p:nvSpPr>
        <p:spPr>
          <a:xfrm>
            <a:off x="455040" y="504360"/>
            <a:ext cx="9197640" cy="1124280"/>
          </a:xfrm>
          <a:prstGeom prst="rect">
            <a:avLst/>
          </a:prstGeom>
        </p:spPr>
        <p:txBody>
          <a:bodyPr lIns="0" tIns="0" rIns="0" bIns="36000">
            <a:noAutofit/>
          </a:bodyPr>
          <a:lstStyle/>
          <a:p>
            <a:pPr>
              <a:lnSpc>
                <a:spcPts val="3900"/>
              </a:lnSpc>
            </a:pPr>
            <a:r>
              <a:rPr lang="en-US" sz="3600" b="1" strike="noStrike" spc="-1">
                <a:solidFill>
                  <a:srgbClr val="0079C2"/>
                </a:solidFill>
                <a:latin typeface="Arial"/>
              </a:rPr>
              <a:t>Click to edit Master title style</a:t>
            </a:r>
            <a:endParaRPr lang="en-FI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5040" y="1629000"/>
            <a:ext cx="9197640" cy="3803040"/>
          </a:xfrm>
          <a:prstGeom prst="rect">
            <a:avLst/>
          </a:prstGeom>
        </p:spPr>
        <p:txBody>
          <a:bodyPr lIns="0" tIns="0" rIns="0" bIns="36000">
            <a:noAutofit/>
          </a:bodyPr>
          <a:lstStyle/>
          <a:p>
            <a:pPr marL="432000" indent="-324000">
              <a:lnSpc>
                <a:spcPts val="22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  <a:endParaRPr lang="en-FI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dt"/>
          </p:nvPr>
        </p:nvSpPr>
        <p:spPr>
          <a:xfrm>
            <a:off x="455040" y="5776560"/>
            <a:ext cx="154080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913D6FB3-7BB7-48E5-B173-3B0E7614F997}" type="datetime1">
              <a:rPr lang="fi-FI" sz="1000" b="0" strike="noStrike" spc="-1">
                <a:solidFill>
                  <a:srgbClr val="8BADDC"/>
                </a:solidFill>
                <a:latin typeface="Arial"/>
              </a:rPr>
              <a:t>18.9.2023</a:t>
            </a:fld>
            <a:endParaRPr lang="fi-FI" sz="1000" b="0" strike="noStrike" spc="-1"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ftr"/>
          </p:nvPr>
        </p:nvSpPr>
        <p:spPr>
          <a:xfrm>
            <a:off x="1996560" y="5776560"/>
            <a:ext cx="608472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fi-FI" sz="2400" b="0" strike="noStrike" spc="-1">
              <a:latin typeface="Times New Roman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sldNum"/>
          </p:nvPr>
        </p:nvSpPr>
        <p:spPr>
          <a:xfrm>
            <a:off x="7094520" y="5776560"/>
            <a:ext cx="255816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334166B8-D38F-4D38-B4C8-2FD7F60864C9}" type="slidenum">
              <a:rPr lang="en-GB" sz="1000" b="0" strike="noStrike" spc="-1">
                <a:solidFill>
                  <a:srgbClr val="8BADDC"/>
                </a:solidFill>
                <a:latin typeface="Arial"/>
              </a:rPr>
              <a:t>‹#›</a:t>
            </a:fld>
            <a:endParaRPr lang="fi-FI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" y="5636880"/>
            <a:ext cx="10079640" cy="66240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2" name="Picture 7" descr="A picture containing drawing&#10;&#10;Description automatically generated"/>
          <p:cNvPicPr/>
          <p:nvPr/>
        </p:nvPicPr>
        <p:blipFill>
          <a:blip r:embed="rId14"/>
          <a:srcRect t="15987" b="22124"/>
          <a:stretch/>
        </p:blipFill>
        <p:spPr>
          <a:xfrm>
            <a:off x="8081280" y="5636880"/>
            <a:ext cx="1070280" cy="662400"/>
          </a:xfrm>
          <a:prstGeom prst="rect">
            <a:avLst/>
          </a:prstGeom>
          <a:ln>
            <a:noFill/>
          </a:ln>
        </p:spPr>
      </p:pic>
      <p:sp>
        <p:nvSpPr>
          <p:cNvPr id="223" name="PlaceHolder 2"/>
          <p:cNvSpPr>
            <a:spLocks noGrp="1"/>
          </p:cNvSpPr>
          <p:nvPr>
            <p:ph type="dt"/>
          </p:nvPr>
        </p:nvSpPr>
        <p:spPr>
          <a:xfrm>
            <a:off x="455040" y="5776560"/>
            <a:ext cx="154080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FC7C4990-34C6-4E57-A374-DFBACB66AE79}" type="datetime1">
              <a:rPr lang="fi-FI" sz="1000" b="0" strike="noStrike" spc="-1">
                <a:solidFill>
                  <a:srgbClr val="8BADDC"/>
                </a:solidFill>
                <a:latin typeface="Arial"/>
              </a:rPr>
              <a:t>18.9.2023</a:t>
            </a:fld>
            <a:endParaRPr lang="fi-FI" sz="1000" b="0" strike="noStrike" spc="-1">
              <a:latin typeface="Times New Roman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ftr"/>
          </p:nvPr>
        </p:nvSpPr>
        <p:spPr>
          <a:xfrm>
            <a:off x="1996560" y="5776560"/>
            <a:ext cx="608472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fi-FI" sz="2400" b="0" strike="noStrike" spc="-1">
              <a:latin typeface="Times New Roman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sldNum"/>
          </p:nvPr>
        </p:nvSpPr>
        <p:spPr>
          <a:xfrm>
            <a:off x="7094520" y="5776560"/>
            <a:ext cx="255816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6816026-F1B7-4EE0-8B5B-9989EEE9A22A}" type="slidenum">
              <a:rPr lang="en-GB" sz="1000" b="0" strike="noStrike" spc="-1">
                <a:solidFill>
                  <a:srgbClr val="8BADDC"/>
                </a:solidFill>
                <a:latin typeface="Arial"/>
              </a:rPr>
              <a:t>‹#›</a:t>
            </a:fld>
            <a:endParaRPr lang="fi-FI" sz="1000" b="0" strike="noStrike" spc="-1">
              <a:latin typeface="Times New Roman"/>
            </a:endParaRPr>
          </a:p>
        </p:txBody>
      </p:sp>
      <p:pic>
        <p:nvPicPr>
          <p:cNvPr id="226" name="Picture 9" descr="A computer sitting on top of a table&#10;&#10;Description automatically generated"/>
          <p:cNvPicPr/>
          <p:nvPr/>
        </p:nvPicPr>
        <p:blipFill>
          <a:blip r:embed="rId15"/>
          <a:stretch/>
        </p:blipFill>
        <p:spPr>
          <a:xfrm>
            <a:off x="0" y="0"/>
            <a:ext cx="10079640" cy="5625000"/>
          </a:xfrm>
          <a:prstGeom prst="rect">
            <a:avLst/>
          </a:prstGeom>
          <a:ln>
            <a:noFill/>
          </a:ln>
        </p:spPr>
      </p:pic>
      <p:sp>
        <p:nvSpPr>
          <p:cNvPr id="227" name="PlaceHolder 5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36000" anchor="ctr">
            <a:noAutofit/>
          </a:bodyPr>
          <a:lstStyle/>
          <a:p>
            <a:pPr>
              <a:lnSpc>
                <a:spcPts val="4799"/>
              </a:lnSpc>
            </a:pPr>
            <a:r>
              <a:rPr lang="en-GB" sz="4400" b="1" strike="noStrike" spc="-1">
                <a:solidFill>
                  <a:srgbClr val="0079C2"/>
                </a:solidFill>
                <a:latin typeface="Arial"/>
              </a:rPr>
              <a:t>Kiitos.</a:t>
            </a:r>
            <a:br/>
            <a:r>
              <a:rPr lang="en-GB" sz="4400" b="1" strike="noStrike" spc="-1">
                <a:solidFill>
                  <a:srgbClr val="0079C2"/>
                </a:solidFill>
                <a:latin typeface="Arial"/>
              </a:rPr>
              <a:t>Thank you.</a:t>
            </a:r>
            <a:endParaRPr lang="en-F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lnSpc>
                <a:spcPts val="2401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br/>
            <a:r>
              <a:rPr lang="en-GB" sz="2800" b="1" strike="noStrike" spc="-1">
                <a:solidFill>
                  <a:srgbClr val="0079C2"/>
                </a:solidFill>
                <a:latin typeface="Arial"/>
              </a:rPr>
              <a:t>Etunimi Sukunimi</a:t>
            </a:r>
            <a:endParaRPr lang="en-FI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03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GB" sz="2800" b="1" strike="noStrike" spc="-1">
                <a:solidFill>
                  <a:srgbClr val="0079C2"/>
                </a:solidFill>
                <a:latin typeface="Arial"/>
              </a:rPr>
              <a:t>040 XXX XXXX</a:t>
            </a:r>
            <a:br/>
            <a:r>
              <a:rPr lang="en-GB" sz="1800" b="1" strike="noStrike" spc="-1">
                <a:solidFill>
                  <a:srgbClr val="0079C2"/>
                </a:solidFill>
                <a:latin typeface="Arial"/>
              </a:rPr>
              <a:t>esimerkkinimi@esimerkkiosoite.com </a:t>
            </a:r>
            <a:endParaRPr lang="en-FI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55400" y="1629000"/>
            <a:ext cx="9197280" cy="16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ts val="5499"/>
              </a:lnSpc>
            </a:pPr>
            <a:r>
              <a:rPr lang="en-GB" sz="5500" b="1" strike="noStrike" spc="-1">
                <a:solidFill>
                  <a:srgbClr val="FFFFFF"/>
                </a:solidFill>
                <a:latin typeface="Arial"/>
              </a:rPr>
              <a:t>Tietokantahallinta</a:t>
            </a:r>
            <a:endParaRPr lang="en-FI" sz="5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5040" y="4181400"/>
            <a:ext cx="2505240" cy="33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F6D61F5F-ED68-42B5-B8FD-B4ACE1EB2854}" type="datetime1">
              <a:rPr lang="fi-FI" sz="1600" b="0" strike="noStrike" spc="-1">
                <a:solidFill>
                  <a:srgbClr val="FFFFFF"/>
                </a:solidFill>
                <a:latin typeface="Arial"/>
              </a:rPr>
              <a:t>18.9.2023</a:t>
            </a:fld>
            <a:endParaRPr lang="fi-FI" sz="1600" b="0" strike="noStrike" spc="-1">
              <a:latin typeface="Times New Roman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455040" y="5776560"/>
            <a:ext cx="7625880" cy="33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000" b="0" strike="noStrike" spc="-1">
                <a:solidFill>
                  <a:srgbClr val="8BADDC"/>
                </a:solidFill>
                <a:latin typeface="Arial"/>
              </a:rPr>
              <a:t>Sauli Isonikkilä</a:t>
            </a:r>
            <a:endParaRPr lang="fi-FI" sz="1000" b="0" strike="noStrike" spc="-1">
              <a:latin typeface="Times New Roman"/>
            </a:endParaRPr>
          </a:p>
        </p:txBody>
      </p:sp>
      <p:sp>
        <p:nvSpPr>
          <p:cNvPr id="268" name="TextShape 4"/>
          <p:cNvSpPr txBox="1"/>
          <p:nvPr/>
        </p:nvSpPr>
        <p:spPr>
          <a:xfrm>
            <a:off x="455040" y="3633120"/>
            <a:ext cx="919764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100"/>
              </a:lnSpc>
              <a:tabLst>
                <a:tab pos="0" algn="l"/>
              </a:tabLst>
            </a:pPr>
            <a:r>
              <a:rPr lang="en-GB" sz="2000" b="1" strike="noStrike" spc="-1">
                <a:solidFill>
                  <a:srgbClr val="FFFFFF"/>
                </a:solidFill>
                <a:latin typeface="Arial"/>
              </a:rPr>
              <a:t>Viikko 01</a:t>
            </a:r>
            <a:endParaRPr lang="en-FI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5400" y="504720"/>
            <a:ext cx="9197640" cy="1124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36000">
            <a:noAutofit/>
          </a:bodyPr>
          <a:lstStyle/>
          <a:p>
            <a:pPr>
              <a:lnSpc>
                <a:spcPts val="3900"/>
              </a:lnSpc>
            </a:pPr>
            <a:r>
              <a:rPr lang="fi-FI" sz="3600" b="1" strike="noStrike" spc="-1">
                <a:solidFill>
                  <a:srgbClr val="0079C2"/>
                </a:solidFill>
                <a:latin typeface="Arial"/>
              </a:rPr>
              <a:t>Tietokantahallinta </a:t>
            </a:r>
            <a:br/>
            <a:r>
              <a:rPr lang="fi-FI" sz="3600" b="1" strike="noStrike" spc="-1">
                <a:solidFill>
                  <a:srgbClr val="0079C2"/>
                </a:solidFill>
                <a:latin typeface="Arial"/>
              </a:rPr>
              <a:t>(Database administration, DBA)</a:t>
            </a:r>
            <a:endParaRPr lang="en-FI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455760" y="1728000"/>
            <a:ext cx="9197640" cy="38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36000">
            <a:noAutofit/>
          </a:bodyPr>
          <a:lstStyle/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fi-FI" sz="1660" spc="-1" dirty="0">
                <a:solidFill>
                  <a:srgbClr val="000000"/>
                </a:solidFill>
                <a:latin typeface="Arial"/>
              </a:rPr>
              <a:t>Tietokantojenhallintaa voi löytää yksityisistä yrityksistä heidän omilta palvelimiltaan. Ne usein sisältävät yrityksen kannalta liiketoiminta salaisuuksia.</a:t>
            </a:r>
          </a:p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fi-FI" sz="1660" b="0" strike="noStrike" spc="-1" dirty="0">
                <a:solidFill>
                  <a:srgbClr val="000000"/>
                </a:solidFill>
                <a:latin typeface="Arial"/>
              </a:rPr>
              <a:t>Tietokantojenhallintaa voi löytää myös erilaisista datakeskuksista, joissa ylläpidetään pilvipalveluita. </a:t>
            </a:r>
            <a:endParaRPr lang="fi-FI" sz="1660" spc="-1" dirty="0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fi-FI" sz="1660" b="0" strike="noStrike" spc="-1" dirty="0">
                <a:solidFill>
                  <a:srgbClr val="000000"/>
                </a:solidFill>
                <a:latin typeface="Arial"/>
              </a:rPr>
              <a:t>Tietokantoja siis käytetään nykyään </a:t>
            </a:r>
            <a:r>
              <a:rPr lang="fi-FI" sz="1660" spc="-1" dirty="0">
                <a:solidFill>
                  <a:srgbClr val="000000"/>
                </a:solidFill>
                <a:latin typeface="Arial"/>
              </a:rPr>
              <a:t>laajasti eri tavoin. Niiden ylläpito on siis keskeistä.</a:t>
            </a:r>
          </a:p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fi-FI" sz="1660" b="0" strike="noStrike" spc="-1" dirty="0">
                <a:solidFill>
                  <a:srgbClr val="000000"/>
                </a:solidFill>
                <a:latin typeface="Arial"/>
              </a:rPr>
              <a:t>Tällä opintojaksolla keskitytään relaatiotietokantojen käyttöön tarvittavia </a:t>
            </a:r>
            <a:r>
              <a:rPr lang="fi-FI" sz="1660" b="0" strike="noStrike" spc="-1" dirty="0" err="1">
                <a:solidFill>
                  <a:srgbClr val="000000"/>
                </a:solidFill>
                <a:latin typeface="Arial"/>
              </a:rPr>
              <a:t>tietokantapalvelimia</a:t>
            </a:r>
            <a:r>
              <a:rPr lang="fi-FI" sz="1660" b="0" strike="noStrike" spc="-1" dirty="0">
                <a:solidFill>
                  <a:srgbClr val="000000"/>
                </a:solidFill>
                <a:latin typeface="Arial"/>
              </a:rPr>
              <a:t>. </a:t>
            </a:r>
            <a:r>
              <a:rPr lang="fi-FI" sz="1660" spc="-1" dirty="0">
                <a:solidFill>
                  <a:srgbClr val="000000"/>
                </a:solidFill>
                <a:latin typeface="Arial"/>
              </a:rPr>
              <a:t>Esimerkkinä käytetään Microsoftin SQL Server </a:t>
            </a:r>
            <a:r>
              <a:rPr lang="fi-FI" sz="1660" spc="-1" dirty="0" err="1">
                <a:solidFill>
                  <a:srgbClr val="000000"/>
                </a:solidFill>
                <a:latin typeface="Arial"/>
              </a:rPr>
              <a:t>tietokantapalvelinta</a:t>
            </a:r>
            <a:r>
              <a:rPr lang="fi-FI" sz="1660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fi-FI" sz="1660" spc="-1" dirty="0">
                <a:solidFill>
                  <a:srgbClr val="000000"/>
                </a:solidFill>
                <a:latin typeface="Arial"/>
              </a:rPr>
              <a:t>Microsoft SQL </a:t>
            </a:r>
            <a:r>
              <a:rPr lang="fi-FI" sz="1660" spc="-1" dirty="0" err="1">
                <a:solidFill>
                  <a:srgbClr val="000000"/>
                </a:solidFill>
                <a:latin typeface="Arial"/>
              </a:rPr>
              <a:t>Server:in</a:t>
            </a:r>
            <a:r>
              <a:rPr lang="fi-FI" sz="1660" spc="-1" dirty="0">
                <a:solidFill>
                  <a:srgbClr val="000000"/>
                </a:solidFill>
                <a:latin typeface="Arial"/>
              </a:rPr>
              <a:t> avulla harjoitetaan tällä opintojaksolla tärkeimpiä ylläpidon tehtäviä.</a:t>
            </a:r>
            <a:r>
              <a:rPr lang="fi-FI" sz="166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endParaRPr lang="en-FI" sz="16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5400" y="1152000"/>
            <a:ext cx="9197640" cy="439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36000">
            <a:noAutofit/>
          </a:bodyPr>
          <a:lstStyle/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fi-FI" sz="1660" b="0" strike="noStrike" spc="-1" dirty="0">
                <a:solidFill>
                  <a:srgbClr val="000000"/>
                </a:solidFill>
                <a:latin typeface="Arial"/>
              </a:rPr>
              <a:t>Tällä opintojaksolla siis tarvitaan </a:t>
            </a:r>
            <a:r>
              <a:rPr lang="fi-FI" sz="1660" b="0" strike="noStrike" spc="-1" dirty="0" err="1">
                <a:solidFill>
                  <a:srgbClr val="000000"/>
                </a:solidFill>
                <a:latin typeface="Arial"/>
              </a:rPr>
              <a:t>tietokantapalvelin</a:t>
            </a:r>
            <a:r>
              <a:rPr lang="fi-FI" sz="1660" b="0" strike="noStrike" spc="-1" dirty="0">
                <a:solidFill>
                  <a:srgbClr val="000000"/>
                </a:solidFill>
                <a:latin typeface="Arial"/>
              </a:rPr>
              <a:t> - Microsoft SQL Server.</a:t>
            </a:r>
          </a:p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fi-FI" sz="1660" spc="-1" dirty="0">
                <a:solidFill>
                  <a:srgbClr val="000000"/>
                </a:solidFill>
                <a:latin typeface="Arial"/>
              </a:rPr>
              <a:t>Ja ylläpitotyökalu - Microsoft SQL Management Studio.</a:t>
            </a:r>
          </a:p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fi-FI" sz="1660" b="0" strike="noStrike" spc="-1" dirty="0">
                <a:solidFill>
                  <a:srgbClr val="000000"/>
                </a:solidFill>
                <a:latin typeface="Arial"/>
              </a:rPr>
              <a:t>Ne </a:t>
            </a:r>
            <a:r>
              <a:rPr lang="fi-FI" sz="1660" spc="-1" dirty="0">
                <a:solidFill>
                  <a:srgbClr val="000000"/>
                </a:solidFill>
                <a:latin typeface="Arial"/>
              </a:rPr>
              <a:t>molemmat on asennettava. Tähän keskitytään tämän viikon tehtävissä 1 ja 2.</a:t>
            </a:r>
          </a:p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fi-FI" sz="1660" spc="-1" dirty="0">
                <a:solidFill>
                  <a:srgbClr val="000000"/>
                </a:solidFill>
                <a:latin typeface="Arial"/>
              </a:rPr>
              <a:t>Tästä jatketaan eteenpäin asennetun SQL Server palvelimen alas ajamisen harjoittamisella </a:t>
            </a:r>
            <a:r>
              <a:rPr lang="fi-FI" sz="1660" spc="-1">
                <a:solidFill>
                  <a:srgbClr val="000000"/>
                </a:solidFill>
                <a:latin typeface="Arial"/>
              </a:rPr>
              <a:t>sekä käynnistämisellä.</a:t>
            </a:r>
            <a:endParaRPr lang="en-FI" sz="16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455400" y="504720"/>
            <a:ext cx="919764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36000">
            <a:noAutofit/>
          </a:bodyPr>
          <a:lstStyle/>
          <a:p>
            <a:pPr>
              <a:lnSpc>
                <a:spcPts val="3900"/>
              </a:lnSpc>
            </a:pPr>
            <a:r>
              <a:rPr lang="fi-FI" sz="3600" b="1" strike="noStrike" spc="-1">
                <a:solidFill>
                  <a:srgbClr val="0079C2"/>
                </a:solidFill>
                <a:latin typeface="Arial"/>
              </a:rPr>
              <a:t>Tietokantahallinta... </a:t>
            </a:r>
            <a:endParaRPr lang="en-FI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5039640" y="2568600"/>
            <a:ext cx="4643280" cy="1162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3600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455040" y="5776560"/>
            <a:ext cx="1540800" cy="33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95ACA28C-B10E-427F-81D8-F5D5012EB3BF}" type="datetime1">
              <a:rPr lang="fi-FI" sz="1000" b="0" strike="noStrike" spc="-1">
                <a:solidFill>
                  <a:srgbClr val="8BADDC"/>
                </a:solidFill>
                <a:latin typeface="Arial"/>
              </a:rPr>
              <a:t>18.9.2023</a:t>
            </a:fld>
            <a:endParaRPr lang="fi-FI" sz="1000" b="0" strike="noStrike" spc="-1">
              <a:latin typeface="Times New Roman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1996560" y="5776560"/>
            <a:ext cx="6084720" cy="33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endParaRPr lang="fi-FI" sz="2400" b="0" strike="noStrike" spc="-1">
              <a:latin typeface="Times New Roman"/>
            </a:endParaRPr>
          </a:p>
        </p:txBody>
      </p:sp>
      <p:sp>
        <p:nvSpPr>
          <p:cNvPr id="276" name="TextShape 4"/>
          <p:cNvSpPr txBox="1"/>
          <p:nvPr/>
        </p:nvSpPr>
        <p:spPr>
          <a:xfrm>
            <a:off x="7094520" y="5776560"/>
            <a:ext cx="2558160" cy="33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14A4D0-3C52-491F-BCB8-259D159462C2}" type="slidenum">
              <a:rPr lang="en-GB" sz="1000" b="0" strike="noStrike" spc="-1">
                <a:solidFill>
                  <a:srgbClr val="8BADDC"/>
                </a:solidFill>
                <a:latin typeface="Arial"/>
              </a:rPr>
              <a:t>4</a:t>
            </a:fld>
            <a:endParaRPr lang="fi-FI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679</TotalTime>
  <Words>133</Words>
  <Application>Microsoft Office PowerPoint</Application>
  <PresentationFormat>Custom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Sovellutuksen elinkaari</dc:title>
  <dc:subject/>
  <dc:creator>Isonikkilä Sauli</dc:creator>
  <dc:description/>
  <cp:lastModifiedBy>Isonikkilä Sauli</cp:lastModifiedBy>
  <cp:revision>200</cp:revision>
  <cp:lastPrinted>2020-09-28T07:56:54Z</cp:lastPrinted>
  <dcterms:created xsi:type="dcterms:W3CDTF">2020-11-11T09:16:24Z</dcterms:created>
  <dcterms:modified xsi:type="dcterms:W3CDTF">2023-09-18T11:48:49Z</dcterms:modified>
  <dc:language>fi-FI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Haaga-Helia</vt:lpwstr>
  </property>
  <property fmtid="{D5CDD505-2E9C-101B-9397-08002B2CF9AE}" pid="4" name="ContentTypeId">
    <vt:lpwstr>0x0101009710B928A7D99546A0E95307F9DA00E8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7</vt:i4>
  </property>
</Properties>
</file>