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_rels/slideMaster1.xml.rels" ContentType="application/vnd.openxmlformats-package.relationships+xml"/>
  <Override PartName="/ppt/slideMasters/_rels/slideMaster2.xml.rels" ContentType="application/vnd.openxmlformats-package.relationships+xml"/>
  <Override PartName="/ppt/slideMasters/_rels/slideMaster3.xml.rels" ContentType="application/vnd.openxmlformats-package.relationships+xml"/>
  <Override PartName="/ppt/slideMasters/_rels/slideMaster4.xml.rels" ContentType="application/vnd.openxmlformats-package.relationships+xml"/>
  <Override PartName="/ppt/slideMasters/_rels/slideMaster5.xml.rels" ContentType="application/vnd.openxmlformats-package.relationships+xml"/>
  <Override PartName="/ppt/slideMasters/_rels/slideMaster6.xml.rels" ContentType="application/vnd.openxmlformats-package.relationships+xml"/>
  <Override PartName="/ppt/slideMasters/slideMaster6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theme/theme5.xml" ContentType="application/vnd.openxmlformats-officedocument.theme+xml"/>
  <Override PartName="/ppt/theme/theme6.xml" ContentType="application/vnd.openxmlformats-officedocument.theme+xml"/>
  <Override PartName="/ppt/media/image1.jpeg" ContentType="image/jpeg"/>
  <Override PartName="/ppt/media/image2.jpeg" ContentType="image/jpeg"/>
  <Override PartName="/ppt/media/image3.jpeg" ContentType="image/jpeg"/>
  <Override PartName="/ppt/media/image4.jpeg" ContentType="image/jpeg"/>
  <Override PartName="/ppt/media/image5.jpeg" ContentType="image/jpeg"/>
  <Override PartName="/ppt/media/image6.jpeg" ContentType="image/jpeg"/>
  <Override PartName="/ppt/media/image7.jpeg" ContentType="image/jpeg"/>
  <Override PartName="/ppt/media/image8.jpeg" ContentType="image/jpeg"/>
  <Override PartName="/ppt/slideLayouts/slideLayout31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_rels/slideLayout39.xml.rels" ContentType="application/vnd.openxmlformats-package.relationships+xml"/>
  <Override PartName="/ppt/slideLayouts/_rels/slideLayout3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53.xml.rels" ContentType="application/vnd.openxmlformats-package.relationships+xml"/>
  <Override PartName="/ppt/slideLayouts/_rels/slideLayout1.xml.rels" ContentType="application/vnd.openxmlformats-package.relationships+xml"/>
  <Override PartName="/ppt/slideLayouts/_rels/slideLayout32.xml.rels" ContentType="application/vnd.openxmlformats-package.relationships+xml"/>
  <Override PartName="/ppt/slideLayouts/_rels/slideLayout54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33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55.xml.rels" ContentType="application/vnd.openxmlformats-package.relationships+xml"/>
  <Override PartName="/ppt/slideLayouts/_rels/slideLayout34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56.xml.rels" ContentType="application/vnd.openxmlformats-package.relationships+xml"/>
  <Override PartName="/ppt/slideLayouts/_rels/slideLayout35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57.xml.rels" ContentType="application/vnd.openxmlformats-package.relationships+xml"/>
  <Override PartName="/ppt/slideLayouts/_rels/slideLayout36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58.xml.rels" ContentType="application/vnd.openxmlformats-package.relationships+xml"/>
  <Override PartName="/ppt/slideLayouts/_rels/slideLayout37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59.xml.rels" ContentType="application/vnd.openxmlformats-package.relationships+xml"/>
  <Override PartName="/ppt/slideLayouts/_rels/slideLayout38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12.xml.rels" ContentType="application/vnd.openxmlformats-package.relationships+xml"/>
  <Override PartName="/ppt/slideLayouts/_rels/slideLayout13.xml.rels" ContentType="application/vnd.openxmlformats-package.relationships+xml"/>
  <Override PartName="/ppt/slideLayouts/_rels/slideLayout14.xml.rels" ContentType="application/vnd.openxmlformats-package.relationships+xml"/>
  <Override PartName="/ppt/slideLayouts/_rels/slideLayout15.xml.rels" ContentType="application/vnd.openxmlformats-package.relationships+xml"/>
  <Override PartName="/ppt/slideLayouts/_rels/slideLayout16.xml.rels" ContentType="application/vnd.openxmlformats-package.relationships+xml"/>
  <Override PartName="/ppt/slideLayouts/_rels/slideLayout17.xml.rels" ContentType="application/vnd.openxmlformats-package.relationships+xml"/>
  <Override PartName="/ppt/slideLayouts/_rels/slideLayout18.xml.rels" ContentType="application/vnd.openxmlformats-package.relationships+xml"/>
  <Override PartName="/ppt/slideLayouts/_rels/slideLayout19.xml.rels" ContentType="application/vnd.openxmlformats-package.relationships+xml"/>
  <Override PartName="/ppt/slideLayouts/_rels/slideLayout20.xml.rels" ContentType="application/vnd.openxmlformats-package.relationships+xml"/>
  <Override PartName="/ppt/slideLayouts/_rels/slideLayout21.xml.rels" ContentType="application/vnd.openxmlformats-package.relationships+xml"/>
  <Override PartName="/ppt/slideLayouts/_rels/slideLayout22.xml.rels" ContentType="application/vnd.openxmlformats-package.relationships+xml"/>
  <Override PartName="/ppt/slideLayouts/_rels/slideLayout23.xml.rels" ContentType="application/vnd.openxmlformats-package.relationships+xml"/>
  <Override PartName="/ppt/slideLayouts/_rels/slideLayout24.xml.rels" ContentType="application/vnd.openxmlformats-package.relationships+xml"/>
  <Override PartName="/ppt/slideLayouts/_rels/slideLayout25.xml.rels" ContentType="application/vnd.openxmlformats-package.relationships+xml"/>
  <Override PartName="/ppt/slideLayouts/_rels/slideLayout26.xml.rels" ContentType="application/vnd.openxmlformats-package.relationships+xml"/>
  <Override PartName="/ppt/slideLayouts/_rels/slideLayout27.xml.rels" ContentType="application/vnd.openxmlformats-package.relationships+xml"/>
  <Override PartName="/ppt/slideLayouts/_rels/slideLayout28.xml.rels" ContentType="application/vnd.openxmlformats-package.relationships+xml"/>
  <Override PartName="/ppt/slideLayouts/_rels/slideLayout29.xml.rels" ContentType="application/vnd.openxmlformats-package.relationships+xml"/>
  <Override PartName="/ppt/slideLayouts/_rels/slideLayout30.xml.rels" ContentType="application/vnd.openxmlformats-package.relationships+xml"/>
  <Override PartName="/ppt/slideLayouts/_rels/slideLayout40.xml.rels" ContentType="application/vnd.openxmlformats-package.relationships+xml"/>
  <Override PartName="/ppt/slideLayouts/_rels/slideLayout41.xml.rels" ContentType="application/vnd.openxmlformats-package.relationships+xml"/>
  <Override PartName="/ppt/slideLayouts/_rels/slideLayout42.xml.rels" ContentType="application/vnd.openxmlformats-package.relationships+xml"/>
  <Override PartName="/ppt/slideLayouts/_rels/slideLayout43.xml.rels" ContentType="application/vnd.openxmlformats-package.relationships+xml"/>
  <Override PartName="/ppt/slideLayouts/_rels/slideLayout44.xml.rels" ContentType="application/vnd.openxmlformats-package.relationships+xml"/>
  <Override PartName="/ppt/slideLayouts/_rels/slideLayout45.xml.rels" ContentType="application/vnd.openxmlformats-package.relationships+xml"/>
  <Override PartName="/ppt/slideLayouts/_rels/slideLayout46.xml.rels" ContentType="application/vnd.openxmlformats-package.relationships+xml"/>
  <Override PartName="/ppt/slideLayouts/_rels/slideLayout47.xml.rels" ContentType="application/vnd.openxmlformats-package.relationships+xml"/>
  <Override PartName="/ppt/slideLayouts/_rels/slideLayout48.xml.rels" ContentType="application/vnd.openxmlformats-package.relationships+xml"/>
  <Override PartName="/ppt/slideLayouts/_rels/slideLayout49.xml.rels" ContentType="application/vnd.openxmlformats-package.relationships+xml"/>
  <Override PartName="/ppt/slideLayouts/_rels/slideLayout50.xml.rels" ContentType="application/vnd.openxmlformats-package.relationships+xml"/>
  <Override PartName="/ppt/slideLayouts/_rels/slideLayout51.xml.rels" ContentType="application/vnd.openxmlformats-package.relationships+xml"/>
  <Override PartName="/ppt/slideLayouts/_rels/slideLayout52.xml.rels" ContentType="application/vnd.openxmlformats-package.relationships+xml"/>
  <Override PartName="/ppt/slideLayouts/_rels/slideLayout60.xml.rels" ContentType="application/vnd.openxmlformats-package.relationships+xml"/>
  <Override PartName="/ppt/slideLayouts/_rels/slideLayout61.xml.rels" ContentType="application/vnd.openxmlformats-package.relationships+xml"/>
  <Override PartName="/ppt/slideLayouts/_rels/slideLayout62.xml.rels" ContentType="application/vnd.openxmlformats-package.relationships+xml"/>
  <Override PartName="/ppt/slideLayouts/_rels/slideLayout63.xml.rels" ContentType="application/vnd.openxmlformats-package.relationships+xml"/>
  <Override PartName="/ppt/slideLayouts/_rels/slideLayout64.xml.rels" ContentType="application/vnd.openxmlformats-package.relationships+xml"/>
  <Override PartName="/ppt/slideLayouts/_rels/slideLayout65.xml.rels" ContentType="application/vnd.openxmlformats-package.relationships+xml"/>
  <Override PartName="/ppt/slideLayouts/_rels/slideLayout66.xml.rels" ContentType="application/vnd.openxmlformats-package.relationships+xml"/>
  <Override PartName="/ppt/slideLayouts/_rels/slideLayout67.xml.rels" ContentType="application/vnd.openxmlformats-package.relationships+xml"/>
  <Override PartName="/ppt/slideLayouts/_rels/slideLayout68.xml.rels" ContentType="application/vnd.openxmlformats-package.relationships+xml"/>
  <Override PartName="/ppt/slideLayouts/_rels/slideLayout69.xml.rels" ContentType="application/vnd.openxmlformats-package.relationships+xml"/>
  <Override PartName="/ppt/slideLayouts/_rels/slideLayout70.xml.rels" ContentType="application/vnd.openxmlformats-package.relationships+xml"/>
  <Override PartName="/ppt/slideLayouts/_rels/slideLayout71.xml.rels" ContentType="application/vnd.openxmlformats-package.relationships+xml"/>
  <Override PartName="/ppt/slideLayouts/_rels/slideLayout72.xml.rels" ContentType="application/vnd.openxmlformats-package.relationships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_rels/presentation.xml.rels" ContentType="application/vnd.openxmlformats-package.relationshi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_rels/slide1.xml.rels" ContentType="application/vnd.openxmlformats-package.relationships+xml"/>
  <Override PartName="/ppt/slides/_rels/slide2.xml.rels" ContentType="application/vnd.openxmlformats-package.relationships+xml"/>
  <Override PartName="/ppt/slides/_rels/slide3.xml.rels" ContentType="application/vnd.openxmlformats-package.relationships+xml"/>
  <Override PartName="/ppt/slides/_rels/slide4.xml.rels" ContentType="application/vnd.openxmlformats-package.relationships+xml"/>
  <Override PartName="/ppt/slides/slide4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61" r:id="rId3"/>
    <p:sldMasterId id="2147483674" r:id="rId4"/>
    <p:sldMasterId id="2147483687" r:id="rId5"/>
    <p:sldMasterId id="2147483700" r:id="rId6"/>
    <p:sldMasterId id="2147483713" r:id="rId7"/>
  </p:sldMasterIdLst>
  <p:sldIdLst>
    <p:sldId id="256" r:id="rId8"/>
    <p:sldId id="257" r:id="rId9"/>
    <p:sldId id="258" r:id="rId10"/>
    <p:sldId id="259" r:id="rId11"/>
  </p:sldIdLst>
  <p:sldSz cx="10080625" cy="6300787"/>
  <p:notesSz cx="7559675" cy="10691812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Master" Target="slideMasters/slideMaster3.xml"/><Relationship Id="rId5" Type="http://schemas.openxmlformats.org/officeDocument/2006/relationships/slideMaster" Target="slideMasters/slideMaster4.xml"/><Relationship Id="rId6" Type="http://schemas.openxmlformats.org/officeDocument/2006/relationships/slideMaster" Target="slideMasters/slideMaster5.xml"/><Relationship Id="rId7" Type="http://schemas.openxmlformats.org/officeDocument/2006/relationships/slideMaster" Target="slideMasters/slideMaster6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1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_rels/slideLayout2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2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3.xml"/>
</Relationships>
</file>

<file path=ppt/slideLayouts/_rels/slideLayout3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3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4.xml"/>
</Relationships>
</file>

<file path=ppt/slideLayouts/_rels/slideLayout4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5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5.xml"/>
</Relationships>
</file>

<file path=ppt/slideLayouts/_rels/slideLayout6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6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7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6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7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0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1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2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3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4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1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1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1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2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0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3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4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5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6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7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2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7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2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2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3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8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2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8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2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4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7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8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9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0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1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3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3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3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4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3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4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6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7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8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5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0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3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4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5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6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7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4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6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5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8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5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6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7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1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5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8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5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0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1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2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3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6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5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6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7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8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9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0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6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9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0" name="PlaceHolder 2"/>
          <p:cNvSpPr>
            <a:spLocks noGrp="1"/>
          </p:cNvSpPr>
          <p:nvPr>
            <p:ph type="subTitle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6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2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PlaceHolder 1"/>
          <p:cNvSpPr>
            <a:spLocks noGrp="1"/>
          </p:cNvSpPr>
          <p:nvPr>
            <p:ph type="subTitle"/>
          </p:nvPr>
        </p:nvSpPr>
        <p:spPr>
          <a:xfrm>
            <a:off x="5039280" y="2568600"/>
            <a:ext cx="4643640" cy="53881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fi-FI" sz="3200" spc="-1" strike="noStrike">
              <a:latin typeface="Arial"/>
            </a:endParaRPr>
          </a:p>
        </p:txBody>
      </p:sp>
    </p:spTree>
  </p:cSld>
</p:sldLayout>
</file>

<file path=ppt/slideLayouts/slideLayout6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1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5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6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1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2" name="PlaceHolder 3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4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5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6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7" name="PlaceHolder 5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7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9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0" name="PlaceHolder 3"/>
          <p:cNvSpPr>
            <a:spLocks noGrp="1"/>
          </p:cNvSpPr>
          <p:nvPr>
            <p:ph type="body"/>
          </p:nvPr>
        </p:nvSpPr>
        <p:spPr>
          <a:xfrm>
            <a:off x="659880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1" name="PlaceHolder 4"/>
          <p:cNvSpPr>
            <a:spLocks noGrp="1"/>
          </p:cNvSpPr>
          <p:nvPr>
            <p:ph type="body"/>
          </p:nvPr>
        </p:nvSpPr>
        <p:spPr>
          <a:xfrm>
            <a:off x="8158680" y="373068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2" name="PlaceHolder 5"/>
          <p:cNvSpPr>
            <a:spLocks noGrp="1"/>
          </p:cNvSpPr>
          <p:nvPr>
            <p:ph type="body"/>
          </p:nvPr>
        </p:nvSpPr>
        <p:spPr>
          <a:xfrm>
            <a:off x="50392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3" name="PlaceHolder 6"/>
          <p:cNvSpPr>
            <a:spLocks noGrp="1"/>
          </p:cNvSpPr>
          <p:nvPr>
            <p:ph type="body"/>
          </p:nvPr>
        </p:nvSpPr>
        <p:spPr>
          <a:xfrm>
            <a:off x="659880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4" name="PlaceHolder 7"/>
          <p:cNvSpPr>
            <a:spLocks noGrp="1"/>
          </p:cNvSpPr>
          <p:nvPr>
            <p:ph type="body"/>
          </p:nvPr>
        </p:nvSpPr>
        <p:spPr>
          <a:xfrm>
            <a:off x="8158680" y="4533120"/>
            <a:ext cx="1485000" cy="732600"/>
          </a:xfrm>
          <a:prstGeom prst="rect">
            <a:avLst/>
          </a:prstGeom>
        </p:spPr>
        <p:txBody>
          <a:bodyPr lIns="0" rIns="0" tIns="0" bIns="0">
            <a:normAutofit fontScale="80000"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153612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7403400" y="453312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503928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7403400" y="3730680"/>
            <a:ext cx="225108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PlaceHolder 4"/>
          <p:cNvSpPr>
            <a:spLocks noGrp="1"/>
          </p:cNvSpPr>
          <p:nvPr>
            <p:ph type="body"/>
          </p:nvPr>
        </p:nvSpPr>
        <p:spPr>
          <a:xfrm>
            <a:off x="5039280" y="4533120"/>
            <a:ext cx="4613040" cy="73260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image" Target="../media/image1.jpeg"/><Relationship Id="rId3" Type="http://schemas.openxmlformats.org/officeDocument/2006/relationships/image" Target="../media/image2.jpeg"/><Relationship Id="rId4" Type="http://schemas.openxmlformats.org/officeDocument/2006/relationships/slideLayout" Target="../slideLayouts/slideLayout1.xml"/><Relationship Id="rId5" Type="http://schemas.openxmlformats.org/officeDocument/2006/relationships/slideLayout" Target="../slideLayouts/slideLayout2.xml"/><Relationship Id="rId6" Type="http://schemas.openxmlformats.org/officeDocument/2006/relationships/slideLayout" Target="../slideLayouts/slideLayout3.xml"/><Relationship Id="rId7" Type="http://schemas.openxmlformats.org/officeDocument/2006/relationships/slideLayout" Target="../slideLayouts/slideLayout4.xml"/><Relationship Id="rId8" Type="http://schemas.openxmlformats.org/officeDocument/2006/relationships/slideLayout" Target="../slideLayouts/slideLayout5.xml"/><Relationship Id="rId9" Type="http://schemas.openxmlformats.org/officeDocument/2006/relationships/slideLayout" Target="../slideLayouts/slideLayout6.xml"/><Relationship Id="rId10" Type="http://schemas.openxmlformats.org/officeDocument/2006/relationships/slideLayout" Target="../slideLayouts/slideLayout7.xml"/><Relationship Id="rId11" Type="http://schemas.openxmlformats.org/officeDocument/2006/relationships/slideLayout" Target="../slideLayouts/slideLayout8.xml"/><Relationship Id="rId12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1.xml"/><Relationship Id="rId15" Type="http://schemas.openxmlformats.org/officeDocument/2006/relationships/slideLayout" Target="../slideLayouts/slideLayout1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image" Target="../media/image3.jpeg"/><Relationship Id="rId3" Type="http://schemas.openxmlformats.org/officeDocument/2006/relationships/slideLayout" Target="../slideLayouts/slideLayout13.xml"/><Relationship Id="rId4" Type="http://schemas.openxmlformats.org/officeDocument/2006/relationships/slideLayout" Target="../slideLayouts/slideLayout14.xml"/><Relationship Id="rId5" Type="http://schemas.openxmlformats.org/officeDocument/2006/relationships/slideLayout" Target="../slideLayouts/slideLayout15.xml"/><Relationship Id="rId6" Type="http://schemas.openxmlformats.org/officeDocument/2006/relationships/slideLayout" Target="../slideLayouts/slideLayout16.xml"/><Relationship Id="rId7" Type="http://schemas.openxmlformats.org/officeDocument/2006/relationships/slideLayout" Target="../slideLayouts/slideLayout17.xml"/><Relationship Id="rId8" Type="http://schemas.openxmlformats.org/officeDocument/2006/relationships/slideLayout" Target="../slideLayouts/slideLayout18.xml"/><Relationship Id="rId9" Type="http://schemas.openxmlformats.org/officeDocument/2006/relationships/slideLayout" Target="../slideLayouts/slideLayout19.xml"/><Relationship Id="rId10" Type="http://schemas.openxmlformats.org/officeDocument/2006/relationships/slideLayout" Target="../slideLayouts/slideLayout20.xml"/><Relationship Id="rId11" Type="http://schemas.openxmlformats.org/officeDocument/2006/relationships/slideLayout" Target="../slideLayouts/slideLayout21.xml"/><Relationship Id="rId12" Type="http://schemas.openxmlformats.org/officeDocument/2006/relationships/slideLayout" Target="../slideLayouts/slideLayout22.xml"/><Relationship Id="rId13" Type="http://schemas.openxmlformats.org/officeDocument/2006/relationships/slideLayout" Target="../slideLayouts/slideLayout23.xml"/><Relationship Id="rId14" Type="http://schemas.openxmlformats.org/officeDocument/2006/relationships/slideLayout" Target="../slideLayouts/slideLayout24.xml"/>
</Relationships>
</file>

<file path=ppt/slideMasters/_rels/slideMaster3.xml.rels><?xml version="1.0" encoding="UTF-8"?>
<Relationships xmlns="http://schemas.openxmlformats.org/package/2006/relationships"><Relationship Id="rId1" Type="http://schemas.openxmlformats.org/officeDocument/2006/relationships/theme" Target="../theme/theme3.xml"/><Relationship Id="rId2" Type="http://schemas.openxmlformats.org/officeDocument/2006/relationships/image" Target="../media/image4.jpeg"/><Relationship Id="rId3" Type="http://schemas.openxmlformats.org/officeDocument/2006/relationships/slideLayout" Target="../slideLayouts/slideLayout25.xml"/><Relationship Id="rId4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7.xml"/><Relationship Id="rId6" Type="http://schemas.openxmlformats.org/officeDocument/2006/relationships/slideLayout" Target="../slideLayouts/slideLayout28.xml"/><Relationship Id="rId7" Type="http://schemas.openxmlformats.org/officeDocument/2006/relationships/slideLayout" Target="../slideLayouts/slideLayout29.xml"/><Relationship Id="rId8" Type="http://schemas.openxmlformats.org/officeDocument/2006/relationships/slideLayout" Target="../slideLayouts/slideLayout30.xml"/><Relationship Id="rId9" Type="http://schemas.openxmlformats.org/officeDocument/2006/relationships/slideLayout" Target="../slideLayouts/slideLayout31.xml"/><Relationship Id="rId10" Type="http://schemas.openxmlformats.org/officeDocument/2006/relationships/slideLayout" Target="../slideLayouts/slideLayout32.xml"/><Relationship Id="rId11" Type="http://schemas.openxmlformats.org/officeDocument/2006/relationships/slideLayout" Target="../slideLayouts/slideLayout33.xml"/><Relationship Id="rId12" Type="http://schemas.openxmlformats.org/officeDocument/2006/relationships/slideLayout" Target="../slideLayouts/slideLayout34.xml"/><Relationship Id="rId13" Type="http://schemas.openxmlformats.org/officeDocument/2006/relationships/slideLayout" Target="../slideLayouts/slideLayout35.xml"/><Relationship Id="rId14" Type="http://schemas.openxmlformats.org/officeDocument/2006/relationships/slideLayout" Target="../slideLayouts/slideLayout36.xml"/>
</Relationships>
</file>

<file path=ppt/slideMasters/_rels/slideMaster4.xml.rels><?xml version="1.0" encoding="UTF-8"?>
<Relationships xmlns="http://schemas.openxmlformats.org/package/2006/relationships"><Relationship Id="rId1" Type="http://schemas.openxmlformats.org/officeDocument/2006/relationships/theme" Target="../theme/theme4.xml"/><Relationship Id="rId2" Type="http://schemas.openxmlformats.org/officeDocument/2006/relationships/image" Target="../media/image5.jpeg"/><Relationship Id="rId3" Type="http://schemas.openxmlformats.org/officeDocument/2006/relationships/slideLayout" Target="../slideLayouts/slideLayout37.xml"/><Relationship Id="rId4" Type="http://schemas.openxmlformats.org/officeDocument/2006/relationships/slideLayout" Target="../slideLayouts/slideLayout38.xml"/><Relationship Id="rId5" Type="http://schemas.openxmlformats.org/officeDocument/2006/relationships/slideLayout" Target="../slideLayouts/slideLayout39.xml"/><Relationship Id="rId6" Type="http://schemas.openxmlformats.org/officeDocument/2006/relationships/slideLayout" Target="../slideLayouts/slideLayout40.xml"/><Relationship Id="rId7" Type="http://schemas.openxmlformats.org/officeDocument/2006/relationships/slideLayout" Target="../slideLayouts/slideLayout41.xml"/><Relationship Id="rId8" Type="http://schemas.openxmlformats.org/officeDocument/2006/relationships/slideLayout" Target="../slideLayouts/slideLayout42.xml"/><Relationship Id="rId9" Type="http://schemas.openxmlformats.org/officeDocument/2006/relationships/slideLayout" Target="../slideLayouts/slideLayout43.xml"/><Relationship Id="rId10" Type="http://schemas.openxmlformats.org/officeDocument/2006/relationships/slideLayout" Target="../slideLayouts/slideLayout44.xml"/><Relationship Id="rId11" Type="http://schemas.openxmlformats.org/officeDocument/2006/relationships/slideLayout" Target="../slideLayouts/slideLayout45.xml"/><Relationship Id="rId12" Type="http://schemas.openxmlformats.org/officeDocument/2006/relationships/slideLayout" Target="../slideLayouts/slideLayout46.xml"/><Relationship Id="rId13" Type="http://schemas.openxmlformats.org/officeDocument/2006/relationships/slideLayout" Target="../slideLayouts/slideLayout47.xml"/><Relationship Id="rId14" Type="http://schemas.openxmlformats.org/officeDocument/2006/relationships/slideLayout" Target="../slideLayouts/slideLayout48.xml"/>
</Relationships>
</file>

<file path=ppt/slideMasters/_rels/slideMaster5.xml.rels><?xml version="1.0" encoding="UTF-8"?>
<Relationships xmlns="http://schemas.openxmlformats.org/package/2006/relationships"><Relationship Id="rId1" Type="http://schemas.openxmlformats.org/officeDocument/2006/relationships/theme" Target="../theme/theme5.xml"/><Relationship Id="rId2" Type="http://schemas.openxmlformats.org/officeDocument/2006/relationships/image" Target="../media/image6.jpeg"/><Relationship Id="rId3" Type="http://schemas.openxmlformats.org/officeDocument/2006/relationships/slideLayout" Target="../slideLayouts/slideLayout49.xml"/><Relationship Id="rId4" Type="http://schemas.openxmlformats.org/officeDocument/2006/relationships/slideLayout" Target="../slideLayouts/slideLayout50.xml"/><Relationship Id="rId5" Type="http://schemas.openxmlformats.org/officeDocument/2006/relationships/slideLayout" Target="../slideLayouts/slideLayout51.xml"/><Relationship Id="rId6" Type="http://schemas.openxmlformats.org/officeDocument/2006/relationships/slideLayout" Target="../slideLayouts/slideLayout52.xml"/><Relationship Id="rId7" Type="http://schemas.openxmlformats.org/officeDocument/2006/relationships/slideLayout" Target="../slideLayouts/slideLayout53.xml"/><Relationship Id="rId8" Type="http://schemas.openxmlformats.org/officeDocument/2006/relationships/slideLayout" Target="../slideLayouts/slideLayout54.xml"/><Relationship Id="rId9" Type="http://schemas.openxmlformats.org/officeDocument/2006/relationships/slideLayout" Target="../slideLayouts/slideLayout55.xml"/><Relationship Id="rId10" Type="http://schemas.openxmlformats.org/officeDocument/2006/relationships/slideLayout" Target="../slideLayouts/slideLayout56.xml"/><Relationship Id="rId11" Type="http://schemas.openxmlformats.org/officeDocument/2006/relationships/slideLayout" Target="../slideLayouts/slideLayout57.xml"/><Relationship Id="rId12" Type="http://schemas.openxmlformats.org/officeDocument/2006/relationships/slideLayout" Target="../slideLayouts/slideLayout58.xml"/><Relationship Id="rId13" Type="http://schemas.openxmlformats.org/officeDocument/2006/relationships/slideLayout" Target="../slideLayouts/slideLayout59.xml"/><Relationship Id="rId14" Type="http://schemas.openxmlformats.org/officeDocument/2006/relationships/slideLayout" Target="../slideLayouts/slideLayout60.xml"/>
</Relationships>
</file>

<file path=ppt/slideMasters/_rels/slideMaster6.xml.rels><?xml version="1.0" encoding="UTF-8"?>
<Relationships xmlns="http://schemas.openxmlformats.org/package/2006/relationships"><Relationship Id="rId1" Type="http://schemas.openxmlformats.org/officeDocument/2006/relationships/theme" Target="../theme/theme6.xml"/><Relationship Id="rId2" Type="http://schemas.openxmlformats.org/officeDocument/2006/relationships/image" Target="../media/image7.jpeg"/><Relationship Id="rId3" Type="http://schemas.openxmlformats.org/officeDocument/2006/relationships/image" Target="../media/image8.jpeg"/><Relationship Id="rId4" Type="http://schemas.openxmlformats.org/officeDocument/2006/relationships/slideLayout" Target="../slideLayouts/slideLayout61.xml"/><Relationship Id="rId5" Type="http://schemas.openxmlformats.org/officeDocument/2006/relationships/slideLayout" Target="../slideLayouts/slideLayout62.xml"/><Relationship Id="rId6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4.xml"/><Relationship Id="rId8" Type="http://schemas.openxmlformats.org/officeDocument/2006/relationships/slideLayout" Target="../slideLayouts/slideLayout65.xml"/><Relationship Id="rId9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7.xml"/><Relationship Id="rId11" Type="http://schemas.openxmlformats.org/officeDocument/2006/relationships/slideLayout" Target="../slideLayouts/slideLayout68.xml"/><Relationship Id="rId12" Type="http://schemas.openxmlformats.org/officeDocument/2006/relationships/slideLayout" Target="../slideLayouts/slideLayout69.xml"/><Relationship Id="rId13" Type="http://schemas.openxmlformats.org/officeDocument/2006/relationships/slideLayout" Target="../slideLayouts/slideLayout70.xml"/><Relationship Id="rId14" Type="http://schemas.openxmlformats.org/officeDocument/2006/relationships/slideLayout" Target="../slideLayouts/slideLayout71.xml"/><Relationship Id="rId15" Type="http://schemas.openxmlformats.org/officeDocument/2006/relationships/slideLayout" Target="../slideLayouts/slideLayout7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" name="Picture 7" descr="A picture containing drawing&#10;&#10;Description automatically generated"/>
          <p:cNvPicPr/>
          <p:nvPr/>
        </p:nvPicPr>
        <p:blipFill>
          <a:blip r:embed="rId2"/>
          <a:srcRect l="0" t="15987" r="0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2" name="CustomShape 2"/>
          <p:cNvSpPr/>
          <p:nvPr/>
        </p:nvSpPr>
        <p:spPr>
          <a:xfrm>
            <a:off x="360" y="-187560"/>
            <a:ext cx="10079640" cy="648756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3" name="Picture 7" descr="A picture containing drawing&#10;&#10;Description automatically generated"/>
          <p:cNvPicPr/>
          <p:nvPr/>
        </p:nvPicPr>
        <p:blipFill>
          <a:blip r:embed="rId3"/>
          <a:stretch/>
        </p:blipFill>
        <p:spPr>
          <a:xfrm>
            <a:off x="5982480" y="4457160"/>
            <a:ext cx="3670200" cy="1302480"/>
          </a:xfrm>
          <a:prstGeom prst="rect">
            <a:avLst/>
          </a:prstGeom>
          <a:ln>
            <a:noFill/>
          </a:ln>
        </p:spPr>
      </p:pic>
      <p:sp>
        <p:nvSpPr>
          <p:cNvPr id="4" name="PlaceHolder 3"/>
          <p:cNvSpPr>
            <a:spLocks noGrp="1"/>
          </p:cNvSpPr>
          <p:nvPr>
            <p:ph type="title"/>
          </p:nvPr>
        </p:nvSpPr>
        <p:spPr>
          <a:xfrm>
            <a:off x="455040" y="1629000"/>
            <a:ext cx="9197640" cy="166140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ts val="5499"/>
              </a:lnSpc>
            </a:pPr>
            <a:r>
              <a:rPr b="1" lang="en-US" sz="5500" spc="-1" strike="noStrike">
                <a:solidFill>
                  <a:srgbClr val="ffffff"/>
                </a:solidFill>
                <a:latin typeface="Arial"/>
              </a:rPr>
              <a:t>Click to edit Master title style</a:t>
            </a:r>
            <a:endParaRPr b="0" lang="en-FI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dt"/>
          </p:nvPr>
        </p:nvSpPr>
        <p:spPr>
          <a:xfrm>
            <a:off x="455040" y="4181400"/>
            <a:ext cx="250524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8A613F42-00D9-4098-872B-88CD51223931}" type="datetime1">
              <a:rPr b="0" lang="fi-FI" sz="1600" spc="-1" strike="noStrike">
                <a:solidFill>
                  <a:srgbClr val="ffffff"/>
                </a:solidFill>
                <a:latin typeface="Arial"/>
              </a:rPr>
              <a:t>18.09.2023</a:t>
            </a:fld>
            <a:endParaRPr b="0" lang="fi-FI" sz="1600" spc="-1" strike="noStrike">
              <a:latin typeface="Times New Roman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/>
          </p:nvPr>
        </p:nvSpPr>
        <p:spPr>
          <a:xfrm>
            <a:off x="455040" y="5776560"/>
            <a:ext cx="762588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8B00443-8E5B-4499-8338-F76261445010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8" name="PlaceHolder 7"/>
          <p:cNvSpPr>
            <a:spLocks noGrp="1"/>
          </p:cNvSpPr>
          <p:nvPr>
            <p:ph type="body"/>
          </p:nvPr>
        </p:nvSpPr>
        <p:spPr>
          <a:xfrm>
            <a:off x="455040" y="3633120"/>
            <a:ext cx="9197640" cy="533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2000" spc="-1" strike="noStrike">
                <a:solidFill>
                  <a:srgbClr val="ffffff"/>
                </a:solidFill>
                <a:latin typeface="Arial"/>
              </a:rPr>
              <a:t>Edit Master text styles</a:t>
            </a:r>
            <a:endParaRPr b="0" lang="en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4"/>
    <p:sldLayoutId id="2147483650" r:id="rId5"/>
    <p:sldLayoutId id="2147483651" r:id="rId6"/>
    <p:sldLayoutId id="2147483652" r:id="rId7"/>
    <p:sldLayoutId id="2147483653" r:id="rId8"/>
    <p:sldLayoutId id="2147483654" r:id="rId9"/>
    <p:sldLayoutId id="2147483655" r:id="rId10"/>
    <p:sldLayoutId id="2147483656" r:id="rId11"/>
    <p:sldLayoutId id="2147483657" r:id="rId12"/>
    <p:sldLayoutId id="2147483658" r:id="rId13"/>
    <p:sldLayoutId id="2147483659" r:id="rId14"/>
    <p:sldLayoutId id="2147483660" r:id="rId15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46" name="Picture 7" descr="A picture containing drawing&#10;&#10;Description automatically generated"/>
          <p:cNvPicPr/>
          <p:nvPr/>
        </p:nvPicPr>
        <p:blipFill>
          <a:blip r:embed="rId2"/>
          <a:srcRect l="0" t="15987" r="0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47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2428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>
              <a:lnSpc>
                <a:spcPts val="3900"/>
              </a:lnSpc>
            </a:pPr>
            <a:r>
              <a:rPr b="1" lang="en-US" sz="3600" spc="-1" strike="noStrike">
                <a:solidFill>
                  <a:srgbClr val="0079c2"/>
                </a:solidFill>
                <a:latin typeface="Arial"/>
              </a:rPr>
              <a:t>Click to edit Master title style</a:t>
            </a:r>
            <a:endParaRPr b="0" lang="en-FI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8" name="PlaceHolder 3"/>
          <p:cNvSpPr>
            <a:spLocks noGrp="1"/>
          </p:cNvSpPr>
          <p:nvPr>
            <p:ph type="body"/>
          </p:nvPr>
        </p:nvSpPr>
        <p:spPr>
          <a:xfrm>
            <a:off x="455040" y="1629000"/>
            <a:ext cx="9197640" cy="380304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 marL="432000" indent="-324000">
              <a:lnSpc>
                <a:spcPts val="22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9" name="PlaceHolder 4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1172E891-FDE8-4706-BFC0-6E172F2901CD}" type="datetime1">
              <a:rPr b="0" lang="fi-FI" sz="1000" spc="-1" strike="noStrike">
                <a:solidFill>
                  <a:srgbClr val="8baddc"/>
                </a:solidFill>
                <a:latin typeface="Arial"/>
              </a:rPr>
              <a:t>18.09.2023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50" name="PlaceHolder 5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51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1184EA18-8002-49E6-86F4-4DDDFBAD9A12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62" r:id="rId3"/>
    <p:sldLayoutId id="2147483663" r:id="rId4"/>
    <p:sldLayoutId id="2147483664" r:id="rId5"/>
    <p:sldLayoutId id="2147483665" r:id="rId6"/>
    <p:sldLayoutId id="2147483666" r:id="rId7"/>
    <p:sldLayoutId id="2147483667" r:id="rId8"/>
    <p:sldLayoutId id="2147483668" r:id="rId9"/>
    <p:sldLayoutId id="2147483669" r:id="rId10"/>
    <p:sldLayoutId id="2147483670" r:id="rId11"/>
    <p:sldLayoutId id="2147483671" r:id="rId12"/>
    <p:sldLayoutId id="2147483672" r:id="rId13"/>
    <p:sldLayoutId id="2147483673" r:id="rId14"/>
  </p:sldLayoutIdLst>
</p:sldMaster>
</file>

<file path=ppt/slideMasters/slideMaster3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89" name="Picture 7" descr="A picture containing drawing&#10;&#10;Description automatically generated"/>
          <p:cNvPicPr/>
          <p:nvPr/>
        </p:nvPicPr>
        <p:blipFill>
          <a:blip r:embed="rId2"/>
          <a:srcRect l="0" t="15987" r="0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90" name="PlaceHolder 2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477803F1-BBC4-4E6E-8135-4DDB59308825}" type="datetime1">
              <a:rPr b="0" lang="fi-FI" sz="1000" spc="-1" strike="noStrike">
                <a:solidFill>
                  <a:srgbClr val="8baddc"/>
                </a:solidFill>
                <a:latin typeface="Arial"/>
              </a:rPr>
              <a:t>18.09.2023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91" name="PlaceHolder 3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92" name="PlaceHolder 4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83127CAE-7386-4AB7-A3E3-C6B55E6C774C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93" name="PlaceHolder 5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1924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>
              <a:lnSpc>
                <a:spcPts val="3900"/>
              </a:lnSpc>
            </a:pPr>
            <a:r>
              <a:rPr b="1" lang="en-US" sz="3600" spc="-1" strike="noStrike">
                <a:solidFill>
                  <a:srgbClr val="0079c2"/>
                </a:solidFill>
                <a:latin typeface="Arial"/>
              </a:rPr>
              <a:t>Click to edit Master title style</a:t>
            </a:r>
            <a:endParaRPr b="0" lang="en-FI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4" name="PlaceHolder 6"/>
          <p:cNvSpPr>
            <a:spLocks noGrp="1"/>
          </p:cNvSpPr>
          <p:nvPr>
            <p:ph type="body"/>
          </p:nvPr>
        </p:nvSpPr>
        <p:spPr>
          <a:xfrm>
            <a:off x="455040" y="1623600"/>
            <a:ext cx="9197640" cy="533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8baddc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5" name="PlaceHolder 7"/>
          <p:cNvSpPr>
            <a:spLocks noGrp="1"/>
          </p:cNvSpPr>
          <p:nvPr>
            <p:ph type="body"/>
          </p:nvPr>
        </p:nvSpPr>
        <p:spPr>
          <a:xfrm>
            <a:off x="455040" y="2162160"/>
            <a:ext cx="9197640" cy="326988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  <a:p>
            <a:pPr lvl="1" marL="72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2" marL="108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3" marL="144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4" marL="180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</p:sldLayoutIdLst>
</p:sldMaster>
</file>

<file path=ppt/slideMasters/slideMaster4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33" name="Picture 7" descr="A picture containing drawing&#10;&#10;Description automatically generated"/>
          <p:cNvPicPr/>
          <p:nvPr/>
        </p:nvPicPr>
        <p:blipFill>
          <a:blip r:embed="rId2"/>
          <a:srcRect l="0" t="15987" r="0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134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1528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>
              <a:lnSpc>
                <a:spcPts val="3900"/>
              </a:lnSpc>
            </a:pPr>
            <a:r>
              <a:rPr b="1" lang="en-US" sz="3600" spc="-1" strike="noStrike">
                <a:solidFill>
                  <a:srgbClr val="0079c2"/>
                </a:solidFill>
                <a:latin typeface="Arial"/>
              </a:rPr>
              <a:t>Click to edit Master title style</a:t>
            </a:r>
            <a:endParaRPr b="0" lang="en-FI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5" name="PlaceHolder 3"/>
          <p:cNvSpPr>
            <a:spLocks noGrp="1"/>
          </p:cNvSpPr>
          <p:nvPr>
            <p:ph type="body"/>
          </p:nvPr>
        </p:nvSpPr>
        <p:spPr>
          <a:xfrm>
            <a:off x="455040" y="1623600"/>
            <a:ext cx="4435920" cy="533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marL="432000" indent="-324000">
              <a:lnSpc>
                <a:spcPts val="2100"/>
              </a:lnSpc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r>
              <a:rPr b="1" lang="en-US" sz="1800" spc="-1" strike="noStrike">
                <a:solidFill>
                  <a:srgbClr val="8baddc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6" name="PlaceHolder 4"/>
          <p:cNvSpPr>
            <a:spLocks noGrp="1"/>
          </p:cNvSpPr>
          <p:nvPr>
            <p:ph type="body"/>
          </p:nvPr>
        </p:nvSpPr>
        <p:spPr>
          <a:xfrm>
            <a:off x="455040" y="2162160"/>
            <a:ext cx="4435920" cy="326988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  <a:p>
            <a:pPr lvl="1" marL="72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2" marL="108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3" marL="144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4" marL="180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7" name="PlaceHolder 5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5A9A1517-DF94-4CBA-810B-A3405DCCE263}" type="datetime1">
              <a:rPr b="0" lang="fi-FI" sz="1000" spc="-1" strike="noStrike">
                <a:solidFill>
                  <a:srgbClr val="8baddc"/>
                </a:solidFill>
                <a:latin typeface="Arial"/>
              </a:rPr>
              <a:t>18.09.2023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138" name="PlaceHolder 6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139" name="PlaceHolder 7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077B6229-BC15-4E1B-96EA-7481F402CA62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140" name="PlaceHolder 8"/>
          <p:cNvSpPr>
            <a:spLocks noGrp="1"/>
          </p:cNvSpPr>
          <p:nvPr>
            <p:ph type="body"/>
          </p:nvPr>
        </p:nvSpPr>
        <p:spPr>
          <a:xfrm>
            <a:off x="5197320" y="1623600"/>
            <a:ext cx="4455720" cy="53388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>
              <a:lnSpc>
                <a:spcPts val="2100"/>
              </a:lnSpc>
              <a:tabLst>
                <a:tab algn="l" pos="0"/>
              </a:tabLst>
            </a:pPr>
            <a:r>
              <a:rPr b="1" lang="en-US" sz="1800" spc="-1" strike="noStrike">
                <a:solidFill>
                  <a:srgbClr val="8baddc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1" name="PlaceHolder 9"/>
          <p:cNvSpPr>
            <a:spLocks noGrp="1"/>
          </p:cNvSpPr>
          <p:nvPr>
            <p:ph type="body"/>
          </p:nvPr>
        </p:nvSpPr>
        <p:spPr>
          <a:xfrm>
            <a:off x="5197320" y="2162160"/>
            <a:ext cx="4455720" cy="326988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  <a:p>
            <a:pPr lvl="1" marL="72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2" marL="108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3" marL="144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4" marL="1800000" indent="-215640">
              <a:lnSpc>
                <a:spcPts val="2001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</p:sldMaster>
</file>

<file path=ppt/slideMasters/slideMaster5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179" name="Picture 7" descr="A picture containing drawing&#10;&#10;Description automatically generated"/>
          <p:cNvPicPr/>
          <p:nvPr/>
        </p:nvPicPr>
        <p:blipFill>
          <a:blip r:embed="rId2"/>
          <a:srcRect l="0" t="15987" r="0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180" name="PlaceHolder 2"/>
          <p:cNvSpPr>
            <a:spLocks noGrp="1"/>
          </p:cNvSpPr>
          <p:nvPr>
            <p:ph type="title"/>
          </p:nvPr>
        </p:nvSpPr>
        <p:spPr>
          <a:xfrm>
            <a:off x="455040" y="504360"/>
            <a:ext cx="9197640" cy="112428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>
              <a:lnSpc>
                <a:spcPts val="3900"/>
              </a:lnSpc>
            </a:pPr>
            <a:r>
              <a:rPr b="1" lang="en-US" sz="3600" spc="-1" strike="noStrike">
                <a:solidFill>
                  <a:srgbClr val="0079c2"/>
                </a:solidFill>
                <a:latin typeface="Arial"/>
              </a:rPr>
              <a:t>Click to edit Master title style</a:t>
            </a:r>
            <a:endParaRPr b="0" lang="en-FI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1" name="PlaceHolder 3"/>
          <p:cNvSpPr>
            <a:spLocks noGrp="1"/>
          </p:cNvSpPr>
          <p:nvPr>
            <p:ph type="body"/>
          </p:nvPr>
        </p:nvSpPr>
        <p:spPr>
          <a:xfrm>
            <a:off x="455040" y="1629000"/>
            <a:ext cx="9197640" cy="3803040"/>
          </a:xfrm>
          <a:prstGeom prst="rect">
            <a:avLst/>
          </a:prstGeom>
        </p:spPr>
        <p:txBody>
          <a:bodyPr lIns="0" rIns="0" tIns="0" bIns="36000">
            <a:noAutofit/>
          </a:bodyPr>
          <a:p>
            <a:pPr marL="432000" indent="-324000">
              <a:lnSpc>
                <a:spcPts val="2200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Edit Master text styles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Second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Third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Fourth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lnSpc>
                <a:spcPts val="2001"/>
              </a:lnSpc>
              <a:spcBef>
                <a:spcPts val="799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600" spc="-1" strike="noStrike">
                <a:solidFill>
                  <a:srgbClr val="000000"/>
                </a:solidFill>
                <a:latin typeface="Arial"/>
              </a:rPr>
              <a:t>Fifth level</a:t>
            </a:r>
            <a:endParaRPr b="0" lang="en-FI" sz="1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2" name="PlaceHolder 4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913D6FB3-7BB7-48E5-B173-3B0E7614F997}" type="datetime1">
              <a:rPr b="0" lang="fi-FI" sz="1000" spc="-1" strike="noStrike">
                <a:solidFill>
                  <a:srgbClr val="8baddc"/>
                </a:solidFill>
                <a:latin typeface="Arial"/>
              </a:rPr>
              <a:t>18.09.2023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183" name="PlaceHolder 5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184" name="PlaceHolder 6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334166B8-D38F-4D38-B4C8-2FD7F60864C9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01" r:id="rId3"/>
    <p:sldLayoutId id="2147483702" r:id="rId4"/>
    <p:sldLayoutId id="2147483703" r:id="rId5"/>
    <p:sldLayoutId id="2147483704" r:id="rId6"/>
    <p:sldLayoutId id="2147483705" r:id="rId7"/>
    <p:sldLayoutId id="2147483706" r:id="rId8"/>
    <p:sldLayoutId id="2147483707" r:id="rId9"/>
    <p:sldLayoutId id="2147483708" r:id="rId10"/>
    <p:sldLayoutId id="2147483709" r:id="rId11"/>
    <p:sldLayoutId id="2147483710" r:id="rId12"/>
    <p:sldLayoutId id="2147483711" r:id="rId13"/>
    <p:sldLayoutId id="2147483712" r:id="rId14"/>
  </p:sldLayoutIdLst>
</p:sldMaster>
</file>

<file path=ppt/slideMasters/slideMaster6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CustomShape 1"/>
          <p:cNvSpPr/>
          <p:nvPr/>
        </p:nvSpPr>
        <p:spPr>
          <a:xfrm>
            <a:off x="360" y="5636880"/>
            <a:ext cx="10079640" cy="662400"/>
          </a:xfrm>
          <a:prstGeom prst="rect">
            <a:avLst/>
          </a:prstGeom>
          <a:solidFill>
            <a:srgbClr val="0079c2"/>
          </a:solidFill>
          <a:ln w="12600">
            <a:noFill/>
          </a:ln>
        </p:spPr>
        <p:style>
          <a:lnRef idx="0"/>
          <a:fillRef idx="0"/>
          <a:effectRef idx="0"/>
          <a:fontRef idx="minor"/>
        </p:style>
      </p:sp>
      <p:pic>
        <p:nvPicPr>
          <p:cNvPr id="222" name="Picture 7" descr="A picture containing drawing&#10;&#10;Description automatically generated"/>
          <p:cNvPicPr/>
          <p:nvPr/>
        </p:nvPicPr>
        <p:blipFill>
          <a:blip r:embed="rId2"/>
          <a:srcRect l="0" t="15987" r="0" b="22124"/>
          <a:stretch/>
        </p:blipFill>
        <p:spPr>
          <a:xfrm>
            <a:off x="8081280" y="5636880"/>
            <a:ext cx="1070280" cy="662400"/>
          </a:xfrm>
          <a:prstGeom prst="rect">
            <a:avLst/>
          </a:prstGeom>
          <a:ln>
            <a:noFill/>
          </a:ln>
        </p:spPr>
      </p:pic>
      <p:sp>
        <p:nvSpPr>
          <p:cNvPr id="223" name="PlaceHolder 2"/>
          <p:cNvSpPr>
            <a:spLocks noGrp="1"/>
          </p:cNvSpPr>
          <p:nvPr>
            <p:ph type="dt"/>
          </p:nvPr>
        </p:nvSpPr>
        <p:spPr>
          <a:xfrm>
            <a:off x="455040" y="5776560"/>
            <a:ext cx="154080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FC7C4990-34C6-4E57-A374-DFBACB66AE79}" type="datetime1">
              <a:rPr b="0" lang="fi-FI" sz="1000" spc="-1" strike="noStrike">
                <a:solidFill>
                  <a:srgbClr val="8baddc"/>
                </a:solidFill>
                <a:latin typeface="Arial"/>
              </a:rPr>
              <a:t>18.09.2023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224" name="PlaceHolder 3"/>
          <p:cNvSpPr>
            <a:spLocks noGrp="1"/>
          </p:cNvSpPr>
          <p:nvPr>
            <p:ph type="ftr"/>
          </p:nvPr>
        </p:nvSpPr>
        <p:spPr>
          <a:xfrm>
            <a:off x="1996560" y="5776560"/>
            <a:ext cx="608472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225" name="PlaceHolder 4"/>
          <p:cNvSpPr>
            <a:spLocks noGrp="1"/>
          </p:cNvSpPr>
          <p:nvPr>
            <p:ph type="sldNum"/>
          </p:nvPr>
        </p:nvSpPr>
        <p:spPr>
          <a:xfrm>
            <a:off x="7094520" y="5776560"/>
            <a:ext cx="2558160" cy="33516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C6816026-F1B7-4EE0-8B5B-9989EEE9A22A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  <p:pic>
        <p:nvPicPr>
          <p:cNvPr id="226" name="Picture 9" descr="A computer sitting on top of a table&#10;&#10;Description automatically generated"/>
          <p:cNvPicPr/>
          <p:nvPr/>
        </p:nvPicPr>
        <p:blipFill>
          <a:blip r:embed="rId3"/>
          <a:stretch/>
        </p:blipFill>
        <p:spPr>
          <a:xfrm>
            <a:off x="0" y="0"/>
            <a:ext cx="10079640" cy="5625000"/>
          </a:xfrm>
          <a:prstGeom prst="rect">
            <a:avLst/>
          </a:prstGeom>
          <a:ln>
            <a:noFill/>
          </a:ln>
        </p:spPr>
      </p:pic>
      <p:sp>
        <p:nvSpPr>
          <p:cNvPr id="227" name="PlaceHolder 5"/>
          <p:cNvSpPr>
            <a:spLocks noGrp="1"/>
          </p:cNvSpPr>
          <p:nvPr>
            <p:ph type="title"/>
          </p:nvPr>
        </p:nvSpPr>
        <p:spPr>
          <a:xfrm>
            <a:off x="5039280" y="2568600"/>
            <a:ext cx="4643640" cy="1162080"/>
          </a:xfrm>
          <a:prstGeom prst="rect">
            <a:avLst/>
          </a:prstGeom>
        </p:spPr>
        <p:txBody>
          <a:bodyPr lIns="0" rIns="0" tIns="0" bIns="36000" anchor="ctr">
            <a:noAutofit/>
          </a:bodyPr>
          <a:p>
            <a:pPr>
              <a:lnSpc>
                <a:spcPts val="4799"/>
              </a:lnSpc>
            </a:pPr>
            <a:r>
              <a:rPr b="1" lang="en-GB" sz="4400" spc="-1" strike="noStrike">
                <a:solidFill>
                  <a:srgbClr val="0079c2"/>
                </a:solidFill>
                <a:latin typeface="Arial"/>
              </a:rPr>
              <a:t>Kiitos.</a:t>
            </a:r>
            <a:br/>
            <a:r>
              <a:rPr b="1" lang="en-GB" sz="4400" spc="-1" strike="noStrike">
                <a:solidFill>
                  <a:srgbClr val="0079c2"/>
                </a:solidFill>
                <a:latin typeface="Arial"/>
              </a:rPr>
              <a:t>Thank you.</a:t>
            </a:r>
            <a:endParaRPr b="0" lang="en-FI" sz="4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8" name="PlaceHolder 6"/>
          <p:cNvSpPr>
            <a:spLocks noGrp="1"/>
          </p:cNvSpPr>
          <p:nvPr>
            <p:ph type="body"/>
          </p:nvPr>
        </p:nvSpPr>
        <p:spPr>
          <a:xfrm>
            <a:off x="5039280" y="3730680"/>
            <a:ext cx="4613040" cy="153612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marL="432000" indent="-324000">
              <a:lnSpc>
                <a:spcPts val="2401"/>
              </a:lnSpc>
              <a:spcBef>
                <a:spcPts val="601"/>
              </a:spcBef>
              <a:buClr>
                <a:srgbClr val="000000"/>
              </a:buClr>
              <a:buSzPct val="45000"/>
              <a:buFont typeface="Wingdings" charset="2"/>
              <a:buChar char=""/>
              <a:tabLst>
                <a:tab algn="l" pos="0"/>
              </a:tabLst>
            </a:pPr>
            <a:br/>
            <a:r>
              <a:rPr b="1" lang="en-GB" sz="2800" spc="-1" strike="noStrike">
                <a:solidFill>
                  <a:srgbClr val="0079c2"/>
                </a:solidFill>
                <a:latin typeface="Arial"/>
              </a:rPr>
              <a:t>Etunimi Sukunimi</a:t>
            </a:r>
            <a:endParaRPr b="0" lang="en-FI" sz="28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Bef>
                <a:spcPts val="1037"/>
              </a:spcBef>
              <a:buClr>
                <a:srgbClr val="000000"/>
              </a:buClr>
              <a:buSzPct val="75000"/>
              <a:buFont typeface="Symbol" charset="2"/>
              <a:buChar char=""/>
              <a:tabLst>
                <a:tab algn="l" pos="0"/>
              </a:tabLst>
            </a:pPr>
            <a:r>
              <a:rPr b="1" lang="en-GB" sz="2800" spc="-1" strike="noStrike">
                <a:solidFill>
                  <a:srgbClr val="0079c2"/>
                </a:solidFill>
                <a:latin typeface="Arial"/>
              </a:rPr>
              <a:t>040 XXX XXXX</a:t>
            </a:r>
            <a:br/>
            <a:r>
              <a:rPr b="1" lang="en-GB" sz="1800" spc="-1" strike="noStrike">
                <a:solidFill>
                  <a:srgbClr val="0079c2"/>
                </a:solidFill>
                <a:latin typeface="Arial"/>
              </a:rPr>
              <a:t>esimerkkinimi@esimerkkiosoite.com </a:t>
            </a:r>
            <a:endParaRPr b="0" lang="en-FI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  <p:sldLayoutId id="2147483723" r:id="rId13"/>
    <p:sldLayoutId id="2147483724" r:id="rId14"/>
    <p:sldLayoutId id="2147483725" r:id="rId15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3.xml"/>
</Relationships>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6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TextShape 1"/>
          <p:cNvSpPr txBox="1"/>
          <p:nvPr/>
        </p:nvSpPr>
        <p:spPr>
          <a:xfrm>
            <a:off x="455400" y="1629000"/>
            <a:ext cx="9197280" cy="166140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ts val="5499"/>
              </a:lnSpc>
            </a:pPr>
            <a:r>
              <a:rPr b="1" lang="en-GB" sz="5500" spc="-1" strike="noStrike">
                <a:solidFill>
                  <a:srgbClr val="ffffff"/>
                </a:solidFill>
                <a:latin typeface="Arial"/>
              </a:rPr>
              <a:t>Tietokantahallinta</a:t>
            </a:r>
            <a:endParaRPr b="0" lang="en-FI" sz="5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6" name="TextShape 2"/>
          <p:cNvSpPr txBox="1"/>
          <p:nvPr/>
        </p:nvSpPr>
        <p:spPr>
          <a:xfrm>
            <a:off x="455040" y="4181400"/>
            <a:ext cx="2505240" cy="33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F6D61F5F-ED68-42B5-B8FD-B4ACE1EB2854}" type="datetime1">
              <a:rPr b="0" lang="fi-FI" sz="1600" spc="-1" strike="noStrike">
                <a:solidFill>
                  <a:srgbClr val="ffffff"/>
                </a:solidFill>
                <a:latin typeface="Arial"/>
              </a:rPr>
              <a:t>18.09.2023</a:t>
            </a:fld>
            <a:endParaRPr b="0" lang="fi-FI" sz="1600" spc="-1" strike="noStrike">
              <a:latin typeface="Times New Roman"/>
            </a:endParaRPr>
          </a:p>
        </p:txBody>
      </p:sp>
      <p:sp>
        <p:nvSpPr>
          <p:cNvPr id="267" name="TextShape 3"/>
          <p:cNvSpPr txBox="1"/>
          <p:nvPr/>
        </p:nvSpPr>
        <p:spPr>
          <a:xfrm>
            <a:off x="455040" y="5776560"/>
            <a:ext cx="7625880" cy="33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r>
              <a:rPr b="0" lang="en-GB" sz="1000" spc="-1" strike="noStrike">
                <a:solidFill>
                  <a:srgbClr val="8baddc"/>
                </a:solidFill>
                <a:latin typeface="Arial"/>
              </a:rPr>
              <a:t>Sauli Isonikkilä</a:t>
            </a:r>
            <a:endParaRPr b="0" lang="fi-FI" sz="1000" spc="-1" strike="noStrike">
              <a:latin typeface="Times New Roman"/>
            </a:endParaRPr>
          </a:p>
        </p:txBody>
      </p:sp>
      <p:sp>
        <p:nvSpPr>
          <p:cNvPr id="268" name="TextShape 4"/>
          <p:cNvSpPr txBox="1"/>
          <p:nvPr/>
        </p:nvSpPr>
        <p:spPr>
          <a:xfrm>
            <a:off x="455040" y="3633120"/>
            <a:ext cx="9197640" cy="53388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>
            <a:noAutofit/>
          </a:bodyPr>
          <a:p>
            <a:pPr>
              <a:lnSpc>
                <a:spcPts val="2100"/>
              </a:lnSpc>
              <a:tabLst>
                <a:tab algn="l" pos="0"/>
              </a:tabLst>
            </a:pPr>
            <a:r>
              <a:rPr b="1" lang="en-GB" sz="2000" spc="-1" strike="noStrike">
                <a:solidFill>
                  <a:srgbClr val="ffffff"/>
                </a:solidFill>
                <a:latin typeface="Arial"/>
              </a:rPr>
              <a:t>Viikko 01</a:t>
            </a:r>
            <a:endParaRPr b="0" lang="en-FI" sz="20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TextShape 1"/>
          <p:cNvSpPr txBox="1"/>
          <p:nvPr/>
        </p:nvSpPr>
        <p:spPr>
          <a:xfrm>
            <a:off x="455400" y="504720"/>
            <a:ext cx="9197640" cy="112428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>
            <a:noAutofit/>
          </a:bodyPr>
          <a:p>
            <a:pPr>
              <a:lnSpc>
                <a:spcPts val="3900"/>
              </a:lnSpc>
            </a:pPr>
            <a:r>
              <a:rPr b="1" lang="fi-FI" sz="3600" spc="-1" strike="noStrike">
                <a:solidFill>
                  <a:srgbClr val="0079c2"/>
                </a:solidFill>
                <a:latin typeface="Arial"/>
              </a:rPr>
              <a:t>Tietokantahallinta </a:t>
            </a:r>
            <a:br/>
            <a:r>
              <a:rPr b="1" lang="fi-FI" sz="3600" spc="-1" strike="noStrike">
                <a:solidFill>
                  <a:srgbClr val="0079c2"/>
                </a:solidFill>
                <a:latin typeface="Arial"/>
              </a:rPr>
              <a:t>(Database administration, DBA)</a:t>
            </a:r>
            <a:endParaRPr b="0" lang="en-FI" sz="36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0" name="TextShape 2"/>
          <p:cNvSpPr txBox="1"/>
          <p:nvPr/>
        </p:nvSpPr>
        <p:spPr>
          <a:xfrm>
            <a:off x="455760" y="1728000"/>
            <a:ext cx="9197640" cy="3816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>
            <a:noAutofit/>
          </a:bodyPr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fi-FI" sz="1660" spc="-1" strike="noStrike">
                <a:solidFill>
                  <a:srgbClr val="000000"/>
                </a:solidFill>
                <a:latin typeface="Arial"/>
              </a:rPr>
              <a:t>Miksi tärkeää….</a:t>
            </a:r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TextShape 1"/>
          <p:cNvSpPr txBox="1"/>
          <p:nvPr/>
        </p:nvSpPr>
        <p:spPr>
          <a:xfrm>
            <a:off x="455400" y="1152000"/>
            <a:ext cx="9197640" cy="439200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>
            <a:noAutofit/>
          </a:bodyPr>
          <a:p>
            <a:pPr marL="216000" indent="-215640">
              <a:lnSpc>
                <a:spcPts val="2200"/>
              </a:lnSpc>
              <a:spcBef>
                <a:spcPts val="799"/>
              </a:spcBef>
              <a:buClr>
                <a:srgbClr val="8baddc"/>
              </a:buClr>
              <a:buFont typeface="Wingdings" charset="2"/>
              <a:buChar char=""/>
            </a:pPr>
            <a:r>
              <a:rPr b="0" lang="fi-FI" sz="1660" spc="-1" strike="noStrike">
                <a:solidFill>
                  <a:srgbClr val="000000"/>
                </a:solidFill>
                <a:latin typeface="Arial"/>
              </a:rPr>
              <a:t>Miksi tärkeää….</a:t>
            </a:r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2" name="TextShape 2"/>
          <p:cNvSpPr txBox="1"/>
          <p:nvPr/>
        </p:nvSpPr>
        <p:spPr>
          <a:xfrm>
            <a:off x="455400" y="504720"/>
            <a:ext cx="9197640" cy="57564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>
            <a:noAutofit/>
          </a:bodyPr>
          <a:p>
            <a:pPr>
              <a:lnSpc>
                <a:spcPts val="3900"/>
              </a:lnSpc>
            </a:pPr>
            <a:r>
              <a:rPr b="1" lang="fi-FI" sz="3600" spc="-1" strike="noStrike">
                <a:solidFill>
                  <a:srgbClr val="0079c2"/>
                </a:solidFill>
                <a:latin typeface="Arial"/>
              </a:rPr>
              <a:t>Tietokantahallinta... </a:t>
            </a:r>
            <a:endParaRPr b="0" lang="en-FI" sz="36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TextShape 1"/>
          <p:cNvSpPr txBox="1"/>
          <p:nvPr/>
        </p:nvSpPr>
        <p:spPr>
          <a:xfrm>
            <a:off x="5039640" y="2568600"/>
            <a:ext cx="4643280" cy="1162080"/>
          </a:xfrm>
          <a:prstGeom prst="rect">
            <a:avLst/>
          </a:prstGeom>
          <a:noFill/>
          <a:ln>
            <a:noFill/>
          </a:ln>
        </p:spPr>
        <p:txBody>
          <a:bodyPr lIns="0" rIns="0" tIns="0" bIns="36000" anchor="ctr">
            <a:noAutofit/>
          </a:bodyPr>
          <a:p>
            <a:endParaRPr b="0" lang="en-FI" sz="166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4" name="TextShape 2"/>
          <p:cNvSpPr txBox="1"/>
          <p:nvPr/>
        </p:nvSpPr>
        <p:spPr>
          <a:xfrm>
            <a:off x="455040" y="5776560"/>
            <a:ext cx="1540800" cy="33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>
              <a:lnSpc>
                <a:spcPct val="100000"/>
              </a:lnSpc>
            </a:pPr>
            <a:fld id="{95ACA28C-B10E-427F-81D8-F5D5012EB3BF}" type="datetime1">
              <a:rPr b="0" lang="fi-FI" sz="1000" spc="-1" strike="noStrike">
                <a:solidFill>
                  <a:srgbClr val="8baddc"/>
                </a:solidFill>
                <a:latin typeface="Arial"/>
              </a:rPr>
              <a:t>18.09.2023</a:t>
            </a:fld>
            <a:endParaRPr b="0" lang="fi-FI" sz="1000" spc="-1" strike="noStrike">
              <a:latin typeface="Times New Roman"/>
            </a:endParaRPr>
          </a:p>
        </p:txBody>
      </p:sp>
      <p:sp>
        <p:nvSpPr>
          <p:cNvPr id="275" name="TextShape 3"/>
          <p:cNvSpPr txBox="1"/>
          <p:nvPr/>
        </p:nvSpPr>
        <p:spPr>
          <a:xfrm>
            <a:off x="1996560" y="5776560"/>
            <a:ext cx="6084720" cy="33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endParaRPr b="0" lang="fi-FI" sz="2400" spc="-1" strike="noStrike">
              <a:latin typeface="Times New Roman"/>
            </a:endParaRPr>
          </a:p>
        </p:txBody>
      </p:sp>
      <p:sp>
        <p:nvSpPr>
          <p:cNvPr id="276" name="TextShape 4"/>
          <p:cNvSpPr txBox="1"/>
          <p:nvPr/>
        </p:nvSpPr>
        <p:spPr>
          <a:xfrm>
            <a:off x="7094520" y="5776560"/>
            <a:ext cx="2558160" cy="335160"/>
          </a:xfrm>
          <a:prstGeom prst="rect">
            <a:avLst/>
          </a:prstGeom>
          <a:noFill/>
          <a:ln>
            <a:noFill/>
          </a:ln>
        </p:spPr>
        <p:txBody>
          <a:bodyPr lIns="0" rIns="0" tIns="0" bIns="0" anchor="b">
            <a:noAutofit/>
          </a:bodyPr>
          <a:p>
            <a:pPr algn="r">
              <a:lnSpc>
                <a:spcPct val="100000"/>
              </a:lnSpc>
            </a:pPr>
            <a:fld id="{4714A4D0-3C52-491F-BCB8-259D159462C2}" type="slidenum">
              <a:rPr b="0" lang="en-GB" sz="1000" spc="-1" strike="noStrike">
                <a:solidFill>
                  <a:srgbClr val="8baddc"/>
                </a:solidFill>
                <a:latin typeface="Arial"/>
              </a:rPr>
              <a:t>&lt;numero&gt;</a:t>
            </a:fld>
            <a:endParaRPr b="0" lang="fi-FI" sz="1000" spc="-1" strike="noStrike">
              <a:latin typeface="Times New Roman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>blank</Template>
  <TotalTime>652</TotalTime>
  <Application>LibreOffice/6.4.7.2$Windows_X86_64 LibreOffice_project/639b8ac485750d5696d7590a72ef1b496725cfb5</Application>
  <Company>Haaga-Helia</Company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2020-11-11T09:16:24Z</dcterms:created>
  <dc:creator>Isonikkilä Sauli</dc:creator>
  <dc:description/>
  <dc:language>fi-FI</dc:language>
  <cp:lastModifiedBy>Sauli Isonikkilä </cp:lastModifiedBy>
  <cp:lastPrinted>2020-09-28T07:56:54Z</cp:lastPrinted>
  <dcterms:modified xsi:type="dcterms:W3CDTF">2023-09-18T13:08:46Z</dcterms:modified>
  <cp:revision>187</cp:revision>
  <dc:subject/>
  <dc:title>Sovellutuksen elinkaari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16.0000</vt:lpwstr>
  </property>
  <property fmtid="{D5CDD505-2E9C-101B-9397-08002B2CF9AE}" pid="3" name="Company">
    <vt:lpwstr>Haaga-Helia</vt:lpwstr>
  </property>
  <property fmtid="{D5CDD505-2E9C-101B-9397-08002B2CF9AE}" pid="4" name="ContentTypeId">
    <vt:lpwstr>0x0101009710B928A7D99546A0E95307F9DA00E8</vt:lpwstr>
  </property>
  <property fmtid="{D5CDD505-2E9C-101B-9397-08002B2CF9AE}" pid="5" name="HiddenSlides">
    <vt:i4>0</vt:i4>
  </property>
  <property fmtid="{D5CDD505-2E9C-101B-9397-08002B2CF9AE}" pid="6" name="HyperlinksChanged">
    <vt:bool>0</vt:bool>
  </property>
  <property fmtid="{D5CDD505-2E9C-101B-9397-08002B2CF9AE}" pid="7" name="LinksUpToDate">
    <vt:bool>0</vt:bool>
  </property>
  <property fmtid="{D5CDD505-2E9C-101B-9397-08002B2CF9AE}" pid="8" name="MMClips">
    <vt:i4>0</vt:i4>
  </property>
  <property fmtid="{D5CDD505-2E9C-101B-9397-08002B2CF9AE}" pid="9" name="Notes">
    <vt:i4>0</vt:i4>
  </property>
  <property fmtid="{D5CDD505-2E9C-101B-9397-08002B2CF9AE}" pid="10" name="PresentationFormat">
    <vt:lpwstr>Widescreen</vt:lpwstr>
  </property>
  <property fmtid="{D5CDD505-2E9C-101B-9397-08002B2CF9AE}" pid="11" name="ScaleCrop">
    <vt:bool>0</vt:bool>
  </property>
  <property fmtid="{D5CDD505-2E9C-101B-9397-08002B2CF9AE}" pid="12" name="ShareDoc">
    <vt:bool>0</vt:bool>
  </property>
  <property fmtid="{D5CDD505-2E9C-101B-9397-08002B2CF9AE}" pid="13" name="Slides">
    <vt:i4>7</vt:i4>
  </property>
</Properties>
</file>