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D9D99-94DF-469E-8723-2AD19BF225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66CFF-1B25-4B76-85CA-5BB1CCBCEA10}">
      <dgm:prSet phldrT="[Text]"/>
      <dgm:spPr/>
      <dgm:t>
        <a:bodyPr/>
        <a:lstStyle/>
        <a:p>
          <a:r>
            <a:rPr lang="en-US"/>
            <a:t>Thời khóa biểu</a:t>
          </a:r>
        </a:p>
      </dgm:t>
    </dgm:pt>
    <dgm:pt modelId="{617EFC4A-DE6D-49C9-82FA-EB79BBCD3A01}" type="parTrans" cxnId="{7115972C-23CD-4B7D-A879-DEC87FC3FDE9}">
      <dgm:prSet/>
      <dgm:spPr/>
      <dgm:t>
        <a:bodyPr/>
        <a:lstStyle/>
        <a:p>
          <a:endParaRPr lang="en-US"/>
        </a:p>
      </dgm:t>
    </dgm:pt>
    <dgm:pt modelId="{A5B1E2BD-052F-41E7-87BA-B0532B754C0C}" type="sibTrans" cxnId="{7115972C-23CD-4B7D-A879-DEC87FC3FDE9}">
      <dgm:prSet/>
      <dgm:spPr/>
      <dgm:t>
        <a:bodyPr/>
        <a:lstStyle/>
        <a:p>
          <a:endParaRPr lang="en-US"/>
        </a:p>
      </dgm:t>
    </dgm:pt>
    <dgm:pt modelId="{A2228573-63BF-4D51-BF6F-3C6638194384}">
      <dgm:prSet phldrT="[Text]"/>
      <dgm:spPr/>
      <dgm:t>
        <a:bodyPr/>
        <a:lstStyle/>
        <a:p>
          <a:r>
            <a:rPr lang="en-US"/>
            <a:t>1. Buổi học: 2 – 4 – 6 </a:t>
          </a:r>
        </a:p>
      </dgm:t>
    </dgm:pt>
    <dgm:pt modelId="{262D7E74-FB9B-49D4-BCAD-53C44FDFC495}" type="parTrans" cxnId="{F5BF586C-3650-4BCE-B058-2AEB89498F68}">
      <dgm:prSet/>
      <dgm:spPr/>
      <dgm:t>
        <a:bodyPr/>
        <a:lstStyle/>
        <a:p>
          <a:endParaRPr lang="en-US"/>
        </a:p>
      </dgm:t>
    </dgm:pt>
    <dgm:pt modelId="{AB8BE64C-0FA8-45AF-B155-385DA1E05B8A}" type="sibTrans" cxnId="{F5BF586C-3650-4BCE-B058-2AEB89498F68}">
      <dgm:prSet/>
      <dgm:spPr/>
      <dgm:t>
        <a:bodyPr/>
        <a:lstStyle/>
        <a:p>
          <a:endParaRPr lang="en-US"/>
        </a:p>
      </dgm:t>
    </dgm:pt>
    <dgm:pt modelId="{82E196A1-5601-4F16-BE79-68619E4E0F72}">
      <dgm:prSet phldrT="[Text]"/>
      <dgm:spPr/>
      <dgm:t>
        <a:bodyPr/>
        <a:lstStyle/>
        <a:p>
          <a:r>
            <a:rPr lang="en-US"/>
            <a:t>2. Giờ học: 19h – 21h</a:t>
          </a:r>
        </a:p>
      </dgm:t>
    </dgm:pt>
    <dgm:pt modelId="{5AE85202-7BC6-4479-84BB-DF6ADF64C92A}" type="parTrans" cxnId="{ABAFACA4-E038-4F0C-8925-9D49B0F51D8C}">
      <dgm:prSet/>
      <dgm:spPr/>
      <dgm:t>
        <a:bodyPr/>
        <a:lstStyle/>
        <a:p>
          <a:endParaRPr lang="en-US"/>
        </a:p>
      </dgm:t>
    </dgm:pt>
    <dgm:pt modelId="{9887C6B9-0EDF-4C91-9E98-8B3AB1CB8549}" type="sibTrans" cxnId="{ABAFACA4-E038-4F0C-8925-9D49B0F51D8C}">
      <dgm:prSet/>
      <dgm:spPr/>
      <dgm:t>
        <a:bodyPr/>
        <a:lstStyle/>
        <a:p>
          <a:endParaRPr lang="en-US"/>
        </a:p>
      </dgm:t>
    </dgm:pt>
    <dgm:pt modelId="{FCBD2F4D-9032-43A9-B56C-AE4DFC7E054C}" type="pres">
      <dgm:prSet presAssocID="{49AD9D99-94DF-469E-8723-2AD19BF22584}" presName="vert0" presStyleCnt="0">
        <dgm:presLayoutVars>
          <dgm:dir/>
          <dgm:animOne val="branch"/>
          <dgm:animLvl val="lvl"/>
        </dgm:presLayoutVars>
      </dgm:prSet>
      <dgm:spPr/>
    </dgm:pt>
    <dgm:pt modelId="{28C694C9-B413-4EC5-BA92-C2B21B58BCC8}" type="pres">
      <dgm:prSet presAssocID="{BF266CFF-1B25-4B76-85CA-5BB1CCBCEA10}" presName="thickLine" presStyleLbl="alignNode1" presStyleIdx="0" presStyleCnt="1"/>
      <dgm:spPr/>
    </dgm:pt>
    <dgm:pt modelId="{F98A2BF1-64A7-4C24-9A8C-8B5291443B85}" type="pres">
      <dgm:prSet presAssocID="{BF266CFF-1B25-4B76-85CA-5BB1CCBCEA10}" presName="horz1" presStyleCnt="0"/>
      <dgm:spPr/>
    </dgm:pt>
    <dgm:pt modelId="{DD4F82D2-587E-483C-9ECC-FE3E6BDCD1A3}" type="pres">
      <dgm:prSet presAssocID="{BF266CFF-1B25-4B76-85CA-5BB1CCBCEA10}" presName="tx1" presStyleLbl="revTx" presStyleIdx="0" presStyleCnt="3"/>
      <dgm:spPr/>
    </dgm:pt>
    <dgm:pt modelId="{EB776BB0-D9FE-462A-8B57-8036ED72ED7A}" type="pres">
      <dgm:prSet presAssocID="{BF266CFF-1B25-4B76-85CA-5BB1CCBCEA10}" presName="vert1" presStyleCnt="0"/>
      <dgm:spPr/>
    </dgm:pt>
    <dgm:pt modelId="{E443A671-437D-43A6-8873-50F614D588D6}" type="pres">
      <dgm:prSet presAssocID="{A2228573-63BF-4D51-BF6F-3C6638194384}" presName="vertSpace2a" presStyleCnt="0"/>
      <dgm:spPr/>
    </dgm:pt>
    <dgm:pt modelId="{776261C1-2662-4086-B6CF-AC38640BD5F2}" type="pres">
      <dgm:prSet presAssocID="{A2228573-63BF-4D51-BF6F-3C6638194384}" presName="horz2" presStyleCnt="0"/>
      <dgm:spPr/>
    </dgm:pt>
    <dgm:pt modelId="{5BEA3135-165F-4F20-A291-03A414E6BD7A}" type="pres">
      <dgm:prSet presAssocID="{A2228573-63BF-4D51-BF6F-3C6638194384}" presName="horzSpace2" presStyleCnt="0"/>
      <dgm:spPr/>
    </dgm:pt>
    <dgm:pt modelId="{E5A2E161-B3D8-4D95-A946-F80F184F2EA1}" type="pres">
      <dgm:prSet presAssocID="{A2228573-63BF-4D51-BF6F-3C6638194384}" presName="tx2" presStyleLbl="revTx" presStyleIdx="1" presStyleCnt="3"/>
      <dgm:spPr/>
    </dgm:pt>
    <dgm:pt modelId="{869EDEFF-E6EB-44C0-A411-043CD94C5D90}" type="pres">
      <dgm:prSet presAssocID="{A2228573-63BF-4D51-BF6F-3C6638194384}" presName="vert2" presStyleCnt="0"/>
      <dgm:spPr/>
    </dgm:pt>
    <dgm:pt modelId="{0CCE2A79-3FE2-4793-BE81-31F3B4253DE6}" type="pres">
      <dgm:prSet presAssocID="{A2228573-63BF-4D51-BF6F-3C6638194384}" presName="thinLine2b" presStyleLbl="callout" presStyleIdx="0" presStyleCnt="2"/>
      <dgm:spPr/>
    </dgm:pt>
    <dgm:pt modelId="{F648B3D7-3A95-47C4-AE26-F02098EF5817}" type="pres">
      <dgm:prSet presAssocID="{A2228573-63BF-4D51-BF6F-3C6638194384}" presName="vertSpace2b" presStyleCnt="0"/>
      <dgm:spPr/>
    </dgm:pt>
    <dgm:pt modelId="{B3D80284-0204-49EF-84DB-0CEC809B5341}" type="pres">
      <dgm:prSet presAssocID="{82E196A1-5601-4F16-BE79-68619E4E0F72}" presName="horz2" presStyleCnt="0"/>
      <dgm:spPr/>
    </dgm:pt>
    <dgm:pt modelId="{9E3150C5-A182-4828-8837-F477E1EB19BA}" type="pres">
      <dgm:prSet presAssocID="{82E196A1-5601-4F16-BE79-68619E4E0F72}" presName="horzSpace2" presStyleCnt="0"/>
      <dgm:spPr/>
    </dgm:pt>
    <dgm:pt modelId="{EBFC1016-A997-4B16-B518-C700351DD369}" type="pres">
      <dgm:prSet presAssocID="{82E196A1-5601-4F16-BE79-68619E4E0F72}" presName="tx2" presStyleLbl="revTx" presStyleIdx="2" presStyleCnt="3"/>
      <dgm:spPr/>
    </dgm:pt>
    <dgm:pt modelId="{ACF2349F-DDD7-426D-9885-7155758E270F}" type="pres">
      <dgm:prSet presAssocID="{82E196A1-5601-4F16-BE79-68619E4E0F72}" presName="vert2" presStyleCnt="0"/>
      <dgm:spPr/>
    </dgm:pt>
    <dgm:pt modelId="{989829D7-A089-4DE2-B589-64E7ABDE31C0}" type="pres">
      <dgm:prSet presAssocID="{82E196A1-5601-4F16-BE79-68619E4E0F72}" presName="thinLine2b" presStyleLbl="callout" presStyleIdx="1" presStyleCnt="2"/>
      <dgm:spPr/>
    </dgm:pt>
    <dgm:pt modelId="{12A20AB8-02E1-4145-8E5E-1F288AC17833}" type="pres">
      <dgm:prSet presAssocID="{82E196A1-5601-4F16-BE79-68619E4E0F72}" presName="vertSpace2b" presStyleCnt="0"/>
      <dgm:spPr/>
    </dgm:pt>
  </dgm:ptLst>
  <dgm:cxnLst>
    <dgm:cxn modelId="{6723BB03-418E-452E-836C-B14E931847C3}" type="presOf" srcId="{A2228573-63BF-4D51-BF6F-3C6638194384}" destId="{E5A2E161-B3D8-4D95-A946-F80F184F2EA1}" srcOrd="0" destOrd="0" presId="urn:microsoft.com/office/officeart/2008/layout/LinedList"/>
    <dgm:cxn modelId="{68D69104-0AF3-452A-9AFB-974B6E2CA184}" type="presOf" srcId="{49AD9D99-94DF-469E-8723-2AD19BF22584}" destId="{FCBD2F4D-9032-43A9-B56C-AE4DFC7E054C}" srcOrd="0" destOrd="0" presId="urn:microsoft.com/office/officeart/2008/layout/LinedList"/>
    <dgm:cxn modelId="{7115972C-23CD-4B7D-A879-DEC87FC3FDE9}" srcId="{49AD9D99-94DF-469E-8723-2AD19BF22584}" destId="{BF266CFF-1B25-4B76-85CA-5BB1CCBCEA10}" srcOrd="0" destOrd="0" parTransId="{617EFC4A-DE6D-49C9-82FA-EB79BBCD3A01}" sibTransId="{A5B1E2BD-052F-41E7-87BA-B0532B754C0C}"/>
    <dgm:cxn modelId="{EB9AB04A-3443-4A46-B5B0-77D4410359A2}" type="presOf" srcId="{82E196A1-5601-4F16-BE79-68619E4E0F72}" destId="{EBFC1016-A997-4B16-B518-C700351DD369}" srcOrd="0" destOrd="0" presId="urn:microsoft.com/office/officeart/2008/layout/LinedList"/>
    <dgm:cxn modelId="{F5BF586C-3650-4BCE-B058-2AEB89498F68}" srcId="{BF266CFF-1B25-4B76-85CA-5BB1CCBCEA10}" destId="{A2228573-63BF-4D51-BF6F-3C6638194384}" srcOrd="0" destOrd="0" parTransId="{262D7E74-FB9B-49D4-BCAD-53C44FDFC495}" sibTransId="{AB8BE64C-0FA8-45AF-B155-385DA1E05B8A}"/>
    <dgm:cxn modelId="{16C11D6F-180C-4598-B9E9-36459ED39A2C}" type="presOf" srcId="{BF266CFF-1B25-4B76-85CA-5BB1CCBCEA10}" destId="{DD4F82D2-587E-483C-9ECC-FE3E6BDCD1A3}" srcOrd="0" destOrd="0" presId="urn:microsoft.com/office/officeart/2008/layout/LinedList"/>
    <dgm:cxn modelId="{ABAFACA4-E038-4F0C-8925-9D49B0F51D8C}" srcId="{BF266CFF-1B25-4B76-85CA-5BB1CCBCEA10}" destId="{82E196A1-5601-4F16-BE79-68619E4E0F72}" srcOrd="1" destOrd="0" parTransId="{5AE85202-7BC6-4479-84BB-DF6ADF64C92A}" sibTransId="{9887C6B9-0EDF-4C91-9E98-8B3AB1CB8549}"/>
    <dgm:cxn modelId="{773AE3BB-8100-4EB6-81CB-7EB9A8BF0D3D}" type="presParOf" srcId="{FCBD2F4D-9032-43A9-B56C-AE4DFC7E054C}" destId="{28C694C9-B413-4EC5-BA92-C2B21B58BCC8}" srcOrd="0" destOrd="0" presId="urn:microsoft.com/office/officeart/2008/layout/LinedList"/>
    <dgm:cxn modelId="{D0A894A5-5022-46E0-AE10-AB8367F41ECC}" type="presParOf" srcId="{FCBD2F4D-9032-43A9-B56C-AE4DFC7E054C}" destId="{F98A2BF1-64A7-4C24-9A8C-8B5291443B85}" srcOrd="1" destOrd="0" presId="urn:microsoft.com/office/officeart/2008/layout/LinedList"/>
    <dgm:cxn modelId="{EE80DFD4-11D8-4AB6-9F3F-A9134721C89F}" type="presParOf" srcId="{F98A2BF1-64A7-4C24-9A8C-8B5291443B85}" destId="{DD4F82D2-587E-483C-9ECC-FE3E6BDCD1A3}" srcOrd="0" destOrd="0" presId="urn:microsoft.com/office/officeart/2008/layout/LinedList"/>
    <dgm:cxn modelId="{6F422169-A0FE-45D1-B6FC-952C98B1749A}" type="presParOf" srcId="{F98A2BF1-64A7-4C24-9A8C-8B5291443B85}" destId="{EB776BB0-D9FE-462A-8B57-8036ED72ED7A}" srcOrd="1" destOrd="0" presId="urn:microsoft.com/office/officeart/2008/layout/LinedList"/>
    <dgm:cxn modelId="{D3F4AEFC-6A71-489D-8F4D-83B38CA296A4}" type="presParOf" srcId="{EB776BB0-D9FE-462A-8B57-8036ED72ED7A}" destId="{E443A671-437D-43A6-8873-50F614D588D6}" srcOrd="0" destOrd="0" presId="urn:microsoft.com/office/officeart/2008/layout/LinedList"/>
    <dgm:cxn modelId="{9D62DA69-AC89-4166-9587-1246ADED4CBF}" type="presParOf" srcId="{EB776BB0-D9FE-462A-8B57-8036ED72ED7A}" destId="{776261C1-2662-4086-B6CF-AC38640BD5F2}" srcOrd="1" destOrd="0" presId="urn:microsoft.com/office/officeart/2008/layout/LinedList"/>
    <dgm:cxn modelId="{D12660F5-382A-4367-AD33-8C1E82AFC933}" type="presParOf" srcId="{776261C1-2662-4086-B6CF-AC38640BD5F2}" destId="{5BEA3135-165F-4F20-A291-03A414E6BD7A}" srcOrd="0" destOrd="0" presId="urn:microsoft.com/office/officeart/2008/layout/LinedList"/>
    <dgm:cxn modelId="{E921088F-04B8-4493-A76C-9BAEAB364C81}" type="presParOf" srcId="{776261C1-2662-4086-B6CF-AC38640BD5F2}" destId="{E5A2E161-B3D8-4D95-A946-F80F184F2EA1}" srcOrd="1" destOrd="0" presId="urn:microsoft.com/office/officeart/2008/layout/LinedList"/>
    <dgm:cxn modelId="{820C3196-BE38-462D-B1AD-98AD32EFAB3C}" type="presParOf" srcId="{776261C1-2662-4086-B6CF-AC38640BD5F2}" destId="{869EDEFF-E6EB-44C0-A411-043CD94C5D90}" srcOrd="2" destOrd="0" presId="urn:microsoft.com/office/officeart/2008/layout/LinedList"/>
    <dgm:cxn modelId="{75A33049-60A4-42CE-8C85-B0135E726EF4}" type="presParOf" srcId="{EB776BB0-D9FE-462A-8B57-8036ED72ED7A}" destId="{0CCE2A79-3FE2-4793-BE81-31F3B4253DE6}" srcOrd="2" destOrd="0" presId="urn:microsoft.com/office/officeart/2008/layout/LinedList"/>
    <dgm:cxn modelId="{0A169D66-8B23-4F02-A0CD-E95A21DCA73B}" type="presParOf" srcId="{EB776BB0-D9FE-462A-8B57-8036ED72ED7A}" destId="{F648B3D7-3A95-47C4-AE26-F02098EF5817}" srcOrd="3" destOrd="0" presId="urn:microsoft.com/office/officeart/2008/layout/LinedList"/>
    <dgm:cxn modelId="{61359AE8-BC20-429E-B59D-F5FEC00036B5}" type="presParOf" srcId="{EB776BB0-D9FE-462A-8B57-8036ED72ED7A}" destId="{B3D80284-0204-49EF-84DB-0CEC809B5341}" srcOrd="4" destOrd="0" presId="urn:microsoft.com/office/officeart/2008/layout/LinedList"/>
    <dgm:cxn modelId="{6ECA67D5-FD6D-424C-BB78-05DA75D6754C}" type="presParOf" srcId="{B3D80284-0204-49EF-84DB-0CEC809B5341}" destId="{9E3150C5-A182-4828-8837-F477E1EB19BA}" srcOrd="0" destOrd="0" presId="urn:microsoft.com/office/officeart/2008/layout/LinedList"/>
    <dgm:cxn modelId="{1EC2E0E4-06F1-4FE2-AB06-679FAB226569}" type="presParOf" srcId="{B3D80284-0204-49EF-84DB-0CEC809B5341}" destId="{EBFC1016-A997-4B16-B518-C700351DD369}" srcOrd="1" destOrd="0" presId="urn:microsoft.com/office/officeart/2008/layout/LinedList"/>
    <dgm:cxn modelId="{78CBF182-56C7-4232-B974-4B7D4B215C85}" type="presParOf" srcId="{B3D80284-0204-49EF-84DB-0CEC809B5341}" destId="{ACF2349F-DDD7-426D-9885-7155758E270F}" srcOrd="2" destOrd="0" presId="urn:microsoft.com/office/officeart/2008/layout/LinedList"/>
    <dgm:cxn modelId="{134D02F2-1DA9-4BD0-87DB-987BF3465116}" type="presParOf" srcId="{EB776BB0-D9FE-462A-8B57-8036ED72ED7A}" destId="{989829D7-A089-4DE2-B589-64E7ABDE31C0}" srcOrd="5" destOrd="0" presId="urn:microsoft.com/office/officeart/2008/layout/LinedList"/>
    <dgm:cxn modelId="{D2A1B031-CA74-453C-BC58-C258E9F04D78}" type="presParOf" srcId="{EB776BB0-D9FE-462A-8B57-8036ED72ED7A}" destId="{12A20AB8-02E1-4145-8E5E-1F288AC1783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694C9-B413-4EC5-BA92-C2B21B58BCC8}">
      <dsp:nvSpPr>
        <dsp:cNvPr id="0" name=""/>
        <dsp:cNvSpPr/>
      </dsp:nvSpPr>
      <dsp:spPr>
        <a:xfrm>
          <a:off x="0" y="0"/>
          <a:ext cx="60613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F82D2-587E-483C-9ECC-FE3E6BDCD1A3}">
      <dsp:nvSpPr>
        <dsp:cNvPr id="0" name=""/>
        <dsp:cNvSpPr/>
      </dsp:nvSpPr>
      <dsp:spPr>
        <a:xfrm>
          <a:off x="0" y="0"/>
          <a:ext cx="1212272" cy="132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Thời khóa biểu</a:t>
          </a:r>
        </a:p>
      </dsp:txBody>
      <dsp:txXfrm>
        <a:off x="0" y="0"/>
        <a:ext cx="1212272" cy="1324898"/>
      </dsp:txXfrm>
    </dsp:sp>
    <dsp:sp modelId="{E5A2E161-B3D8-4D95-A946-F80F184F2EA1}">
      <dsp:nvSpPr>
        <dsp:cNvPr id="0" name=""/>
        <dsp:cNvSpPr/>
      </dsp:nvSpPr>
      <dsp:spPr>
        <a:xfrm>
          <a:off x="1303193" y="30793"/>
          <a:ext cx="4758169" cy="61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Buổi học: 2 – 4 – 6 </a:t>
          </a:r>
        </a:p>
      </dsp:txBody>
      <dsp:txXfrm>
        <a:off x="1303193" y="30793"/>
        <a:ext cx="4758169" cy="615870"/>
      </dsp:txXfrm>
    </dsp:sp>
    <dsp:sp modelId="{0CCE2A79-3FE2-4793-BE81-31F3B4253DE6}">
      <dsp:nvSpPr>
        <dsp:cNvPr id="0" name=""/>
        <dsp:cNvSpPr/>
      </dsp:nvSpPr>
      <dsp:spPr>
        <a:xfrm>
          <a:off x="1212272" y="646664"/>
          <a:ext cx="48490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C1016-A997-4B16-B518-C700351DD369}">
      <dsp:nvSpPr>
        <dsp:cNvPr id="0" name=""/>
        <dsp:cNvSpPr/>
      </dsp:nvSpPr>
      <dsp:spPr>
        <a:xfrm>
          <a:off x="1303193" y="677457"/>
          <a:ext cx="4758169" cy="61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Giờ học: 19h – 21h</a:t>
          </a:r>
        </a:p>
      </dsp:txBody>
      <dsp:txXfrm>
        <a:off x="1303193" y="677457"/>
        <a:ext cx="4758169" cy="615870"/>
      </dsp:txXfrm>
    </dsp:sp>
    <dsp:sp modelId="{989829D7-A089-4DE2-B589-64E7ABDE31C0}">
      <dsp:nvSpPr>
        <dsp:cNvPr id="0" name=""/>
        <dsp:cNvSpPr/>
      </dsp:nvSpPr>
      <dsp:spPr>
        <a:xfrm>
          <a:off x="1212272" y="1293328"/>
          <a:ext cx="48490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6A79-EB81-472D-BE88-EA3AF5615D36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84A4-624A-4CFB-8FEA-2D6B6717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638" y="84931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4965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41CB-D918-4518-BE22-FD753D17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raining-events/training-certifications/exams/current-list/ccna-200-301.html" TargetMode="External"/><Relationship Id="rId2" Type="http://schemas.openxmlformats.org/officeDocument/2006/relationships/hyperlink" Target="https://home.pearsonvue.com/cisc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isco - - HD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51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 txBox="1">
            <a:spLocks/>
          </p:cNvSpPr>
          <p:nvPr/>
        </p:nvSpPr>
        <p:spPr bwMode="auto">
          <a:xfrm>
            <a:off x="-727991" y="4110887"/>
            <a:ext cx="6983369" cy="8083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>
                <a:solidFill>
                  <a:schemeClr val="bg1"/>
                </a:solidFill>
              </a:rPr>
              <a:t>KHÓA HỌC </a:t>
            </a:r>
          </a:p>
          <a:p>
            <a:pPr algn="ctr"/>
            <a:r>
              <a:rPr lang="en-US" sz="7200" b="1">
                <a:solidFill>
                  <a:schemeClr val="bg1"/>
                </a:solidFill>
              </a:rPr>
              <a:t>CCNA 200-301</a:t>
            </a:r>
          </a:p>
        </p:txBody>
      </p:sp>
    </p:spTree>
    <p:extLst>
      <p:ext uri="{BB962C8B-B14F-4D97-AF65-F5344CB8AC3E}">
        <p14:creationId xmlns:p14="http://schemas.microsoft.com/office/powerpoint/2010/main" val="317520093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 KHÓA HỌC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6124" y="1328453"/>
            <a:ext cx="11831190" cy="4232275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5: SECURITY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bảo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mật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quan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trọng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chemeClr val="tx1"/>
              </a:solidFill>
              <a:latin typeface="Calibri Light (Headings)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Port Security, DHCP Snooping, VLAN Hopping, SPAN, BPDU Guard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Device hardening security, AAA, 802.1x, TACACS, Cisco 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6: WIRELESS LANS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khái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niệm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kiến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trúc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dây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Bảo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mật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dây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dây</a:t>
            </a:r>
            <a:endParaRPr lang="en-US" sz="2000" b="1" dirty="0">
              <a:solidFill>
                <a:schemeClr val="tx1"/>
              </a:solidFill>
              <a:latin typeface="Calibri Light (Headings)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7: AUTOMATION AND PROGRAMMABILITY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Network Automation, DNA Center, Python Basic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REST API, Chef, Puppet,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Ansible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, JSON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APIC-EM,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Ansible</a:t>
            </a:r>
            <a:endParaRPr lang="en-US" sz="2000" b="1" dirty="0">
              <a:solidFill>
                <a:schemeClr val="tx1"/>
              </a:solidFill>
              <a:latin typeface="Calibri Light (Headings)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Calibri Light (Headings)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4E3B30"/>
                </a:outerShdw>
              </a:effectLst>
              <a:latin typeface="Calibri Light (Headings)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6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MỤC TIÊU KHÓA HỌC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133600"/>
            <a:ext cx="1057240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b="1" dirty="0" err="1">
                <a:latin typeface="Calibri Light (Headings)"/>
                <a:cs typeface="Times New Roman" pitchFamily="18" charset="0"/>
              </a:rPr>
              <a:t>Sau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b="1" dirty="0" err="1">
                <a:latin typeface="Calibri Light (Headings)"/>
                <a:cs typeface="Times New Roman" pitchFamily="18" charset="0"/>
              </a:rPr>
              <a:t>khi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b="1" dirty="0" err="1">
                <a:latin typeface="Calibri Light (Headings)"/>
                <a:cs typeface="Times New Roman" pitchFamily="18" charset="0"/>
              </a:rPr>
              <a:t>hoàn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b="1" dirty="0" err="1">
                <a:latin typeface="Calibri Light (Headings)"/>
                <a:cs typeface="Times New Roman" pitchFamily="18" charset="0"/>
              </a:rPr>
              <a:t>thành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b="1" dirty="0" err="1">
                <a:latin typeface="Calibri Light (Headings)"/>
                <a:cs typeface="Times New Roman" pitchFamily="18" charset="0"/>
              </a:rPr>
              <a:t>khóa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b="1" dirty="0" err="1">
                <a:latin typeface="Calibri Light (Headings)"/>
                <a:cs typeface="Times New Roman" pitchFamily="18" charset="0"/>
              </a:rPr>
              <a:t>học</a:t>
            </a:r>
            <a:r>
              <a:rPr lang="en-US" sz="2400" b="1" dirty="0">
                <a:latin typeface="Calibri Light (Headings)"/>
                <a:cs typeface="Times New Roman" pitchFamily="18" charset="0"/>
              </a:rPr>
              <a:t>:</a:t>
            </a: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Update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kiến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thức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,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công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nghệ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.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Củng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cố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và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hệ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thống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lại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kiến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thức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Đủ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khả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năng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quản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trị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hệ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thống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của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các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doanh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nghiệp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vừa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và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nhỏ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Cung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cấp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cho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các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bạn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một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kiến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thức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mới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Góp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phần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định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hướng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cho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công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việc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của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các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bạn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sau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này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157307"/>
            <a:ext cx="10515600" cy="1325563"/>
          </a:xfrm>
        </p:spPr>
        <p:txBody>
          <a:bodyPr/>
          <a:lstStyle/>
          <a:p>
            <a:r>
              <a:rPr lang="en-US" b="1"/>
              <a:t>CHỨNG CHỈ CCNA QUỐC TẾ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182" y="1225689"/>
            <a:ext cx="11845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Web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đăng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ký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- Web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đăng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ký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trung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tâm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Pearson VUE: </a:t>
            </a:r>
            <a:r>
              <a:rPr lang="en-US" sz="2400" dirty="0">
                <a:latin typeface="Calibri Light (Headings)"/>
                <a:cs typeface="Times New Roman" pitchFamily="18" charset="0"/>
                <a:hlinkClick r:id="rId2"/>
              </a:rPr>
              <a:t>https://home.pearsonvue.com/cisco</a:t>
            </a:r>
            <a:endParaRPr lang="en-US" sz="2400" dirty="0">
              <a:latin typeface="Calibri Light (Headings)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- Web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đăng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ký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thông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tin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của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hãng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cisco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libri Light (Headings)"/>
                <a:cs typeface="Times New Roman" pitchFamily="18" charset="0"/>
                <a:hlinkClick r:id="rId3"/>
              </a:rPr>
              <a:t>https://www.cisco.com/c/en/us/training-events/training-certifications/exams/current-list/ccna-200-301.html</a:t>
            </a:r>
            <a:endParaRPr lang="en-US" sz="2400" dirty="0">
              <a:latin typeface="Calibri Light (Headings)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Tỷ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lệ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pass: 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Pass Score: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Hiện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tại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: 825/1000 (82,5%)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 Light (Headings)"/>
                <a:cs typeface="Times New Roman" pitchFamily="18" charset="0"/>
              </a:rPr>
              <a:t>Lệ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Phí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thi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libri Light (Headings)"/>
                <a:cs typeface="Times New Roman" pitchFamily="18" charset="0"/>
              </a:rPr>
              <a:t>- Price: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Hiện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libri Light (Headings)"/>
                <a:cs typeface="Times New Roman" pitchFamily="18" charset="0"/>
              </a:rPr>
              <a:t>tại</a:t>
            </a:r>
            <a:r>
              <a:rPr lang="en-US" sz="2400" dirty="0">
                <a:latin typeface="Calibri Light (Headings)"/>
                <a:cs typeface="Times New Roman" pitchFamily="18" charset="0"/>
              </a:rPr>
              <a:t>: 300$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4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he New Cisco Crosswork Network Automation Software - Cisco Network - -, Network Engineer HD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2069" y="3429000"/>
            <a:ext cx="5587538" cy="1325563"/>
          </a:xfrm>
        </p:spPr>
        <p:txBody>
          <a:bodyPr>
            <a:noAutofit/>
          </a:bodyPr>
          <a:lstStyle/>
          <a:p>
            <a:r>
              <a:rPr lang="en-US" sz="8000" b="1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 KHÓA HỌC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01251" y="1723947"/>
            <a:ext cx="4988349" cy="946035"/>
            <a:chOff x="544512" y="1638281"/>
            <a:chExt cx="3741262" cy="709526"/>
          </a:xfrm>
        </p:grpSpPr>
        <p:sp>
          <p:nvSpPr>
            <p:cNvPr id="12" name="Rectangle 11"/>
            <p:cNvSpPr/>
            <p:nvPr/>
          </p:nvSpPr>
          <p:spPr>
            <a:xfrm>
              <a:off x="894874" y="1647723"/>
              <a:ext cx="3390900" cy="70008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Ins="0" bIns="0" rtlCol="0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+mj-lt"/>
                </a:rPr>
                <a:t>Giới thiệu chung</a:t>
              </a:r>
              <a:endParaRPr 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512" y="1638281"/>
              <a:ext cx="700724" cy="700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667" b="1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016" y="2950472"/>
            <a:ext cx="4963584" cy="933445"/>
            <a:chOff x="544512" y="2548733"/>
            <a:chExt cx="3722688" cy="700084"/>
          </a:xfrm>
        </p:grpSpPr>
        <p:sp>
          <p:nvSpPr>
            <p:cNvPr id="15" name="Rectangle 14"/>
            <p:cNvSpPr/>
            <p:nvPr/>
          </p:nvSpPr>
          <p:spPr>
            <a:xfrm>
              <a:off x="876301" y="2548733"/>
              <a:ext cx="3390899" cy="70008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Ins="0" bIns="0" rtlCol="0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+mj-lt"/>
                </a:rPr>
                <a:t>Quy định và thời khóa biểu giảng dạy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4512" y="2548733"/>
              <a:ext cx="700724" cy="700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667" b="1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6016" y="4176998"/>
            <a:ext cx="4963584" cy="933445"/>
            <a:chOff x="544512" y="3459185"/>
            <a:chExt cx="3722688" cy="700084"/>
          </a:xfrm>
        </p:grpSpPr>
        <p:sp>
          <p:nvSpPr>
            <p:cNvPr id="17" name="Rectangle 16"/>
            <p:cNvSpPr/>
            <p:nvPr/>
          </p:nvSpPr>
          <p:spPr>
            <a:xfrm>
              <a:off x="876301" y="3459185"/>
              <a:ext cx="3390899" cy="70008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Ins="0" bIns="0" rtlCol="0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+mj-lt"/>
                </a:rPr>
                <a:t>Hệ thống chứng chỉ của Cisco</a:t>
              </a:r>
              <a:endParaRPr 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512" y="3459185"/>
              <a:ext cx="700724" cy="700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667" b="1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251" y="5464864"/>
            <a:ext cx="4963584" cy="933445"/>
            <a:chOff x="544512" y="3459185"/>
            <a:chExt cx="3722688" cy="700084"/>
          </a:xfrm>
        </p:grpSpPr>
        <p:sp>
          <p:nvSpPr>
            <p:cNvPr id="21" name="Rectangle 20"/>
            <p:cNvSpPr/>
            <p:nvPr/>
          </p:nvSpPr>
          <p:spPr>
            <a:xfrm>
              <a:off x="876301" y="3459185"/>
              <a:ext cx="3390899" cy="70008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Ins="0" bIns="0" rtlCol="0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+mj-lt"/>
                </a:rPr>
                <a:t>Nội dung khóa học</a:t>
              </a:r>
              <a:endParaRPr 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44512" y="3459185"/>
              <a:ext cx="700724" cy="700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667" b="1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</p:grpSp>
      <p:pic>
        <p:nvPicPr>
          <p:cNvPr id="6150" name="Picture 6" descr="Back Gallery For cisco data center [1920x1080] for your , Mobile &amp; Tablet, network engineer HD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50" y="1723947"/>
            <a:ext cx="5434892" cy="30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isco Brand Evolution HD wallpa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3" y="4889319"/>
            <a:ext cx="3145645" cy="17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8591296" y="639830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18D41CB-D918-4518-BE22-FD753D176F8E}" type="slidenum">
              <a:rPr lang="en-US" sz="1600" b="1" smtClean="0"/>
              <a:pPr algn="r"/>
              <a:t>2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046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QUY ĐỊNH CHUNG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453925"/>
              </p:ext>
            </p:extLst>
          </p:nvPr>
        </p:nvGraphicFramePr>
        <p:xfrm>
          <a:off x="838201" y="1825626"/>
          <a:ext cx="6061363" cy="132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" y="3596237"/>
            <a:ext cx="1129976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spcBef>
                <a:spcPts val="18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trắc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Final Lab),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80%.</a:t>
            </a:r>
          </a:p>
          <a:p>
            <a:pPr lvl="0">
              <a:spcBef>
                <a:spcPts val="18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80%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89601"/>
            <a:ext cx="2743200" cy="365125"/>
          </a:xfrm>
        </p:spPr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81468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TPHCM.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Senior network, P.CNTT – SCTV.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 Nhựt Minh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Senior Data Science, VP-Bank</a:t>
            </a:r>
          </a:p>
        </p:txBody>
      </p:sp>
    </p:spTree>
    <p:extLst>
      <p:ext uri="{BB962C8B-B14F-4D97-AF65-F5344CB8AC3E}">
        <p14:creationId xmlns:p14="http://schemas.microsoft.com/office/powerpoint/2010/main" val="11212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CHỨNG CHỈ CISCO</a:t>
            </a:r>
          </a:p>
        </p:txBody>
      </p:sp>
      <p:pic>
        <p:nvPicPr>
          <p:cNvPr id="4" name="Picture 6" descr="http://www.cctechlimited.com/pics/cisc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73142"/>
            <a:ext cx="7269389" cy="32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pmac.vn/files/hatt/tha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88" y="2304466"/>
            <a:ext cx="4688378" cy="35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HỆ THỐNG CHỨNG CHỈ CISCO 24/02/2020</a:t>
            </a:r>
          </a:p>
        </p:txBody>
      </p:sp>
      <p:pic>
        <p:nvPicPr>
          <p:cNvPr id="6" name="Picture 2" descr="C:\Users\Linhover\Desktop\cisco-cert-tracks-new-en-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2126"/>
            <a:ext cx="10164693" cy="50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HỆ THỐNG CHỨNG CHỈ CISCO</a:t>
            </a:r>
          </a:p>
        </p:txBody>
      </p:sp>
      <p:pic>
        <p:nvPicPr>
          <p:cNvPr id="5122" name="Picture 2" descr="Breaking News: New Changes to the Cisco Certification Programs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" y="1690688"/>
            <a:ext cx="9431540" cy="43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19842" y="3288498"/>
            <a:ext cx="267215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90000"/>
              <a:buFont typeface="Arial" pitchFamily="34" charset="0"/>
              <a:buChar char="•"/>
              <a:defRPr/>
            </a:pPr>
            <a:endParaRPr lang="vi-VN" sz="3000" b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90000"/>
              <a:defRPr/>
            </a:pPr>
            <a:r>
              <a:rPr lang="en-US" sz="3000" b="1">
                <a:latin typeface="Times New Roman" pitchFamily="18" charset="0"/>
                <a:cs typeface="Times New Roman" pitchFamily="18" charset="0"/>
              </a:rPr>
              <a:t>Associate 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90000"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CCNA </a:t>
            </a:r>
            <a:r>
              <a:rPr lang="vi-VN" sz="3000">
                <a:latin typeface="Times New Roman" pitchFamily="18" charset="0"/>
                <a:cs typeface="Times New Roman" pitchFamily="18" charset="0"/>
              </a:rPr>
              <a:t>200-301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 KHÓA HỌC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7450" y="1539783"/>
            <a:ext cx="11781314" cy="4232275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tổng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gồm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7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 1 : INTRODUCTION TO NETWORK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Giới thiệu về TCP/IP, Mô hình OSI. Mạng cơ bản Ethernet LAN.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Transport Layer, Network Layer, IPv4 – Subnetting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Data Link Layer + ARP, Physical Layer, Cable.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 2: SWITCHING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Tổng quan hoạt động của Switch. VL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AN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, Trunking, VTP, InterVlan Routing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Spanning Tree Protocol, Rapid STP, Port Fast. EtherChannel (LACP, PAgP).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0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/>
              <a:t>NỘI DUNG KHÓA HỌC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059" y="1515382"/>
            <a:ext cx="11955881" cy="4232275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3: ROUTING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Tổng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quan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tuyến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, Static Route, Ping, Trace route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Link State Routing Protocol, OSPF. OSPF Network Types and Neighbors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4: IP SERVICES &amp; WAN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Access Control List (ACL)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Netword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Address Translation (NAT)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Syslog, SNMP, NTP,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QoS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, DNS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WAN,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 Internet VPN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 (Headings)"/>
                <a:cs typeface="Times New Roman" panose="02020603050405020304" pitchFamily="18" charset="0"/>
              </a:rPr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41CB-D918-4518-BE22-FD753D176F8E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6301037B5E40913C55AFF7F64156" ma:contentTypeVersion="6" ma:contentTypeDescription="Create a new document." ma:contentTypeScope="" ma:versionID="f2a7be63ae4f2ba467ffb680eac5c2ba">
  <xsd:schema xmlns:xsd="http://www.w3.org/2001/XMLSchema" xmlns:xs="http://www.w3.org/2001/XMLSchema" xmlns:p="http://schemas.microsoft.com/office/2006/metadata/properties" xmlns:ns2="cce15442-0c2b-4d6c-9d0f-7489833308fe" xmlns:ns3="2e99cebe-22b5-4aa3-82cd-89803ee89195" targetNamespace="http://schemas.microsoft.com/office/2006/metadata/properties" ma:root="true" ma:fieldsID="2180c9e3b1a43d982cea16a4a3f05fa3" ns2:_="" ns3:_="">
    <xsd:import namespace="cce15442-0c2b-4d6c-9d0f-7489833308fe"/>
    <xsd:import namespace="2e99cebe-22b5-4aa3-82cd-89803ee89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15442-0c2b-4d6c-9d0f-748983330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9cebe-22b5-4aa3-82cd-89803ee89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BE28A-7682-42D8-BD8A-9E8867486B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43848-E29F-4622-9A27-43343657C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15442-0c2b-4d6c-9d0f-7489833308fe"/>
    <ds:schemaRef ds:uri="2e99cebe-22b5-4aa3-82cd-89803ee89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936275-7285-4D2E-B6B4-939BFD07D4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614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Calibri Light (Headings)</vt:lpstr>
      <vt:lpstr>Times New Roman</vt:lpstr>
      <vt:lpstr>Wingdings</vt:lpstr>
      <vt:lpstr>Office Theme</vt:lpstr>
      <vt:lpstr>PowerPoint Presentation</vt:lpstr>
      <vt:lpstr>GIỚI THIỆU KHÓA HỌC</vt:lpstr>
      <vt:lpstr>QUY ĐỊNH CHUNG</vt:lpstr>
      <vt:lpstr>PowerPoint Presentation</vt:lpstr>
      <vt:lpstr>HỆ THỐNG CHỨNG CHỈ CISCO</vt:lpstr>
      <vt:lpstr>HỆ THỐNG CHỨNG CHỈ CISCO 24/02/2020</vt:lpstr>
      <vt:lpstr>HỆ THỐNG CHỨNG CHỈ CISCO</vt:lpstr>
      <vt:lpstr>NỘI DUNG KHÓA HỌC</vt:lpstr>
      <vt:lpstr>NỘI DUNG KHÓA HỌC</vt:lpstr>
      <vt:lpstr>NỘI DUNG KHÓA HỌC</vt:lpstr>
      <vt:lpstr>MỤC TIÊU KHÓA HỌC</vt:lpstr>
      <vt:lpstr>CHỨNG CHỈ CCNA QUỐC TẾ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Hồ Nhựt Minh</cp:lastModifiedBy>
  <cp:revision>13</cp:revision>
  <dcterms:created xsi:type="dcterms:W3CDTF">2023-03-13T02:43:39Z</dcterms:created>
  <dcterms:modified xsi:type="dcterms:W3CDTF">2023-04-11T07:32:24Z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0x0101008F716301037B5E40913C55AFF7F64156</vt:lpwstr>
  </property>
</Properties>
</file>