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8" r:id="rId3"/>
  </p:sldMasterIdLst>
  <p:notesMasterIdLst>
    <p:notesMasterId r:id="rId38"/>
  </p:notesMasterIdLst>
  <p:handoutMasterIdLst>
    <p:handoutMasterId r:id="rId39"/>
  </p:handoutMasterIdLst>
  <p:sldIdLst>
    <p:sldId id="256" r:id="rId4"/>
    <p:sldId id="257" r:id="rId5"/>
    <p:sldId id="258" r:id="rId6"/>
    <p:sldId id="259" r:id="rId7"/>
    <p:sldId id="260" r:id="rId8"/>
    <p:sldId id="263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6" r:id="rId30"/>
    <p:sldId id="284" r:id="rId31"/>
    <p:sldId id="285" r:id="rId32"/>
    <p:sldId id="288" r:id="rId33"/>
    <p:sldId id="287" r:id="rId34"/>
    <p:sldId id="289" r:id="rId35"/>
    <p:sldId id="290" r:id="rId36"/>
    <p:sldId id="306" r:id="rId37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B4"/>
    <a:srgbClr val="35297D"/>
    <a:srgbClr val="00252E"/>
    <a:srgbClr val="FFFF9B"/>
    <a:srgbClr val="FFCC68"/>
    <a:srgbClr val="FFE59B"/>
    <a:srgbClr val="F6BF69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8" autoAdjust="0"/>
    <p:restoredTop sz="82028" autoAdjust="0"/>
  </p:normalViewPr>
  <p:slideViewPr>
    <p:cSldViewPr snapToGrid="0">
      <p:cViewPr>
        <p:scale>
          <a:sx n="50" d="100"/>
          <a:sy n="50" d="100"/>
        </p:scale>
        <p:origin x="-1902" y="-300"/>
      </p:cViewPr>
      <p:guideLst>
        <p:guide orient="horz" pos="1080"/>
        <p:guide pos="2880"/>
      </p:guideLst>
    </p:cSldViewPr>
  </p:slideViewPr>
  <p:outlineViewPr>
    <p:cViewPr>
      <p:scale>
        <a:sx n="33" d="100"/>
        <a:sy n="33" d="100"/>
      </p:scale>
      <p:origin x="0" y="567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770" y="-84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3" Type="http://schemas.openxmlformats.org/officeDocument/2006/relationships/slide" Target="slides/slide7.xml"/><Relationship Id="rId7" Type="http://schemas.openxmlformats.org/officeDocument/2006/relationships/slide" Target="slides/slide11.xml"/><Relationship Id="rId2" Type="http://schemas.openxmlformats.org/officeDocument/2006/relationships/slide" Target="slides/slide6.xml"/><Relationship Id="rId1" Type="http://schemas.openxmlformats.org/officeDocument/2006/relationships/slide" Target="slides/slide5.xml"/><Relationship Id="rId6" Type="http://schemas.openxmlformats.org/officeDocument/2006/relationships/slide" Target="slides/slide10.xml"/><Relationship Id="rId5" Type="http://schemas.openxmlformats.org/officeDocument/2006/relationships/slide" Target="slides/slide9.xml"/><Relationship Id="rId4" Type="http://schemas.openxmlformats.org/officeDocument/2006/relationships/slide" Target="slides/slide8.xml"/><Relationship Id="rId9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>
            <a:extLst>
              <a:ext uri="{FF2B5EF4-FFF2-40B4-BE49-F238E27FC236}">
                <a16:creationId xmlns:a16="http://schemas.microsoft.com/office/drawing/2014/main" id="{DA02522F-C8F5-E5FB-5F5F-29838ECDF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" y="8958263"/>
            <a:ext cx="6837363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814" tIns="50787" rIns="96814" bIns="50787">
            <a:spAutoFit/>
          </a:bodyPr>
          <a:lstStyle>
            <a:lvl1pPr defTabSz="619125">
              <a:tabLst>
                <a:tab pos="2416175" algn="l"/>
                <a:tab pos="488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1513" indent="-188913" defTabSz="619125">
              <a:tabLst>
                <a:tab pos="2416175" algn="l"/>
                <a:tab pos="488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95413" defTabSz="619125">
              <a:tabLst>
                <a:tab pos="2416175" algn="l"/>
                <a:tab pos="488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16063" defTabSz="619125">
              <a:tabLst>
                <a:tab pos="2416175" algn="l"/>
                <a:tab pos="488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1988" defTabSz="619125">
              <a:tabLst>
                <a:tab pos="2416175" algn="l"/>
                <a:tab pos="488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89188" defTabSz="619125" eaLnBrk="0" fontAlgn="base" hangingPunct="0">
              <a:spcBef>
                <a:spcPct val="0"/>
              </a:spcBef>
              <a:spcAft>
                <a:spcPct val="0"/>
              </a:spcAft>
              <a:tabLst>
                <a:tab pos="2416175" algn="l"/>
                <a:tab pos="488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6388" defTabSz="619125" eaLnBrk="0" fontAlgn="base" hangingPunct="0">
              <a:spcBef>
                <a:spcPct val="0"/>
              </a:spcBef>
              <a:spcAft>
                <a:spcPct val="0"/>
              </a:spcAft>
              <a:tabLst>
                <a:tab pos="2416175" algn="l"/>
                <a:tab pos="488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3588" defTabSz="619125" eaLnBrk="0" fontAlgn="base" hangingPunct="0">
              <a:spcBef>
                <a:spcPct val="0"/>
              </a:spcBef>
              <a:spcAft>
                <a:spcPct val="0"/>
              </a:spcAft>
              <a:tabLst>
                <a:tab pos="2416175" algn="l"/>
                <a:tab pos="488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0788" defTabSz="619125" eaLnBrk="0" fontAlgn="base" hangingPunct="0">
              <a:spcBef>
                <a:spcPct val="0"/>
              </a:spcBef>
              <a:spcAft>
                <a:spcPct val="0"/>
              </a:spcAft>
              <a:tabLst>
                <a:tab pos="2416175" algn="l"/>
                <a:tab pos="488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800"/>
              <a:t>Copyright © 2001, Cisco Systems, Inc. All rights reserved. Printed in USA.</a:t>
            </a:r>
            <a:br>
              <a:rPr lang="en-US" altLang="zh-CN" sz="800"/>
            </a:br>
            <a:r>
              <a:rPr lang="en-US" altLang="zh-CN" sz="800"/>
              <a:t>Presentation_ID.scr</a:t>
            </a:r>
          </a:p>
        </p:txBody>
      </p:sp>
      <p:sp>
        <p:nvSpPr>
          <p:cNvPr id="71683" name="Line 5">
            <a:extLst>
              <a:ext uri="{FF2B5EF4-FFF2-40B4-BE49-F238E27FC236}">
                <a16:creationId xmlns:a16="http://schemas.microsoft.com/office/drawing/2014/main" id="{F391205A-88B5-8806-F87B-AC68DEF691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988" y="8972550"/>
            <a:ext cx="66754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>
            <a:extLst>
              <a:ext uri="{FF2B5EF4-FFF2-40B4-BE49-F238E27FC236}">
                <a16:creationId xmlns:a16="http://schemas.microsoft.com/office/drawing/2014/main" id="{561598AB-14B5-C632-B8E0-990C1B445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8596313"/>
            <a:ext cx="4476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83305" name="Rectangle 9">
            <a:extLst>
              <a:ext uri="{FF2B5EF4-FFF2-40B4-BE49-F238E27FC236}">
                <a16:creationId xmlns:a16="http://schemas.microsoft.com/office/drawing/2014/main" id="{0EDB8484-C5CB-B0F9-825D-50A54BAA0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" y="8774113"/>
            <a:ext cx="26098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71" tIns="50030" rIns="95371" bIns="50030">
            <a:spAutoFit/>
          </a:bodyPr>
          <a:lstStyle>
            <a:lvl1pPr defTabSz="609600">
              <a:tabLst>
                <a:tab pos="2379663" algn="l"/>
                <a:tab pos="48164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1988" indent="-187325" defTabSz="609600">
              <a:tabLst>
                <a:tab pos="2379663" algn="l"/>
                <a:tab pos="48164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4775" defTabSz="609600">
              <a:tabLst>
                <a:tab pos="2379663" algn="l"/>
                <a:tab pos="48164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93838" defTabSz="609600">
              <a:tabLst>
                <a:tab pos="2379663" algn="l"/>
                <a:tab pos="48164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03413" defTabSz="609600">
              <a:tabLst>
                <a:tab pos="2379663" algn="l"/>
                <a:tab pos="48164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60613" defTabSz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79663" algn="l"/>
                <a:tab pos="48164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17813" defTabSz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79663" algn="l"/>
                <a:tab pos="48164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75013" defTabSz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79663" algn="l"/>
                <a:tab pos="48164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32213" defTabSz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79663" algn="l"/>
                <a:tab pos="48164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800"/>
              <a:t>© 2001, Cisco Systems, Inc. All rights reserved.</a:t>
            </a:r>
          </a:p>
          <a:p>
            <a:pPr>
              <a:defRPr/>
            </a:pPr>
            <a:r>
              <a:rPr lang="en-US" altLang="zh-CN" sz="800"/>
              <a:t>BSCI v2.2</a:t>
            </a:r>
          </a:p>
        </p:txBody>
      </p:sp>
      <p:sp>
        <p:nvSpPr>
          <p:cNvPr id="37892" name="Line 10">
            <a:extLst>
              <a:ext uri="{FF2B5EF4-FFF2-40B4-BE49-F238E27FC236}">
                <a16:creationId xmlns:a16="http://schemas.microsoft.com/office/drawing/2014/main" id="{788A503F-AA20-0728-B8F1-C499299713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8788400"/>
            <a:ext cx="6627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>
            <a:extLst>
              <a:ext uri="{FF2B5EF4-FFF2-40B4-BE49-F238E27FC236}">
                <a16:creationId xmlns:a16="http://schemas.microsoft.com/office/drawing/2014/main" id="{CBF6DFE6-5D13-9B4C-B54E-756995F11E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07088" y="8667750"/>
            <a:ext cx="81121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761" tIns="0" rIns="18761" bIns="0" numCol="1" anchor="b" anchorCtr="0" compatLnSpc="1">
            <a:prstTxWarp prst="textNoShape">
              <a:avLst/>
            </a:prstTxWarp>
          </a:bodyPr>
          <a:lstStyle>
            <a:lvl1pPr algn="r" defTabSz="900113">
              <a:defRPr sz="800" b="0"/>
            </a:lvl1pPr>
          </a:lstStyle>
          <a:p>
            <a:fld id="{FDB7869B-E333-4B9E-BC09-8A8D1BFF10E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7894" name="Rectangle 12">
            <a:extLst>
              <a:ext uri="{FF2B5EF4-FFF2-40B4-BE49-F238E27FC236}">
                <a16:creationId xmlns:a16="http://schemas.microsoft.com/office/drawing/2014/main" id="{D93CE1D6-3173-FD6C-C120-102C11F0394E}"/>
              </a:ext>
            </a:extLst>
          </p:cNvPr>
          <p:cNvSpPr>
            <a:spLocks noChangeAspect="1" noChangeArrowheads="1" noTextEdit="1"/>
          </p:cNvSpPr>
          <p:nvPr>
            <p:ph type="sldImg" idx="2"/>
          </p:nvPr>
        </p:nvSpPr>
        <p:spPr bwMode="auto">
          <a:xfrm>
            <a:off x="865188" y="244475"/>
            <a:ext cx="5314950" cy="39862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3309" name="Rectangle 13">
            <a:extLst>
              <a:ext uri="{FF2B5EF4-FFF2-40B4-BE49-F238E27FC236}">
                <a16:creationId xmlns:a16="http://schemas.microsoft.com/office/drawing/2014/main" id="{E7529F56-972D-AD40-7E8F-F678ED6507E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3225" y="4371975"/>
            <a:ext cx="6099175" cy="424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71" tIns="50030" rIns="95371" bIns="500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Body Text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37D80A0F-A43A-37CE-1329-79982083F2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333996-B59A-4E1C-8CF1-6E5A2C41824C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A0BDFF8D-D9C1-387A-A584-4116B2BF148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41375" y="241300"/>
            <a:ext cx="5233988" cy="3925888"/>
          </a:xfrm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7E4EBA95-765B-0F9D-EADB-6272BCC4D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4305300"/>
            <a:ext cx="5988050" cy="4184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CC069B34-E8AC-66E0-8044-60806E38B3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0C1F63-B2FE-4047-A60F-B7F3B0434149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FEE96EDC-5384-4F0D-1628-592640BFD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0CDD395F-B71E-6B27-E720-F07867592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-1588"/>
            <a:ext cx="2973388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48133" name="Rectangle 4">
            <a:extLst>
              <a:ext uri="{FF2B5EF4-FFF2-40B4-BE49-F238E27FC236}">
                <a16:creationId xmlns:a16="http://schemas.microsoft.com/office/drawing/2014/main" id="{2BC1E9D6-88F2-0FA7-A9E6-C080CAC1DAB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43013" y="563563"/>
            <a:ext cx="4384675" cy="3287712"/>
          </a:xfrm>
          <a:ln/>
        </p:spPr>
      </p:sp>
      <p:sp>
        <p:nvSpPr>
          <p:cNvPr id="48134" name="Rectangle 5">
            <a:extLst>
              <a:ext uri="{FF2B5EF4-FFF2-40B4-BE49-F238E27FC236}">
                <a16:creationId xmlns:a16="http://schemas.microsoft.com/office/drawing/2014/main" id="{956C621E-52D3-C646-897A-B5EA3C8CBB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24" tIns="44862" rIns="89724" bIns="44862"/>
          <a:lstStyle/>
          <a:p>
            <a:pPr eaLnBrk="1" hangingPunct="1"/>
            <a:r>
              <a:rPr lang="en-US" altLang="en-US"/>
              <a:t>Lesson Aim</a:t>
            </a:r>
          </a:p>
          <a:p>
            <a:pPr lvl="1" eaLnBrk="1" hangingPunct="1"/>
            <a:r>
              <a:rPr lang="en-US" altLang="en-US"/>
              <a:t>&lt;Enter lesson aim here.&gt;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33CCFE7F-1280-B1A3-CA3F-1214091908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C9F7A1-35FE-4A8B-BA1F-490BB9D42458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18E792B7-762D-5F1B-6500-26A0AF5BD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EAD5145F-4439-E927-1153-C67D3EF58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-1588"/>
            <a:ext cx="2973388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49157" name="Rectangle 4">
            <a:extLst>
              <a:ext uri="{FF2B5EF4-FFF2-40B4-BE49-F238E27FC236}">
                <a16:creationId xmlns:a16="http://schemas.microsoft.com/office/drawing/2014/main" id="{22218F52-D42F-C1BF-20E1-F6E88EA1B5B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43013" y="563563"/>
            <a:ext cx="4384675" cy="3287712"/>
          </a:xfrm>
          <a:ln/>
        </p:spPr>
      </p:sp>
      <p:sp>
        <p:nvSpPr>
          <p:cNvPr id="49158" name="Rectangle 5">
            <a:extLst>
              <a:ext uri="{FF2B5EF4-FFF2-40B4-BE49-F238E27FC236}">
                <a16:creationId xmlns:a16="http://schemas.microsoft.com/office/drawing/2014/main" id="{C443854F-187B-FA18-EDB4-2928376242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24" tIns="44862" rIns="89724" bIns="44862"/>
          <a:lstStyle/>
          <a:p>
            <a:pPr eaLnBrk="1" hangingPunct="1"/>
            <a:r>
              <a:rPr lang="en-US" altLang="en-US"/>
              <a:t>Lesson Aim</a:t>
            </a:r>
          </a:p>
          <a:p>
            <a:pPr lvl="1" eaLnBrk="1" hangingPunct="1"/>
            <a:r>
              <a:rPr lang="en-US" altLang="en-US"/>
              <a:t>&lt;Enter lesson aim here.&gt;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0E966C52-0637-87F2-CBF4-1999C7162A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097D93-D0DB-4408-B904-E9DA2B5F78AC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CA21B53B-4C4E-A931-A57E-4EF0E85EC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45939467-CB64-C968-E8F1-0B7068A1A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-1588"/>
            <a:ext cx="2973388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50181" name="Rectangle 4">
            <a:extLst>
              <a:ext uri="{FF2B5EF4-FFF2-40B4-BE49-F238E27FC236}">
                <a16:creationId xmlns:a16="http://schemas.microsoft.com/office/drawing/2014/main" id="{8461AE5C-3FF2-A319-E3E6-BB5A439C9B8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43013" y="563563"/>
            <a:ext cx="4384675" cy="3287712"/>
          </a:xfrm>
          <a:ln/>
        </p:spPr>
      </p:sp>
      <p:sp>
        <p:nvSpPr>
          <p:cNvPr id="50182" name="Rectangle 5">
            <a:extLst>
              <a:ext uri="{FF2B5EF4-FFF2-40B4-BE49-F238E27FC236}">
                <a16:creationId xmlns:a16="http://schemas.microsoft.com/office/drawing/2014/main" id="{A6B9A65E-E8F0-5DD3-A248-41ADB0F657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24" tIns="44862" rIns="89724" bIns="44862"/>
          <a:lstStyle/>
          <a:p>
            <a:pPr eaLnBrk="1" hangingPunct="1"/>
            <a:r>
              <a:rPr lang="en-US" altLang="en-US"/>
              <a:t>Lesson Aim</a:t>
            </a:r>
          </a:p>
          <a:p>
            <a:pPr lvl="1" eaLnBrk="1" hangingPunct="1"/>
            <a:r>
              <a:rPr lang="en-US" altLang="en-US"/>
              <a:t>&lt;Enter lesson aim here.&gt;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C353616D-11BD-C859-F49D-75E210E2BC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862923-FE1E-403D-986A-45D3E0A94DCD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6CCEB022-9B58-E08E-4595-79019F107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A354E6C8-6C30-DBF2-B207-7BAD715AB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-1588"/>
            <a:ext cx="2973388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51205" name="Rectangle 4">
            <a:extLst>
              <a:ext uri="{FF2B5EF4-FFF2-40B4-BE49-F238E27FC236}">
                <a16:creationId xmlns:a16="http://schemas.microsoft.com/office/drawing/2014/main" id="{0496F9C1-784F-8966-73B4-DCA6A8ABE57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43013" y="563563"/>
            <a:ext cx="4384675" cy="3287712"/>
          </a:xfrm>
          <a:ln/>
        </p:spPr>
      </p:sp>
      <p:sp>
        <p:nvSpPr>
          <p:cNvPr id="51206" name="Rectangle 5">
            <a:extLst>
              <a:ext uri="{FF2B5EF4-FFF2-40B4-BE49-F238E27FC236}">
                <a16:creationId xmlns:a16="http://schemas.microsoft.com/office/drawing/2014/main" id="{3D7B7AD5-C779-7A54-C087-95570D101B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24" tIns="44862" rIns="89724" bIns="44862"/>
          <a:lstStyle/>
          <a:p>
            <a:pPr eaLnBrk="1" hangingPunct="1"/>
            <a:r>
              <a:rPr lang="en-US" altLang="en-US"/>
              <a:t>Lesson Aim</a:t>
            </a:r>
          </a:p>
          <a:p>
            <a:pPr lvl="1" eaLnBrk="1" hangingPunct="1"/>
            <a:r>
              <a:rPr lang="en-US" altLang="en-US"/>
              <a:t>&lt;Enter lesson aim here.&gt;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5198FA66-5B02-926E-EB9C-B6222C25A4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67DFBB-22AC-498D-8BA8-68D6A79B93CF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0E388C32-4DD9-F1F8-FB23-D8D187BFE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F7CC3D3F-DDA7-8DD9-1803-976B7F801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-1588"/>
            <a:ext cx="2973388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52229" name="Rectangle 4">
            <a:extLst>
              <a:ext uri="{FF2B5EF4-FFF2-40B4-BE49-F238E27FC236}">
                <a16:creationId xmlns:a16="http://schemas.microsoft.com/office/drawing/2014/main" id="{361130BE-2110-5774-C3CB-258B1291059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43013" y="563563"/>
            <a:ext cx="4384675" cy="3287712"/>
          </a:xfrm>
          <a:ln/>
        </p:spPr>
      </p:sp>
      <p:sp>
        <p:nvSpPr>
          <p:cNvPr id="52230" name="Rectangle 5">
            <a:extLst>
              <a:ext uri="{FF2B5EF4-FFF2-40B4-BE49-F238E27FC236}">
                <a16:creationId xmlns:a16="http://schemas.microsoft.com/office/drawing/2014/main" id="{D7A033B9-8BCF-FC95-A77D-8289489A4D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24" tIns="44862" rIns="89724" bIns="44862"/>
          <a:lstStyle/>
          <a:p>
            <a:pPr eaLnBrk="1" hangingPunct="1"/>
            <a:r>
              <a:rPr lang="en-US" altLang="en-US"/>
              <a:t>Lesson Aim</a:t>
            </a:r>
          </a:p>
          <a:p>
            <a:pPr lvl="1" eaLnBrk="1" hangingPunct="1"/>
            <a:r>
              <a:rPr lang="en-US" altLang="en-US"/>
              <a:t>&lt;Enter lesson aim here.&gt;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3B14C110-891D-44B6-476C-8D72180330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DDF2DA-F236-498F-8AFE-2801CB612F4D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9448D1BC-3AC2-3666-71F7-478AD0C67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94B934A9-7808-1221-29F2-BF29349FF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-1588"/>
            <a:ext cx="2973388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53253" name="Rectangle 4">
            <a:extLst>
              <a:ext uri="{FF2B5EF4-FFF2-40B4-BE49-F238E27FC236}">
                <a16:creationId xmlns:a16="http://schemas.microsoft.com/office/drawing/2014/main" id="{D2219304-435E-89CB-1EA1-43A3081062D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43013" y="563563"/>
            <a:ext cx="4384675" cy="3287712"/>
          </a:xfrm>
          <a:ln/>
        </p:spPr>
      </p:sp>
      <p:sp>
        <p:nvSpPr>
          <p:cNvPr id="53254" name="Rectangle 5">
            <a:extLst>
              <a:ext uri="{FF2B5EF4-FFF2-40B4-BE49-F238E27FC236}">
                <a16:creationId xmlns:a16="http://schemas.microsoft.com/office/drawing/2014/main" id="{0B9F5A99-8528-5AC4-23D4-597046B74B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24" tIns="44862" rIns="89724" bIns="44862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6DAC617A-15BF-709B-280C-AE0BB4EDA70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68C0A5D1-9AAA-A0AB-E507-7A17220FC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BBEF6313-9757-A535-9535-555F25474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294578-B833-4704-A72C-87CEAC89CBB7}" type="slidenum">
              <a:rPr lang="zh-CN" altLang="en-US" sz="800" b="0"/>
              <a:pPr/>
              <a:t>16</a:t>
            </a:fld>
            <a:endParaRPr lang="en-US" altLang="zh-CN" sz="800" b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124C6974-1E5F-AD3C-7DA3-EA6AEAC73B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D50077-79EA-4294-88E4-15C4DE338E36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46FAFCDE-5D29-C483-4998-94D858EC133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41375" y="241300"/>
            <a:ext cx="5233988" cy="3925888"/>
          </a:xfrm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D9458A97-D44C-BF3B-D3C1-D9120B4629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4305300"/>
            <a:ext cx="5988050" cy="4184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88A57004-61D1-0925-1A19-ADBEDA501E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6C1300F0-FFBB-1770-DA04-974712935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01A7C6A6-60A0-2E4B-C9CB-8E0678B745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820BE2-22A6-4C7B-937A-D7B4D92C0076}" type="slidenum">
              <a:rPr lang="zh-CN" altLang="en-US" sz="800" b="0"/>
              <a:pPr/>
              <a:t>18</a:t>
            </a:fld>
            <a:endParaRPr lang="en-US" altLang="zh-CN" sz="800" b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784F6C45-D32F-0AFC-E03A-D0E1EC8EF6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B10AF5-CA4D-4B8D-8C20-FC57A06E9C5A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C2F1B228-2C67-393D-D1F4-3A3F809D6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AEC9B2DB-B25F-5E49-4A15-5941C6386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-1588"/>
            <a:ext cx="2973388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57349" name="Rectangle 4">
            <a:extLst>
              <a:ext uri="{FF2B5EF4-FFF2-40B4-BE49-F238E27FC236}">
                <a16:creationId xmlns:a16="http://schemas.microsoft.com/office/drawing/2014/main" id="{C8930FDE-569C-1BF2-DF6A-CD7D899008E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43013" y="563563"/>
            <a:ext cx="4384675" cy="3287712"/>
          </a:xfrm>
          <a:ln/>
        </p:spPr>
      </p:sp>
      <p:sp>
        <p:nvSpPr>
          <p:cNvPr id="57350" name="Rectangle 5">
            <a:extLst>
              <a:ext uri="{FF2B5EF4-FFF2-40B4-BE49-F238E27FC236}">
                <a16:creationId xmlns:a16="http://schemas.microsoft.com/office/drawing/2014/main" id="{110F66AC-5D29-8B9A-A5BF-441230D5BF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15" tIns="44858" rIns="89715" bIns="44858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3523D5CF-A2C5-37D5-8709-7E6A1A7BF77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77B00D87-DCBA-4B66-DF06-068BEDCA4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BEA83997-EBEB-4245-FF0B-977DF3387B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F21C41-791E-48B7-B835-2911521785F8}" type="slidenum">
              <a:rPr lang="zh-CN" altLang="en-US" sz="800" b="0"/>
              <a:pPr/>
              <a:t>2</a:t>
            </a:fld>
            <a:endParaRPr lang="en-US" altLang="zh-CN" sz="800" b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78A7C04-C934-C4D5-6525-EAB0BA4900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DB60C3-63A9-404A-BC64-B4C803F1313B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2FA01B35-A3A7-7E3E-C847-FE1975460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AAB7A5C0-636C-BE2E-F268-BD78076F3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-1588"/>
            <a:ext cx="2973388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58373" name="Rectangle 4">
            <a:extLst>
              <a:ext uri="{FF2B5EF4-FFF2-40B4-BE49-F238E27FC236}">
                <a16:creationId xmlns:a16="http://schemas.microsoft.com/office/drawing/2014/main" id="{D3486D27-D3A6-4924-4FE9-DCC5B9E2A8E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43013" y="563563"/>
            <a:ext cx="4384675" cy="3287712"/>
          </a:xfrm>
          <a:ln/>
        </p:spPr>
      </p:sp>
      <p:sp>
        <p:nvSpPr>
          <p:cNvPr id="58374" name="Rectangle 5">
            <a:extLst>
              <a:ext uri="{FF2B5EF4-FFF2-40B4-BE49-F238E27FC236}">
                <a16:creationId xmlns:a16="http://schemas.microsoft.com/office/drawing/2014/main" id="{2A0E2019-0543-9C04-CE17-C48FD3A9DD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15" tIns="44858" rIns="89715" bIns="44858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363FCB73-78AD-A9FD-FD58-3D0B8705CA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A9D18A-8760-4943-91CE-0498208AFB87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A4DEA670-DD1E-D46F-15D5-AEBA30D04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9D39C5D8-8EC7-1A89-52B7-0745D760D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-1588"/>
            <a:ext cx="2973388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59397" name="Rectangle 4">
            <a:extLst>
              <a:ext uri="{FF2B5EF4-FFF2-40B4-BE49-F238E27FC236}">
                <a16:creationId xmlns:a16="http://schemas.microsoft.com/office/drawing/2014/main" id="{FD36B860-D9EB-BE06-4A35-E3C34A99624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43013" y="563563"/>
            <a:ext cx="4384675" cy="3287712"/>
          </a:xfrm>
          <a:ln/>
        </p:spPr>
      </p:sp>
      <p:sp>
        <p:nvSpPr>
          <p:cNvPr id="59398" name="Rectangle 5">
            <a:extLst>
              <a:ext uri="{FF2B5EF4-FFF2-40B4-BE49-F238E27FC236}">
                <a16:creationId xmlns:a16="http://schemas.microsoft.com/office/drawing/2014/main" id="{B641CD54-2697-E9C3-0E1F-849D975DC8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15" tIns="44858" rIns="89715" bIns="44858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79F3BA5E-64A4-CD99-0C78-B88B89DBFF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F00231-26B9-4A67-A379-FE2EE57F93A4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1BE4B0DF-D26E-7028-5EE5-5F4C00294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188BA54E-5BAA-BBFF-D0E0-FB21A8D7B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-1588"/>
            <a:ext cx="2973388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60421" name="Rectangle 4">
            <a:extLst>
              <a:ext uri="{FF2B5EF4-FFF2-40B4-BE49-F238E27FC236}">
                <a16:creationId xmlns:a16="http://schemas.microsoft.com/office/drawing/2014/main" id="{F885EE65-4078-E2B0-14BB-5D641771D24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43013" y="563563"/>
            <a:ext cx="4384675" cy="3287712"/>
          </a:xfrm>
          <a:ln/>
        </p:spPr>
      </p:sp>
      <p:sp>
        <p:nvSpPr>
          <p:cNvPr id="60422" name="Rectangle 5">
            <a:extLst>
              <a:ext uri="{FF2B5EF4-FFF2-40B4-BE49-F238E27FC236}">
                <a16:creationId xmlns:a16="http://schemas.microsoft.com/office/drawing/2014/main" id="{98F6D53A-0A6D-C83A-8F0B-CD10821F21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15" tIns="44858" rIns="89715" bIns="44858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61B13662-8D5C-423B-A159-1D441D9CB7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745C96-EE6A-4C40-A5DF-561B9675212B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5F820F03-109F-EE63-AA6D-0B8902A54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CCCC7D49-5000-AB62-D6C0-3E0068414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-1588"/>
            <a:ext cx="2973388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61445" name="Rectangle 4">
            <a:extLst>
              <a:ext uri="{FF2B5EF4-FFF2-40B4-BE49-F238E27FC236}">
                <a16:creationId xmlns:a16="http://schemas.microsoft.com/office/drawing/2014/main" id="{1BC68DC8-B23C-35DA-1FB6-2DAC927A53C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43013" y="563563"/>
            <a:ext cx="4384675" cy="3287712"/>
          </a:xfrm>
          <a:ln/>
        </p:spPr>
      </p:sp>
      <p:sp>
        <p:nvSpPr>
          <p:cNvPr id="61446" name="Rectangle 5">
            <a:extLst>
              <a:ext uri="{FF2B5EF4-FFF2-40B4-BE49-F238E27FC236}">
                <a16:creationId xmlns:a16="http://schemas.microsoft.com/office/drawing/2014/main" id="{3C2695FE-6616-1C4E-3D25-4CB36C89D4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15" tIns="44858" rIns="89715" bIns="44858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F4B34417-B4B3-DA05-E5AA-8557DBBB16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CDC841-C7B2-4BA8-929F-6689038EA947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69002CCF-57AF-0E6A-C0B0-E03067CFE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1DA7DA22-B0BE-AA13-7C48-3DCE7939F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-1588"/>
            <a:ext cx="2973388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62469" name="Rectangle 4">
            <a:extLst>
              <a:ext uri="{FF2B5EF4-FFF2-40B4-BE49-F238E27FC236}">
                <a16:creationId xmlns:a16="http://schemas.microsoft.com/office/drawing/2014/main" id="{214DFC13-A91B-B5B1-736E-AB4D34BDB51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43013" y="563563"/>
            <a:ext cx="4384675" cy="3287712"/>
          </a:xfrm>
          <a:ln/>
        </p:spPr>
      </p:sp>
      <p:sp>
        <p:nvSpPr>
          <p:cNvPr id="62470" name="Rectangle 5">
            <a:extLst>
              <a:ext uri="{FF2B5EF4-FFF2-40B4-BE49-F238E27FC236}">
                <a16:creationId xmlns:a16="http://schemas.microsoft.com/office/drawing/2014/main" id="{521DA252-DA89-3148-D21D-D249D5BD4C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15" tIns="44858" rIns="89715" bIns="44858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9A497F2E-8078-9B8A-330B-C09A2F5361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875283-B504-40BC-AF69-420380FBFAFE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43F4129B-6D3D-634E-B07E-362133060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ECE69F3-50C8-C114-A91F-3F73A7B01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-1588"/>
            <a:ext cx="2973388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63493" name="Rectangle 4">
            <a:extLst>
              <a:ext uri="{FF2B5EF4-FFF2-40B4-BE49-F238E27FC236}">
                <a16:creationId xmlns:a16="http://schemas.microsoft.com/office/drawing/2014/main" id="{C951E2D1-D075-677B-BE16-51B6E51A1E5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43013" y="563563"/>
            <a:ext cx="4384675" cy="3287712"/>
          </a:xfrm>
          <a:ln/>
        </p:spPr>
      </p:sp>
      <p:sp>
        <p:nvSpPr>
          <p:cNvPr id="63494" name="Rectangle 5">
            <a:extLst>
              <a:ext uri="{FF2B5EF4-FFF2-40B4-BE49-F238E27FC236}">
                <a16:creationId xmlns:a16="http://schemas.microsoft.com/office/drawing/2014/main" id="{27DF333A-2D94-3099-CF01-2D5144767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15" tIns="44858" rIns="89715" bIns="44858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BD9941EE-45AA-25F0-4135-1C66A74A3C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8E4E2AF-FE65-4B62-BD20-64EF475AEA35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CC77F96-B3AB-021B-7395-A4D7A5AE6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49696010-7D43-69D3-AC8B-132E90A59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-1588"/>
            <a:ext cx="2973388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64517" name="Rectangle 4">
            <a:extLst>
              <a:ext uri="{FF2B5EF4-FFF2-40B4-BE49-F238E27FC236}">
                <a16:creationId xmlns:a16="http://schemas.microsoft.com/office/drawing/2014/main" id="{C0805A20-561B-C92B-B236-74251E1B27D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43013" y="563563"/>
            <a:ext cx="4384675" cy="3287712"/>
          </a:xfrm>
          <a:ln/>
        </p:spPr>
      </p:sp>
      <p:sp>
        <p:nvSpPr>
          <p:cNvPr id="64518" name="Rectangle 5">
            <a:extLst>
              <a:ext uri="{FF2B5EF4-FFF2-40B4-BE49-F238E27FC236}">
                <a16:creationId xmlns:a16="http://schemas.microsoft.com/office/drawing/2014/main" id="{63B48B3A-1172-3750-0B01-4D690674E5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15" tIns="44858" rIns="89715" bIns="44858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AFC50BDB-F354-7D72-9566-09A7C9CF12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3D109C-EF5B-46B0-B8B8-55899CD328FB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28DBBFC1-0FAA-83CE-18DF-EE56633DA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249EB543-8CD2-7861-02CE-0400EA026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-1588"/>
            <a:ext cx="2973388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65541" name="Rectangle 4">
            <a:extLst>
              <a:ext uri="{FF2B5EF4-FFF2-40B4-BE49-F238E27FC236}">
                <a16:creationId xmlns:a16="http://schemas.microsoft.com/office/drawing/2014/main" id="{10A75B06-2271-B10E-7CB2-C21B87F33F8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43013" y="563563"/>
            <a:ext cx="4384675" cy="3287712"/>
          </a:xfrm>
          <a:ln/>
        </p:spPr>
      </p:sp>
      <p:sp>
        <p:nvSpPr>
          <p:cNvPr id="65542" name="Rectangle 5">
            <a:extLst>
              <a:ext uri="{FF2B5EF4-FFF2-40B4-BE49-F238E27FC236}">
                <a16:creationId xmlns:a16="http://schemas.microsoft.com/office/drawing/2014/main" id="{52A7629F-4E29-D856-7292-A640835257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15" tIns="44858" rIns="89715" bIns="44858"/>
          <a:lstStyle/>
          <a:p>
            <a:pPr eaLnBrk="1" hangingPunct="1"/>
            <a:r>
              <a:rPr lang="en-US" altLang="en-US"/>
              <a:t>Lesson Aim</a:t>
            </a:r>
          </a:p>
          <a:p>
            <a:pPr lvl="1" eaLnBrk="1" hangingPunct="1"/>
            <a:r>
              <a:rPr lang="en-US" altLang="en-US"/>
              <a:t>&lt;Enter lesson aim here.&gt;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82E4DC6A-7A30-E95F-885F-D02E9CDDFA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4C9E85-BCBA-4C99-B37D-D885211959C0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0223CECD-6397-5D38-4B0C-AE86954F2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D0CA9831-7F7C-776F-9621-F2AB2688F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-1588"/>
            <a:ext cx="2973388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66565" name="Rectangle 4">
            <a:extLst>
              <a:ext uri="{FF2B5EF4-FFF2-40B4-BE49-F238E27FC236}">
                <a16:creationId xmlns:a16="http://schemas.microsoft.com/office/drawing/2014/main" id="{BB18F9A8-57E3-7283-F3DC-94D12C2ECD6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43013" y="563563"/>
            <a:ext cx="4384675" cy="3287712"/>
          </a:xfrm>
          <a:ln/>
        </p:spPr>
      </p:sp>
      <p:sp>
        <p:nvSpPr>
          <p:cNvPr id="66566" name="Rectangle 5">
            <a:extLst>
              <a:ext uri="{FF2B5EF4-FFF2-40B4-BE49-F238E27FC236}">
                <a16:creationId xmlns:a16="http://schemas.microsoft.com/office/drawing/2014/main" id="{2C7D452F-C809-E251-9B39-A0202FF93E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15" tIns="44858" rIns="89715" bIns="44858"/>
          <a:lstStyle/>
          <a:p>
            <a:pPr eaLnBrk="1" hangingPunct="1"/>
            <a:r>
              <a:rPr lang="en-US" altLang="en-US"/>
              <a:t>Lesson Aim</a:t>
            </a:r>
          </a:p>
          <a:p>
            <a:pPr lvl="1" eaLnBrk="1" hangingPunct="1"/>
            <a:r>
              <a:rPr lang="en-US" altLang="en-US"/>
              <a:t>&lt;Enter lesson aim here.&gt;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043F2C8E-9115-BAFA-E3E5-338FA7093B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1B35E-C463-480D-8257-48B59C2494A9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F4EC6445-3532-F371-FA22-48D4ECA10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C82E4CB8-FFAD-232F-7EAB-1FBDF34D2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-1588"/>
            <a:ext cx="2973388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67589" name="Rectangle 4">
            <a:extLst>
              <a:ext uri="{FF2B5EF4-FFF2-40B4-BE49-F238E27FC236}">
                <a16:creationId xmlns:a16="http://schemas.microsoft.com/office/drawing/2014/main" id="{5B2EC746-FE0E-F3B3-92E6-557614F9DC4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43013" y="563563"/>
            <a:ext cx="4384675" cy="3287712"/>
          </a:xfrm>
          <a:ln/>
        </p:spPr>
      </p:sp>
      <p:sp>
        <p:nvSpPr>
          <p:cNvPr id="67590" name="Rectangle 5">
            <a:extLst>
              <a:ext uri="{FF2B5EF4-FFF2-40B4-BE49-F238E27FC236}">
                <a16:creationId xmlns:a16="http://schemas.microsoft.com/office/drawing/2014/main" id="{F48A92EE-DD35-5B35-CC9E-FF1A898A81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15" tIns="44858" rIns="89715" bIns="44858"/>
          <a:lstStyle/>
          <a:p>
            <a:pPr eaLnBrk="1" hangingPunct="1"/>
            <a:r>
              <a:rPr lang="en-US" altLang="en-US"/>
              <a:t>Lesson Aim</a:t>
            </a:r>
          </a:p>
          <a:p>
            <a:pPr lvl="1" eaLnBrk="1" hangingPunct="1"/>
            <a:r>
              <a:rPr lang="en-US" altLang="en-US"/>
              <a:t>&lt;Enter lesson aim here.&gt;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B5CEEE54-D535-B23C-67A6-8D87DBC27F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4B5DCBDC-7C3C-B8D7-2FB1-CF568A110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A91B6291-CE99-ABF6-FDFD-ABDC31DDFF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BE3184-0A75-40A8-8BB1-FF27D29F07C6}" type="slidenum">
              <a:rPr lang="zh-CN" altLang="en-US" sz="800" b="0"/>
              <a:pPr/>
              <a:t>3</a:t>
            </a:fld>
            <a:endParaRPr lang="en-US" altLang="zh-CN" sz="800" b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21870515-0872-08B3-56C9-35DCA0ACFC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C13046-97FF-4091-9590-F7AE36B1F37A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9320CEB3-8F5A-47B1-720E-25E256926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082C72CF-A936-6A73-C1E7-FA4A40A79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-1588"/>
            <a:ext cx="2973388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68613" name="Rectangle 4">
            <a:extLst>
              <a:ext uri="{FF2B5EF4-FFF2-40B4-BE49-F238E27FC236}">
                <a16:creationId xmlns:a16="http://schemas.microsoft.com/office/drawing/2014/main" id="{CF8ADCBD-A757-C8F6-8B97-A4B1F76CF33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43013" y="563563"/>
            <a:ext cx="4384675" cy="3287712"/>
          </a:xfrm>
          <a:ln/>
        </p:spPr>
      </p:sp>
      <p:sp>
        <p:nvSpPr>
          <p:cNvPr id="68614" name="Rectangle 5">
            <a:extLst>
              <a:ext uri="{FF2B5EF4-FFF2-40B4-BE49-F238E27FC236}">
                <a16:creationId xmlns:a16="http://schemas.microsoft.com/office/drawing/2014/main" id="{D19B7CD2-F030-B475-2545-9DE7BAF980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24" tIns="44862" rIns="89724" bIns="44862"/>
          <a:lstStyle/>
          <a:p>
            <a:pPr eaLnBrk="1" hangingPunct="1"/>
            <a:r>
              <a:rPr lang="en-US" altLang="en-US"/>
              <a:t>Lesson Aim</a:t>
            </a:r>
          </a:p>
          <a:p>
            <a:pPr lvl="1" eaLnBrk="1" hangingPunct="1"/>
            <a:r>
              <a:rPr lang="en-US" altLang="en-US"/>
              <a:t>&lt;Enter lesson aim here.&gt;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1">
            <a:extLst>
              <a:ext uri="{FF2B5EF4-FFF2-40B4-BE49-F238E27FC236}">
                <a16:creationId xmlns:a16="http://schemas.microsoft.com/office/drawing/2014/main" id="{54BFFB63-DF0B-F92C-A945-342E4E5E2A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EF43FE-167E-4DBA-9895-5889AB26F4A0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2A9B0E9B-5A2C-94DC-32A1-1193BAC8C1E3}"/>
              </a:ext>
            </a:extLst>
          </p:cNvPr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8C641296-051C-D818-901F-AA5C9B0F24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EG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6A25F9B3-4036-8852-BD9D-AAED897EEE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DA36E0-3907-4737-A1EC-79FEA1209701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3D0C543C-3DF1-8F96-8CFE-E95B7AD4462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090613" y="300038"/>
            <a:ext cx="4702175" cy="3527425"/>
          </a:xfrm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707252D1-FA32-2DE3-FE86-E8572860D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3875" y="4052888"/>
            <a:ext cx="5829300" cy="42529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88" tIns="43244" rIns="86488" bIns="43244"/>
          <a:lstStyle/>
          <a:p>
            <a:pPr eaLnBrk="1" hangingPunct="1"/>
            <a:r>
              <a:rPr lang="en-US" altLang="en-US" b="1"/>
              <a:t>Purpose:</a:t>
            </a:r>
            <a:r>
              <a:rPr lang="en-US" altLang="en-US"/>
              <a:t> This figure discusses application-layer protocols. </a:t>
            </a:r>
          </a:p>
          <a:p>
            <a:pPr eaLnBrk="1" hangingPunct="1"/>
            <a:r>
              <a:rPr lang="en-US" altLang="en-US" b="1"/>
              <a:t>Emphasize:</a:t>
            </a:r>
            <a:r>
              <a:rPr lang="en-US" altLang="en-US"/>
              <a:t> The common network applications today include file transfer, remote login, network management, and e-mail.</a:t>
            </a:r>
          </a:p>
          <a:p>
            <a:pPr eaLnBrk="1" hangingPunct="1"/>
            <a:r>
              <a:rPr lang="en-US" altLang="en-US"/>
              <a:t>We focus on TCP/IP in this course for several reasons: </a:t>
            </a:r>
          </a:p>
          <a:p>
            <a:pPr lvl="1" eaLnBrk="1" hangingPunct="1"/>
            <a:r>
              <a:rPr lang="en-US" altLang="en-US"/>
              <a:t>TCP/IP is a universally available protocol and you will use it at work. </a:t>
            </a:r>
          </a:p>
          <a:p>
            <a:pPr lvl="1" eaLnBrk="1" hangingPunct="1"/>
            <a:r>
              <a:rPr lang="en-US" altLang="en-US"/>
              <a:t>TCP/IP is a useful reference for understanding other protocols, because it includes elements that are representative of other protocols. </a:t>
            </a:r>
          </a:p>
          <a:p>
            <a:pPr lvl="1" eaLnBrk="1" hangingPunct="1"/>
            <a:r>
              <a:rPr lang="en-US" altLang="en-US"/>
              <a:t>TCP/IP is important because the router uses it as a configuration tool. The router uses Telnet for remote configuration, TFTP to transfer configuration files and operating system images, and SNMP for network management. 	</a:t>
            </a:r>
          </a:p>
          <a:p>
            <a:pPr eaLnBrk="1" hangingPunct="1"/>
            <a:r>
              <a:rPr lang="en-US" altLang="en-US" b="1"/>
              <a:t>Transition:</a:t>
            </a:r>
            <a:r>
              <a:rPr lang="en-US" altLang="en-US"/>
              <a:t> The next section moves down the model to discuss the transport layer.	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0C8F154B-BD1B-7F5B-DE36-F7CDB2B832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440278B2-65B3-3434-B49F-0CE3084D5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755EFF7E-8DA4-1E68-1850-F624821E63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A31C3B-B868-48EE-BC6D-EE1DA9BF1C20}" type="slidenum">
              <a:rPr lang="zh-CN" altLang="en-US" sz="800" b="0"/>
              <a:pPr/>
              <a:t>4</a:t>
            </a:fld>
            <a:endParaRPr lang="en-US" altLang="zh-CN" sz="800" b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69BCE5DA-FED3-DB86-8F34-BA77F4AAD2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4A211186-11FD-FC7C-CEE4-F2D552C5A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753D6201-6DEB-F1CA-5C82-07BEC21D0E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36A130-6A0E-48FD-859D-3A5381ABBE25}" type="slidenum">
              <a:rPr lang="zh-CN" altLang="en-US" sz="800" b="0"/>
              <a:pPr/>
              <a:t>5</a:t>
            </a:fld>
            <a:endParaRPr lang="en-US" altLang="zh-CN" sz="800" b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41F8F0AA-8644-8800-E3BF-880F70EA7CA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C4A89AD7-A0F9-D9A5-8192-02D97AFD5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8B69E4F2-2332-8B25-D5B1-791624EF95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2E9067-19BB-49D3-9B1D-7492E343C597}" type="slidenum">
              <a:rPr lang="zh-CN" altLang="en-US" sz="800" b="0"/>
              <a:pPr/>
              <a:t>6</a:t>
            </a:fld>
            <a:endParaRPr lang="en-US" altLang="zh-CN" sz="800" b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6153DE2A-BE5D-7FF5-4FB6-6350643A48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88C43A-C74F-48E7-B4CA-0DAE0ED2F6CD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A7EECD86-D0A2-29B8-1975-41DE873FF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ED7C0ED0-A93B-A25F-90A1-02E3FB86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-1588"/>
            <a:ext cx="2973388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45061" name="Rectangle 4">
            <a:extLst>
              <a:ext uri="{FF2B5EF4-FFF2-40B4-BE49-F238E27FC236}">
                <a16:creationId xmlns:a16="http://schemas.microsoft.com/office/drawing/2014/main" id="{9A75B17B-CF9D-6ADF-2D73-86BFA7EF434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43013" y="563563"/>
            <a:ext cx="4384675" cy="3287712"/>
          </a:xfrm>
          <a:ln/>
        </p:spPr>
      </p:sp>
      <p:sp>
        <p:nvSpPr>
          <p:cNvPr id="45062" name="Rectangle 5">
            <a:extLst>
              <a:ext uri="{FF2B5EF4-FFF2-40B4-BE49-F238E27FC236}">
                <a16:creationId xmlns:a16="http://schemas.microsoft.com/office/drawing/2014/main" id="{A79F4B25-F4BF-78CE-4305-095520E35D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24" tIns="44862" rIns="89724" bIns="44862"/>
          <a:lstStyle/>
          <a:p>
            <a:pPr eaLnBrk="1" hangingPunct="1"/>
            <a:r>
              <a:rPr lang="en-US" altLang="en-US"/>
              <a:t>Lesson Aim</a:t>
            </a:r>
          </a:p>
          <a:p>
            <a:pPr lvl="1" eaLnBrk="1" hangingPunct="1"/>
            <a:r>
              <a:rPr lang="en-US" altLang="en-US"/>
              <a:t>&lt;Enter lesson aim here.&gt;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0661C5A2-4480-E6E8-857A-6FFCDA4F46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A16B68-C323-4BAF-AC16-C7A0D01127A1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AD8914D6-623C-05A9-60FA-190037C01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C26B48F1-0819-E8F6-4F02-024957E08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-1588"/>
            <a:ext cx="2973388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46085" name="Rectangle 4">
            <a:extLst>
              <a:ext uri="{FF2B5EF4-FFF2-40B4-BE49-F238E27FC236}">
                <a16:creationId xmlns:a16="http://schemas.microsoft.com/office/drawing/2014/main" id="{7A57208A-9CAA-823B-4A5A-1D9C80C9330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43013" y="563563"/>
            <a:ext cx="4384675" cy="3287712"/>
          </a:xfrm>
          <a:ln/>
        </p:spPr>
      </p:sp>
      <p:sp>
        <p:nvSpPr>
          <p:cNvPr id="46086" name="Rectangle 5">
            <a:extLst>
              <a:ext uri="{FF2B5EF4-FFF2-40B4-BE49-F238E27FC236}">
                <a16:creationId xmlns:a16="http://schemas.microsoft.com/office/drawing/2014/main" id="{04F1FD2C-4EB4-DB69-3C0D-5B022DB792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24" tIns="44862" rIns="89724" bIns="44862"/>
          <a:lstStyle/>
          <a:p>
            <a:pPr eaLnBrk="1" hangingPunct="1"/>
            <a:r>
              <a:rPr lang="en-US" altLang="en-US"/>
              <a:t>Lesson Aim</a:t>
            </a:r>
          </a:p>
          <a:p>
            <a:pPr lvl="1" eaLnBrk="1" hangingPunct="1"/>
            <a:r>
              <a:rPr lang="en-US" altLang="en-US"/>
              <a:t>&lt;Enter lesson aim here.&gt;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4DC279D7-B773-2396-3027-6BA9581647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5A7506-5937-4DAE-8D0C-A2A77F688B2D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18FBC8A0-03A9-5B3F-2032-E2F006614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2B526BB6-395B-8AB8-1982-48AA0475E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-1588"/>
            <a:ext cx="2973388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47109" name="Rectangle 4">
            <a:extLst>
              <a:ext uri="{FF2B5EF4-FFF2-40B4-BE49-F238E27FC236}">
                <a16:creationId xmlns:a16="http://schemas.microsoft.com/office/drawing/2014/main" id="{83FDADBA-4A18-69AC-F1F9-6027E95186C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43013" y="563563"/>
            <a:ext cx="4384675" cy="3287712"/>
          </a:xfrm>
          <a:ln/>
        </p:spPr>
      </p:sp>
      <p:sp>
        <p:nvSpPr>
          <p:cNvPr id="47110" name="Rectangle 5">
            <a:extLst>
              <a:ext uri="{FF2B5EF4-FFF2-40B4-BE49-F238E27FC236}">
                <a16:creationId xmlns:a16="http://schemas.microsoft.com/office/drawing/2014/main" id="{09DEF179-E067-EBBF-3137-CD627A9BE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24" tIns="44862" rIns="89724" bIns="44862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556355F-C033-2B07-E22E-62B43D5F2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64313"/>
            <a:ext cx="9144000" cy="29845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>
            <a:lvl1pPr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D85F81-5A54-04B5-7040-71A44EA52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863" y="6634163"/>
            <a:ext cx="852487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>
            <a:spAutoFit/>
          </a:bodyPr>
          <a:lstStyle>
            <a:lvl1pPr defTabSz="814388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14388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14388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14388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14388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700">
                <a:solidFill>
                  <a:srgbClr val="C0C0C0"/>
                </a:solidFill>
                <a:ea typeface="宋体" panose="02010600030101010101" pitchFamily="2" charset="-122"/>
              </a:rPr>
              <a:t>BSCI v3.0—2-</a:t>
            </a:r>
            <a:fld id="{A8868A90-EF4F-4F18-A00D-802A60142BD7}" type="slidenum">
              <a:rPr lang="en-US" altLang="zh-CN" sz="700">
                <a:solidFill>
                  <a:srgbClr val="C0C0C0"/>
                </a:solidFill>
                <a:ea typeface="宋体" panose="02010600030101010101" pitchFamily="2" charset="-122"/>
              </a:rPr>
              <a:pPr algn="r"/>
              <a:t>‹#›</a:t>
            </a:fld>
            <a:endParaRPr lang="en-US" altLang="zh-CN" sz="700">
              <a:solidFill>
                <a:srgbClr val="C0C0C0"/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33F645-3511-5527-7B41-7C31A8A69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54275"/>
            <a:ext cx="9144000" cy="4111625"/>
          </a:xfrm>
          <a:prstGeom prst="rect">
            <a:avLst/>
          </a:prstGeom>
          <a:solidFill>
            <a:srgbClr val="30677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>
            <a:lvl1pPr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5" name="Picture 8" descr="MAD00558_jv">
            <a:extLst>
              <a:ext uri="{FF2B5EF4-FFF2-40B4-BE49-F238E27FC236}">
                <a16:creationId xmlns:a16="http://schemas.microsoft.com/office/drawing/2014/main" id="{4554829A-7E1D-CEDA-56C7-347779799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70" b="64130"/>
          <a:stretch>
            <a:fillRect/>
          </a:stretch>
        </p:blipFill>
        <p:spPr bwMode="auto">
          <a:xfrm>
            <a:off x="0" y="0"/>
            <a:ext cx="9140825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2406" name="Rectangle 6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55638" y="2951163"/>
            <a:ext cx="7797800" cy="50482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defRPr sz="2000"/>
            </a:lvl1pPr>
          </a:lstStyle>
          <a:p>
            <a:pPr lvl="0"/>
            <a:r>
              <a:rPr lang="en-US" altLang="zh-CN" noProof="0"/>
              <a:t>Module Title (Size 20)</a:t>
            </a:r>
          </a:p>
        </p:txBody>
      </p:sp>
      <p:sp>
        <p:nvSpPr>
          <p:cNvPr id="742407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55638" y="3606800"/>
            <a:ext cx="7802562" cy="533400"/>
          </a:xfrm>
        </p:spPr>
        <p:txBody>
          <a:bodyPr lIns="91440" tIns="45720" rIns="91440" bIns="45720"/>
          <a:lstStyle>
            <a:lvl1pPr>
              <a:lnSpc>
                <a:spcPct val="90000"/>
              </a:lnSpc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Lesson Title (Size 28)</a:t>
            </a:r>
          </a:p>
        </p:txBody>
      </p:sp>
    </p:spTree>
    <p:extLst>
      <p:ext uri="{BB962C8B-B14F-4D97-AF65-F5344CB8AC3E}">
        <p14:creationId xmlns:p14="http://schemas.microsoft.com/office/powerpoint/2010/main" val="38689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008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225425"/>
            <a:ext cx="2035175" cy="4983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225425"/>
            <a:ext cx="5957887" cy="4983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6206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457200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55638" y="1781175"/>
            <a:ext cx="7940675" cy="3571875"/>
          </a:xfrm>
        </p:spPr>
        <p:txBody>
          <a:bodyPr/>
          <a:lstStyle/>
          <a:p>
            <a:pPr lvl="0"/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223499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080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634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1636713"/>
            <a:ext cx="3894137" cy="3571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1636713"/>
            <a:ext cx="3894138" cy="3571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580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99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249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504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800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87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38DF86B-C41F-903C-F95F-CC3CE542A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28725"/>
          </a:xfrm>
          <a:prstGeom prst="rect">
            <a:avLst/>
          </a:prstGeom>
          <a:solidFill>
            <a:srgbClr val="30677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>
            <a:lvl1pPr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A63B137-56C8-59E4-2EC6-3D117F252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655638" y="225425"/>
            <a:ext cx="81454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643EEAA-B2C7-8CC0-E76A-79F1463B95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1636713"/>
            <a:ext cx="794067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Body Text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AutoShape 6">
            <a:extLst>
              <a:ext uri="{FF2B5EF4-FFF2-40B4-BE49-F238E27FC236}">
                <a16:creationId xmlns:a16="http://schemas.microsoft.com/office/drawing/2014/main" id="{E60E8EF6-7075-A44A-3A09-CF12E9260DA1}"/>
              </a:ext>
            </a:extLst>
          </p:cNvPr>
          <p:cNvSpPr>
            <a:spLocks noChangeArrowheads="1"/>
          </p:cNvSpPr>
          <p:nvPr/>
        </p:nvSpPr>
        <p:spPr bwMode="white">
          <a:xfrm rot="10800000">
            <a:off x="8756650" y="-9525"/>
            <a:ext cx="387350" cy="377825"/>
          </a:xfrm>
          <a:prstGeom prst="rtTriangl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>
            <a:lvl1pPr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3F77D1DE-2431-1AC0-F775-E1C416AA2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64313"/>
            <a:ext cx="9144000" cy="29845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>
            <a:lvl1pPr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  <p:sldLayoutId id="2147483937" r:id="rId12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</a:defRPr>
      </a:lvl5pPr>
      <a:lvl6pPr marL="4572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</a:defRPr>
      </a:lvl6pPr>
      <a:lvl7pPr marL="9144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</a:defRPr>
      </a:lvl7pPr>
      <a:lvl8pPr marL="13716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</a:defRPr>
      </a:lvl8pPr>
      <a:lvl9pPr marL="18288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2286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2286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39ED9194-1C21-3025-8DD9-1D37370112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55638" y="3182938"/>
            <a:ext cx="7802562" cy="5334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FFFFFF"/>
                </a:solidFill>
              </a:rPr>
              <a:t>Network Basic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022P_095">
            <a:extLst>
              <a:ext uri="{FF2B5EF4-FFF2-40B4-BE49-F238E27FC236}">
                <a16:creationId xmlns:a16="http://schemas.microsoft.com/office/drawing/2014/main" id="{9CD2428F-2762-75CD-AE69-84DB78C3E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70025"/>
            <a:ext cx="4725988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4">
            <a:extLst>
              <a:ext uri="{FF2B5EF4-FFF2-40B4-BE49-F238E27FC236}">
                <a16:creationId xmlns:a16="http://schemas.microsoft.com/office/drawing/2014/main" id="{838C934A-5562-F974-0F3A-1C911F0D80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5862638"/>
            <a:ext cx="5470525" cy="609600"/>
          </a:xfrm>
          <a:noFill/>
        </p:spPr>
        <p:txBody>
          <a:bodyPr lIns="82121" tIns="45718" rIns="82121" bIns="45718"/>
          <a:lstStyle/>
          <a:p>
            <a:pPr marL="344488" lvl="1" indent="-230188" eaLnBrk="1" hangingPunct="1"/>
            <a:r>
              <a:rPr lang="en-US" altLang="en-US" sz="2200">
                <a:cs typeface="Times New Roman" panose="02020603050405020304" pitchFamily="18" charset="0"/>
              </a:rPr>
              <a:t>More resilient than star topology.</a:t>
            </a:r>
          </a:p>
        </p:txBody>
      </p:sp>
      <p:sp>
        <p:nvSpPr>
          <p:cNvPr id="12292" name="Title 1">
            <a:extLst>
              <a:ext uri="{FF2B5EF4-FFF2-40B4-BE49-F238E27FC236}">
                <a16:creationId xmlns:a16="http://schemas.microsoft.com/office/drawing/2014/main" id="{B8FC457C-3819-D4CC-C739-A1C811C1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Extended-Star Topology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022P_096">
            <a:extLst>
              <a:ext uri="{FF2B5EF4-FFF2-40B4-BE49-F238E27FC236}">
                <a16:creationId xmlns:a16="http://schemas.microsoft.com/office/drawing/2014/main" id="{BE4E72DF-F315-C38A-00D2-75CA2143F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75" y="1325563"/>
            <a:ext cx="4598988" cy="411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4">
            <a:extLst>
              <a:ext uri="{FF2B5EF4-FFF2-40B4-BE49-F238E27FC236}">
                <a16:creationId xmlns:a16="http://schemas.microsoft.com/office/drawing/2014/main" id="{AC51A321-FF39-0D52-F75D-8D811F9CA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98700" y="5670550"/>
            <a:ext cx="5459413" cy="838200"/>
          </a:xfrm>
          <a:noFill/>
        </p:spPr>
        <p:txBody>
          <a:bodyPr lIns="82121" tIns="45718" rIns="82121" bIns="45718"/>
          <a:lstStyle/>
          <a:p>
            <a:pPr marL="344488" lvl="1" indent="-230188" eaLnBrk="1" hangingPunct="1">
              <a:lnSpc>
                <a:spcPct val="85000"/>
              </a:lnSpc>
            </a:pPr>
            <a:r>
              <a:rPr lang="en-US" altLang="en-US" sz="2200">
                <a:cs typeface="Times New Roman" panose="02020603050405020304" pitchFamily="18" charset="0"/>
              </a:rPr>
              <a:t>Signals travel around ring.</a:t>
            </a:r>
          </a:p>
          <a:p>
            <a:pPr marL="344488" lvl="1" indent="-230188" eaLnBrk="1" hangingPunct="1">
              <a:lnSpc>
                <a:spcPct val="85000"/>
              </a:lnSpc>
            </a:pPr>
            <a:r>
              <a:rPr lang="en-US" altLang="en-US" sz="2200">
                <a:cs typeface="Times New Roman" panose="02020603050405020304" pitchFamily="18" charset="0"/>
              </a:rPr>
              <a:t>Single point of failure.</a:t>
            </a:r>
          </a:p>
        </p:txBody>
      </p:sp>
      <p:sp>
        <p:nvSpPr>
          <p:cNvPr id="13316" name="Title 1">
            <a:extLst>
              <a:ext uri="{FF2B5EF4-FFF2-40B4-BE49-F238E27FC236}">
                <a16:creationId xmlns:a16="http://schemas.microsoft.com/office/drawing/2014/main" id="{EA88CFDA-2F29-D392-F8A5-A543F2B25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Ring Topology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022P_097">
            <a:extLst>
              <a:ext uri="{FF2B5EF4-FFF2-40B4-BE49-F238E27FC236}">
                <a16:creationId xmlns:a16="http://schemas.microsoft.com/office/drawing/2014/main" id="{1A5A8CAA-07EB-8575-80C1-DDE1FF1FA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450" y="1277938"/>
            <a:ext cx="4524375" cy="429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4">
            <a:extLst>
              <a:ext uri="{FF2B5EF4-FFF2-40B4-BE49-F238E27FC236}">
                <a16:creationId xmlns:a16="http://schemas.microsoft.com/office/drawing/2014/main" id="{875677B5-C91B-2BD6-B6F5-301C739C65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5925" y="5730875"/>
            <a:ext cx="6084888" cy="685800"/>
          </a:xfrm>
          <a:noFill/>
        </p:spPr>
        <p:txBody>
          <a:bodyPr lIns="82121" tIns="45718" rIns="82121" bIns="45718"/>
          <a:lstStyle/>
          <a:p>
            <a:pPr marL="344488" lvl="1" indent="-230188" eaLnBrk="1" hangingPunct="1">
              <a:lnSpc>
                <a:spcPct val="90000"/>
              </a:lnSpc>
            </a:pPr>
            <a:r>
              <a:rPr lang="en-US" altLang="en-US" sz="2200">
                <a:cs typeface="Times New Roman" panose="02020603050405020304" pitchFamily="18" charset="0"/>
              </a:rPr>
              <a:t>Signals travel in opposite directions.</a:t>
            </a:r>
          </a:p>
          <a:p>
            <a:pPr marL="344488" lvl="1" indent="-230188" eaLnBrk="1" hangingPunct="1">
              <a:lnSpc>
                <a:spcPct val="90000"/>
              </a:lnSpc>
            </a:pPr>
            <a:r>
              <a:rPr lang="en-US" altLang="en-US" sz="2200">
                <a:cs typeface="Times New Roman" panose="02020603050405020304" pitchFamily="18" charset="0"/>
              </a:rPr>
              <a:t>More resilient than single ring.</a:t>
            </a:r>
          </a:p>
        </p:txBody>
      </p:sp>
      <p:sp>
        <p:nvSpPr>
          <p:cNvPr id="14340" name="Title 1">
            <a:extLst>
              <a:ext uri="{FF2B5EF4-FFF2-40B4-BE49-F238E27FC236}">
                <a16:creationId xmlns:a16="http://schemas.microsoft.com/office/drawing/2014/main" id="{28B47897-A136-EC3A-1812-3D8C7723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Dual-Ring Topology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5" descr="301P_092">
            <a:extLst>
              <a:ext uri="{FF2B5EF4-FFF2-40B4-BE49-F238E27FC236}">
                <a16:creationId xmlns:a16="http://schemas.microsoft.com/office/drawing/2014/main" id="{638E8601-D1BF-88C1-8174-D710A52F3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1279525"/>
            <a:ext cx="5729287" cy="522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itle 1">
            <a:extLst>
              <a:ext uri="{FF2B5EF4-FFF2-40B4-BE49-F238E27FC236}">
                <a16:creationId xmlns:a16="http://schemas.microsoft.com/office/drawing/2014/main" id="{44E029A7-C9F9-C039-8CDB-FE69E9428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Logical Topologies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022P_098">
            <a:extLst>
              <a:ext uri="{FF2B5EF4-FFF2-40B4-BE49-F238E27FC236}">
                <a16:creationId xmlns:a16="http://schemas.microsoft.com/office/drawing/2014/main" id="{BA8B36CE-8210-11AE-218F-4547B73A5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1295400"/>
            <a:ext cx="6248400" cy="412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4">
            <a:extLst>
              <a:ext uri="{FF2B5EF4-FFF2-40B4-BE49-F238E27FC236}">
                <a16:creationId xmlns:a16="http://schemas.microsoft.com/office/drawing/2014/main" id="{EB9F07C1-A806-C59B-AB7B-79EB13A902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92350" y="5565775"/>
            <a:ext cx="4324350" cy="914400"/>
          </a:xfrm>
          <a:noFill/>
        </p:spPr>
        <p:txBody>
          <a:bodyPr lIns="82121" tIns="45718" rIns="82121" bIns="45718"/>
          <a:lstStyle/>
          <a:p>
            <a:pPr marL="344488" lvl="1" indent="-230188" eaLnBrk="1" hangingPunct="1"/>
            <a:r>
              <a:rPr lang="en-US" altLang="en-US" sz="2200">
                <a:cs typeface="Times New Roman" panose="02020603050405020304" pitchFamily="18" charset="0"/>
              </a:rPr>
              <a:t>Highly fault-tolerant</a:t>
            </a:r>
          </a:p>
          <a:p>
            <a:pPr marL="344488" lvl="1" indent="-230188" eaLnBrk="1" hangingPunct="1"/>
            <a:r>
              <a:rPr lang="en-US" altLang="en-US" sz="2200">
                <a:cs typeface="Times New Roman" panose="02020603050405020304" pitchFamily="18" charset="0"/>
              </a:rPr>
              <a:t>Expensive to implement</a:t>
            </a:r>
          </a:p>
        </p:txBody>
      </p:sp>
      <p:sp>
        <p:nvSpPr>
          <p:cNvPr id="16388" name="Title 1">
            <a:extLst>
              <a:ext uri="{FF2B5EF4-FFF2-40B4-BE49-F238E27FC236}">
                <a16:creationId xmlns:a16="http://schemas.microsoft.com/office/drawing/2014/main" id="{08D4E767-5971-4568-870F-D42472B3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Full-Mesh Topology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>
            <a:extLst>
              <a:ext uri="{FF2B5EF4-FFF2-40B4-BE49-F238E27FC236}">
                <a16:creationId xmlns:a16="http://schemas.microsoft.com/office/drawing/2014/main" id="{5997A120-625D-E213-158D-378849F38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5826125"/>
            <a:ext cx="6769100" cy="609600"/>
          </a:xfrm>
          <a:noFill/>
        </p:spPr>
        <p:txBody>
          <a:bodyPr lIns="82121" tIns="45718" rIns="82121" bIns="45718"/>
          <a:lstStyle/>
          <a:p>
            <a:pPr marL="344488" lvl="1" indent="-230188" eaLnBrk="1" hangingPunct="1"/>
            <a:r>
              <a:rPr lang="en-US" altLang="en-US" sz="2200">
                <a:cs typeface="Times New Roman" panose="02020603050405020304" pitchFamily="18" charset="0"/>
              </a:rPr>
              <a:t>Trade-off between fault tolerance and cost</a:t>
            </a:r>
          </a:p>
        </p:txBody>
      </p:sp>
      <p:pic>
        <p:nvPicPr>
          <p:cNvPr id="17411" name="Picture 4" descr="022P_099">
            <a:extLst>
              <a:ext uri="{FF2B5EF4-FFF2-40B4-BE49-F238E27FC236}">
                <a16:creationId xmlns:a16="http://schemas.microsoft.com/office/drawing/2014/main" id="{2DE30191-2D40-B2B0-055F-142AA7DD6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03363"/>
            <a:ext cx="6296025" cy="408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itle 1">
            <a:extLst>
              <a:ext uri="{FF2B5EF4-FFF2-40B4-BE49-F238E27FC236}">
                <a16:creationId xmlns:a16="http://schemas.microsoft.com/office/drawing/2014/main" id="{8A9C518E-2E44-3299-5750-C7650A039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Partial-Mesh Topology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C4F02CD5-FBE4-C091-1E49-A7361D8468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Connection to the Internet</a:t>
            </a:r>
          </a:p>
        </p:txBody>
      </p:sp>
      <p:pic>
        <p:nvPicPr>
          <p:cNvPr id="18435" name="Picture 26" descr="301P_347">
            <a:extLst>
              <a:ext uri="{FF2B5EF4-FFF2-40B4-BE49-F238E27FC236}">
                <a16:creationId xmlns:a16="http://schemas.microsoft.com/office/drawing/2014/main" id="{55A81EA6-1E7D-D74A-03D9-8AD28D119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1641475"/>
            <a:ext cx="7813675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>
            <a:extLst>
              <a:ext uri="{FF2B5EF4-FFF2-40B4-BE49-F238E27FC236}">
                <a16:creationId xmlns:a16="http://schemas.microsoft.com/office/drawing/2014/main" id="{E92A0514-1DE8-7EDF-AC8C-FF0559B5983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55638" y="3019425"/>
            <a:ext cx="7802562" cy="5334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FFFFFF"/>
                </a:solidFill>
              </a:rPr>
              <a:t>OSI Model</a:t>
            </a:r>
          </a:p>
          <a:p>
            <a:pPr eaLnBrk="1" hangingPunct="1"/>
            <a:r>
              <a:rPr lang="en-US" altLang="en-US">
                <a:solidFill>
                  <a:srgbClr val="FFFFFF"/>
                </a:solidFill>
              </a:rPr>
              <a:t>TCP/IP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7" descr="301P_348">
            <a:extLst>
              <a:ext uri="{FF2B5EF4-FFF2-40B4-BE49-F238E27FC236}">
                <a16:creationId xmlns:a16="http://schemas.microsoft.com/office/drawing/2014/main" id="{CC6B974B-4D30-8F18-6AC6-BFAD5EC35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46250"/>
            <a:ext cx="4945063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>
            <a:extLst>
              <a:ext uri="{FF2B5EF4-FFF2-40B4-BE49-F238E27FC236}">
                <a16:creationId xmlns:a16="http://schemas.microsoft.com/office/drawing/2014/main" id="{3D811F47-2155-3ECC-91FE-5DD063A14B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Understanding Host-to-Host Communications</a:t>
            </a:r>
          </a:p>
        </p:txBody>
      </p:sp>
      <p:sp>
        <p:nvSpPr>
          <p:cNvPr id="20484" name="Rectangle 8">
            <a:extLst>
              <a:ext uri="{FF2B5EF4-FFF2-40B4-BE49-F238E27FC236}">
                <a16:creationId xmlns:a16="http://schemas.microsoft.com/office/drawing/2014/main" id="{1C178281-3EAF-2B56-A211-95B41A2B47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1313" y="3038475"/>
            <a:ext cx="8459787" cy="2638425"/>
          </a:xfrm>
        </p:spPr>
        <p:txBody>
          <a:bodyPr/>
          <a:lstStyle/>
          <a:p>
            <a:pPr lvl="1" eaLnBrk="1" hangingPunct="1"/>
            <a:r>
              <a:rPr lang="en-US" altLang="en-US" sz="2200"/>
              <a:t>Older model</a:t>
            </a:r>
          </a:p>
          <a:p>
            <a:pPr lvl="2" eaLnBrk="1" hangingPunct="1"/>
            <a:r>
              <a:rPr lang="en-US" altLang="en-US" sz="2200" b="0"/>
              <a:t>Proprietary</a:t>
            </a:r>
          </a:p>
          <a:p>
            <a:pPr lvl="2" eaLnBrk="1" hangingPunct="1"/>
            <a:r>
              <a:rPr lang="en-US" altLang="en-US" sz="2200" b="0"/>
              <a:t>Application and combinations software controlled by one vendor</a:t>
            </a:r>
          </a:p>
          <a:p>
            <a:pPr lvl="1" eaLnBrk="1" hangingPunct="1"/>
            <a:r>
              <a:rPr lang="en-US" altLang="en-US" sz="2200"/>
              <a:t>Standards-based model</a:t>
            </a:r>
          </a:p>
          <a:p>
            <a:pPr lvl="2" eaLnBrk="1" hangingPunct="1"/>
            <a:r>
              <a:rPr lang="en-US" altLang="en-US" sz="2200" b="0"/>
              <a:t>Multivendor software</a:t>
            </a:r>
          </a:p>
          <a:p>
            <a:pPr lvl="2" eaLnBrk="1" hangingPunct="1"/>
            <a:r>
              <a:rPr lang="en-US" altLang="en-US" sz="2200" b="0"/>
              <a:t>Layered approach</a:t>
            </a:r>
          </a:p>
          <a:p>
            <a:pPr eaLnBrk="1" hangingPunct="1"/>
            <a:endParaRPr lang="en-US" altLang="en-US"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5" descr="301P_055">
            <a:extLst>
              <a:ext uri="{FF2B5EF4-FFF2-40B4-BE49-F238E27FC236}">
                <a16:creationId xmlns:a16="http://schemas.microsoft.com/office/drawing/2014/main" id="{B72C2613-D368-B826-997A-47BBEEBE9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1728788"/>
            <a:ext cx="2681288" cy="419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 Box 4">
            <a:extLst>
              <a:ext uri="{FF2B5EF4-FFF2-40B4-BE49-F238E27FC236}">
                <a16:creationId xmlns:a16="http://schemas.microsoft.com/office/drawing/2014/main" id="{EC430652-55AB-4ECC-59DC-525E13178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868488"/>
            <a:ext cx="4260850" cy="356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2" tIns="36510" rIns="73022" bIns="36510">
            <a:spAutoFit/>
          </a:bodyPr>
          <a:lstStyle>
            <a:lvl1pPr marL="342900" indent="-3429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200" b="0"/>
              <a:t>Reduces complexity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200" b="0"/>
              <a:t>Standardizes interfaces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200" b="0"/>
              <a:t>Facilitates modular engineering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200" b="0"/>
              <a:t>Ensures interoperable technology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200" b="0"/>
              <a:t>Accelerates evolution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200" b="0"/>
              <a:t>Simplifies teaching and learning</a:t>
            </a:r>
          </a:p>
        </p:txBody>
      </p:sp>
      <p:sp>
        <p:nvSpPr>
          <p:cNvPr id="21508" name="Title 1">
            <a:extLst>
              <a:ext uri="{FF2B5EF4-FFF2-40B4-BE49-F238E27FC236}">
                <a16:creationId xmlns:a16="http://schemas.microsoft.com/office/drawing/2014/main" id="{BD4F43D8-A9C7-7144-3DA1-C64BBC17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a Layered Network Model?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301P_048">
            <a:extLst>
              <a:ext uri="{FF2B5EF4-FFF2-40B4-BE49-F238E27FC236}">
                <a16:creationId xmlns:a16="http://schemas.microsoft.com/office/drawing/2014/main" id="{242E4DDA-1CE4-B8EE-6251-70C8FD41E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1254125"/>
            <a:ext cx="5334000" cy="529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>
            <a:extLst>
              <a:ext uri="{FF2B5EF4-FFF2-40B4-BE49-F238E27FC236}">
                <a16:creationId xmlns:a16="http://schemas.microsoft.com/office/drawing/2014/main" id="{BEF9C39B-0A37-563A-3FDE-27822BD2BB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a Network?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6" descr="301P_056">
            <a:extLst>
              <a:ext uri="{FF2B5EF4-FFF2-40B4-BE49-F238E27FC236}">
                <a16:creationId xmlns:a16="http://schemas.microsoft.com/office/drawing/2014/main" id="{63FB21C7-CB89-D401-0087-0BD56E774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22400"/>
            <a:ext cx="6859588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itle 1">
            <a:extLst>
              <a:ext uri="{FF2B5EF4-FFF2-40B4-BE49-F238E27FC236}">
                <a16:creationId xmlns:a16="http://schemas.microsoft.com/office/drawing/2014/main" id="{57836DD8-CF74-D7DE-8E6D-E8923B9F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Seven Layers of the OSI Model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5" descr="301P_057">
            <a:extLst>
              <a:ext uri="{FF2B5EF4-FFF2-40B4-BE49-F238E27FC236}">
                <a16:creationId xmlns:a16="http://schemas.microsoft.com/office/drawing/2014/main" id="{2ABA5A9D-32DE-1A4C-50B0-4457E64FC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63" y="1646238"/>
            <a:ext cx="7070725" cy="445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itle 1">
            <a:extLst>
              <a:ext uri="{FF2B5EF4-FFF2-40B4-BE49-F238E27FC236}">
                <a16:creationId xmlns:a16="http://schemas.microsoft.com/office/drawing/2014/main" id="{9708441C-9F6A-8CC9-B523-DC7B83AA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Seven Layers of the OSI Model (Cont.)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" descr="301P_058">
            <a:extLst>
              <a:ext uri="{FF2B5EF4-FFF2-40B4-BE49-F238E27FC236}">
                <a16:creationId xmlns:a16="http://schemas.microsoft.com/office/drawing/2014/main" id="{432A7255-5186-F365-42F9-57786E373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1633538"/>
            <a:ext cx="7245350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itle 1">
            <a:extLst>
              <a:ext uri="{FF2B5EF4-FFF2-40B4-BE49-F238E27FC236}">
                <a16:creationId xmlns:a16="http://schemas.microsoft.com/office/drawing/2014/main" id="{68D0C33B-8C89-7CD8-FD51-10CF1EB7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Seven Layers of the OSI Model (Cont.)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5" descr="301P_059">
            <a:extLst>
              <a:ext uri="{FF2B5EF4-FFF2-40B4-BE49-F238E27FC236}">
                <a16:creationId xmlns:a16="http://schemas.microsoft.com/office/drawing/2014/main" id="{6ECDECF4-8A9C-F1FA-7B27-DF5186FE4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1633538"/>
            <a:ext cx="7245350" cy="450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itle 1">
            <a:extLst>
              <a:ext uri="{FF2B5EF4-FFF2-40B4-BE49-F238E27FC236}">
                <a16:creationId xmlns:a16="http://schemas.microsoft.com/office/drawing/2014/main" id="{96CCB06A-A6AD-C635-892A-D99D06C8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Seven Layers of the OSI Model (Cont.)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301P_967">
            <a:extLst>
              <a:ext uri="{FF2B5EF4-FFF2-40B4-BE49-F238E27FC236}">
                <a16:creationId xmlns:a16="http://schemas.microsoft.com/office/drawing/2014/main" id="{DF715F45-5631-1CB4-CD66-D94021682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8" y="1633538"/>
            <a:ext cx="7245350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itle 1">
            <a:extLst>
              <a:ext uri="{FF2B5EF4-FFF2-40B4-BE49-F238E27FC236}">
                <a16:creationId xmlns:a16="http://schemas.microsoft.com/office/drawing/2014/main" id="{71DBADCC-4289-46CE-379F-A9F3F4ED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Seven Layers of the OSI Model (Cont.)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 descr="301P_966">
            <a:extLst>
              <a:ext uri="{FF2B5EF4-FFF2-40B4-BE49-F238E27FC236}">
                <a16:creationId xmlns:a16="http://schemas.microsoft.com/office/drawing/2014/main" id="{EE9F07A2-4C45-F5CE-F13C-0EE515EA9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638300"/>
            <a:ext cx="7165975" cy="447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itle 1">
            <a:extLst>
              <a:ext uri="{FF2B5EF4-FFF2-40B4-BE49-F238E27FC236}">
                <a16:creationId xmlns:a16="http://schemas.microsoft.com/office/drawing/2014/main" id="{10469D81-0715-3330-EEA4-30C768F0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Seven Layers of the OSI Model (Cont.)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301P_965">
            <a:extLst>
              <a:ext uri="{FF2B5EF4-FFF2-40B4-BE49-F238E27FC236}">
                <a16:creationId xmlns:a16="http://schemas.microsoft.com/office/drawing/2014/main" id="{28CBFF01-415D-C205-33AB-DB91848A2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3" y="1600200"/>
            <a:ext cx="7092950" cy="456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itle 1">
            <a:extLst>
              <a:ext uri="{FF2B5EF4-FFF2-40B4-BE49-F238E27FC236}">
                <a16:creationId xmlns:a16="http://schemas.microsoft.com/office/drawing/2014/main" id="{27AA25A4-F17D-FCC7-DF83-DCD3F36EC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Seven Layers of the OSI Model (Cont.)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 descr="301P_065">
            <a:extLst>
              <a:ext uri="{FF2B5EF4-FFF2-40B4-BE49-F238E27FC236}">
                <a16:creationId xmlns:a16="http://schemas.microsoft.com/office/drawing/2014/main" id="{11C7264C-57B0-98F8-491E-220A46A74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1582738"/>
            <a:ext cx="7780338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itle 1">
            <a:extLst>
              <a:ext uri="{FF2B5EF4-FFF2-40B4-BE49-F238E27FC236}">
                <a16:creationId xmlns:a16="http://schemas.microsoft.com/office/drawing/2014/main" id="{DEE6F5E5-8D95-8406-83F3-07D29FAE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Peer-to-Peer Communication	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5" descr="301P_063">
            <a:extLst>
              <a:ext uri="{FF2B5EF4-FFF2-40B4-BE49-F238E27FC236}">
                <a16:creationId xmlns:a16="http://schemas.microsoft.com/office/drawing/2014/main" id="{E5229884-00D0-67E2-0C8C-7D791EBA4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333500"/>
            <a:ext cx="6934200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itle 1">
            <a:extLst>
              <a:ext uri="{FF2B5EF4-FFF2-40B4-BE49-F238E27FC236}">
                <a16:creationId xmlns:a16="http://schemas.microsoft.com/office/drawing/2014/main" id="{39A4C139-EBF9-D2BA-306E-88CDF58E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Encapsulation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5" descr="301P_064">
            <a:extLst>
              <a:ext uri="{FF2B5EF4-FFF2-40B4-BE49-F238E27FC236}">
                <a16:creationId xmlns:a16="http://schemas.microsoft.com/office/drawing/2014/main" id="{764B9F4C-3818-4EF8-3B9A-CE3AD9C92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38" y="1322388"/>
            <a:ext cx="7010400" cy="514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itle 1">
            <a:extLst>
              <a:ext uri="{FF2B5EF4-FFF2-40B4-BE49-F238E27FC236}">
                <a16:creationId xmlns:a16="http://schemas.microsoft.com/office/drawing/2014/main" id="{658D0BD8-1E5C-6044-155E-71DCC808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De-Encapsulation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301P_049">
            <a:extLst>
              <a:ext uri="{FF2B5EF4-FFF2-40B4-BE49-F238E27FC236}">
                <a16:creationId xmlns:a16="http://schemas.microsoft.com/office/drawing/2014/main" id="{6615D9CF-8008-E366-05D8-256020B5D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50" y="1373188"/>
            <a:ext cx="6691313" cy="504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>
            <a:extLst>
              <a:ext uri="{FF2B5EF4-FFF2-40B4-BE49-F238E27FC236}">
                <a16:creationId xmlns:a16="http://schemas.microsoft.com/office/drawing/2014/main" id="{4894BDAE-3C11-D775-0CD6-97A8C119D0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Common Physical Components of a Network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6" descr="301P_964">
            <a:extLst>
              <a:ext uri="{FF2B5EF4-FFF2-40B4-BE49-F238E27FC236}">
                <a16:creationId xmlns:a16="http://schemas.microsoft.com/office/drawing/2014/main" id="{BD92AB09-7FB8-5C8D-B99B-A3BCF9D01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589088"/>
            <a:ext cx="2379663" cy="450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2">
            <a:extLst>
              <a:ext uri="{FF2B5EF4-FFF2-40B4-BE49-F238E27FC236}">
                <a16:creationId xmlns:a16="http://schemas.microsoft.com/office/drawing/2014/main" id="{7826E528-425C-811A-3C43-0BB5AE07AF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6563" y="2473325"/>
            <a:ext cx="4648200" cy="2286000"/>
          </a:xfrm>
          <a:noFill/>
        </p:spPr>
        <p:txBody>
          <a:bodyPr lIns="82121" tIns="45718" rIns="82121" bIns="45718"/>
          <a:lstStyle/>
          <a:p>
            <a:pPr lvl="1" eaLnBrk="1" hangingPunct="1"/>
            <a:r>
              <a:rPr lang="en-US" altLang="en-US" sz="2200">
                <a:cs typeface="Times New Roman" panose="02020603050405020304" pitchFamily="18" charset="0"/>
              </a:rPr>
              <a:t>Defines four layers</a:t>
            </a:r>
          </a:p>
          <a:p>
            <a:pPr lvl="1" eaLnBrk="1" hangingPunct="1"/>
            <a:r>
              <a:rPr lang="en-US" altLang="en-US" sz="2200">
                <a:cs typeface="Times New Roman" panose="02020603050405020304" pitchFamily="18" charset="0"/>
              </a:rPr>
              <a:t>Uses different names for Layers 1 through 3</a:t>
            </a:r>
          </a:p>
          <a:p>
            <a:pPr lvl="1" eaLnBrk="1" hangingPunct="1"/>
            <a:r>
              <a:rPr lang="en-US" altLang="en-US" sz="2200">
                <a:cs typeface="Times New Roman" panose="02020603050405020304" pitchFamily="18" charset="0"/>
              </a:rPr>
              <a:t>Combines Layers 5 through 7 into single application layer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3FC8CAA5-377C-E397-3BB0-FD8E20CF7F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TCP/IP Stack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5" descr="301P_963">
            <a:extLst>
              <a:ext uri="{FF2B5EF4-FFF2-40B4-BE49-F238E27FC236}">
                <a16:creationId xmlns:a16="http://schemas.microsoft.com/office/drawing/2014/main" id="{FBB7452F-7549-66CF-4DBC-493BBFA09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420813"/>
            <a:ext cx="7810500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2">
            <a:extLst>
              <a:ext uri="{FF2B5EF4-FFF2-40B4-BE49-F238E27FC236}">
                <a16:creationId xmlns:a16="http://schemas.microsoft.com/office/drawing/2014/main" id="{861D46D7-1DC6-6030-9355-BE892B9B13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TCP/IP Stack vs. the OSI Model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4">
            <a:extLst>
              <a:ext uri="{FF2B5EF4-FFF2-40B4-BE49-F238E27FC236}">
                <a16:creationId xmlns:a16="http://schemas.microsoft.com/office/drawing/2014/main" id="{16BBAA7A-538B-D5DA-8301-F63ECF275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1514475"/>
            <a:ext cx="8504238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itle 1">
            <a:extLst>
              <a:ext uri="{FF2B5EF4-FFF2-40B4-BE49-F238E27FC236}">
                <a16:creationId xmlns:a16="http://schemas.microsoft.com/office/drawing/2014/main" id="{64C52FF3-1F3B-2A72-9ECD-83272ED1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5" descr="301P_955">
            <a:extLst>
              <a:ext uri="{FF2B5EF4-FFF2-40B4-BE49-F238E27FC236}">
                <a16:creationId xmlns:a16="http://schemas.microsoft.com/office/drawing/2014/main" id="{2D18B1B6-FD90-1B3A-3F4F-CA321627A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271588"/>
            <a:ext cx="364807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3">
            <a:extLst>
              <a:ext uri="{FF2B5EF4-FFF2-40B4-BE49-F238E27FC236}">
                <a16:creationId xmlns:a16="http://schemas.microsoft.com/office/drawing/2014/main" id="{82421A91-A5F0-630E-551A-6C2733D72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388" y="1744663"/>
            <a:ext cx="2922587" cy="434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580" tIns="51791" rIns="103580" bIns="51791" anchor="ctr"/>
          <a:lstStyle>
            <a:lvl1pPr marL="342900" indent="-342900" defTabSz="10287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tabLst>
                <a:tab pos="6477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228600" defTabSz="10287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6477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228600" defTabSz="10287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tabLst>
                <a:tab pos="6477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6477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tabLst>
                <a:tab pos="6477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tabLst>
                <a:tab pos="6477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tabLst>
                <a:tab pos="6477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tabLst>
                <a:tab pos="6477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tabLst>
                <a:tab pos="6477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85000"/>
              </a:lnSpc>
              <a:buFont typeface="Wingdings" panose="05000000000000000000" pitchFamily="2" charset="2"/>
              <a:buChar char="§"/>
            </a:pPr>
            <a:r>
              <a:rPr lang="en-US" altLang="en-US"/>
              <a:t>File transfer</a:t>
            </a:r>
          </a:p>
          <a:p>
            <a:pPr lvl="2">
              <a:lnSpc>
                <a:spcPct val="85000"/>
              </a:lnSpc>
              <a:buFontTx/>
              <a:buChar char="–"/>
            </a:pPr>
            <a:r>
              <a:rPr lang="en-US" altLang="en-US" b="0"/>
              <a:t>FTP </a:t>
            </a:r>
          </a:p>
          <a:p>
            <a:pPr lvl="2">
              <a:lnSpc>
                <a:spcPct val="85000"/>
              </a:lnSpc>
              <a:buFontTx/>
              <a:buChar char="–"/>
            </a:pPr>
            <a:r>
              <a:rPr lang="en-US" altLang="en-US" b="0"/>
              <a:t>TFTP </a:t>
            </a:r>
          </a:p>
          <a:p>
            <a:pPr lvl="2">
              <a:lnSpc>
                <a:spcPct val="85000"/>
              </a:lnSpc>
              <a:buFontTx/>
              <a:buChar char="–"/>
            </a:pPr>
            <a:r>
              <a:rPr lang="en-US" altLang="en-US" b="0"/>
              <a:t>Network File System</a:t>
            </a:r>
          </a:p>
          <a:p>
            <a:pPr lvl="1">
              <a:lnSpc>
                <a:spcPct val="85000"/>
              </a:lnSpc>
              <a:buFont typeface="Wingdings" panose="05000000000000000000" pitchFamily="2" charset="2"/>
              <a:buChar char="§"/>
            </a:pPr>
            <a:r>
              <a:rPr lang="en-US" altLang="en-US"/>
              <a:t>E-mail</a:t>
            </a:r>
          </a:p>
          <a:p>
            <a:pPr lvl="2">
              <a:lnSpc>
                <a:spcPct val="85000"/>
              </a:lnSpc>
              <a:buFontTx/>
              <a:buChar char="–"/>
            </a:pPr>
            <a:r>
              <a:rPr lang="en-US" altLang="en-US" b="0"/>
              <a:t>Simple Mail Transfer Protocol</a:t>
            </a:r>
          </a:p>
          <a:p>
            <a:pPr lvl="1">
              <a:lnSpc>
                <a:spcPct val="85000"/>
              </a:lnSpc>
              <a:buFont typeface="Wingdings" panose="05000000000000000000" pitchFamily="2" charset="2"/>
              <a:buChar char="§"/>
            </a:pPr>
            <a:r>
              <a:rPr lang="en-US" altLang="en-US"/>
              <a:t>Remote login</a:t>
            </a:r>
          </a:p>
          <a:p>
            <a:pPr lvl="2">
              <a:lnSpc>
                <a:spcPct val="85000"/>
              </a:lnSpc>
              <a:buFontTx/>
              <a:buChar char="–"/>
            </a:pPr>
            <a:r>
              <a:rPr lang="en-US" altLang="en-US" b="0"/>
              <a:t>Telnet </a:t>
            </a:r>
          </a:p>
          <a:p>
            <a:pPr lvl="2">
              <a:lnSpc>
                <a:spcPct val="85000"/>
              </a:lnSpc>
              <a:buFontTx/>
              <a:buChar char="–"/>
            </a:pPr>
            <a:r>
              <a:rPr lang="en-US" altLang="en-US" b="0"/>
              <a:t>rlogin </a:t>
            </a:r>
          </a:p>
          <a:p>
            <a:pPr lvl="1">
              <a:lnSpc>
                <a:spcPct val="85000"/>
              </a:lnSpc>
              <a:buFont typeface="Wingdings" panose="05000000000000000000" pitchFamily="2" charset="2"/>
              <a:buChar char="§"/>
            </a:pPr>
            <a:r>
              <a:rPr lang="en-US" altLang="en-US"/>
              <a:t>Network management</a:t>
            </a:r>
          </a:p>
          <a:p>
            <a:pPr lvl="2">
              <a:lnSpc>
                <a:spcPct val="85000"/>
              </a:lnSpc>
              <a:buFontTx/>
              <a:buChar char="–"/>
            </a:pPr>
            <a:r>
              <a:rPr lang="en-US" altLang="en-US" b="0"/>
              <a:t>Simple Network Management </a:t>
            </a:r>
            <a:br>
              <a:rPr lang="en-US" altLang="en-US" b="0"/>
            </a:br>
            <a:r>
              <a:rPr lang="en-US" altLang="en-US" b="0"/>
              <a:t>Protocol</a:t>
            </a:r>
          </a:p>
          <a:p>
            <a:pPr lvl="1">
              <a:lnSpc>
                <a:spcPct val="85000"/>
              </a:lnSpc>
              <a:buFont typeface="Wingdings" panose="05000000000000000000" pitchFamily="2" charset="2"/>
              <a:buChar char="§"/>
            </a:pPr>
            <a:r>
              <a:rPr lang="en-US" altLang="en-US"/>
              <a:t>Name management</a:t>
            </a:r>
          </a:p>
          <a:p>
            <a:pPr lvl="2">
              <a:lnSpc>
                <a:spcPct val="85000"/>
              </a:lnSpc>
              <a:buFontTx/>
              <a:buChar char="–"/>
            </a:pPr>
            <a:r>
              <a:rPr lang="en-US" altLang="en-US" b="0"/>
              <a:t>Domain Name System</a:t>
            </a:r>
          </a:p>
        </p:txBody>
      </p:sp>
      <p:sp>
        <p:nvSpPr>
          <p:cNvPr id="35844" name="Title 1">
            <a:extLst>
              <a:ext uri="{FF2B5EF4-FFF2-40B4-BE49-F238E27FC236}">
                <a16:creationId xmlns:a16="http://schemas.microsoft.com/office/drawing/2014/main" id="{330D780C-15AC-1694-94D2-4BEC5EC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38" y="225425"/>
            <a:ext cx="8145462" cy="838200"/>
          </a:xfrm>
        </p:spPr>
        <p:txBody>
          <a:bodyPr/>
          <a:lstStyle/>
          <a:p>
            <a:r>
              <a:rPr lang="en-US" altLang="en-US"/>
              <a:t>TCP/IP Application Layer Overview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3">
            <a:extLst>
              <a:ext uri="{FF2B5EF4-FFF2-40B4-BE49-F238E27FC236}">
                <a16:creationId xmlns:a16="http://schemas.microsoft.com/office/drawing/2014/main" id="{D4F4BFE6-AB9E-1AC7-AE33-11BDC1CE85E2}"/>
              </a:ext>
            </a:extLst>
          </p:cNvPr>
          <p:cNvGrpSpPr>
            <a:grpSpLocks/>
          </p:cNvGrpSpPr>
          <p:nvPr/>
        </p:nvGrpSpPr>
        <p:grpSpPr bwMode="auto">
          <a:xfrm>
            <a:off x="2741613" y="2357438"/>
            <a:ext cx="3810000" cy="2025650"/>
            <a:chOff x="3272" y="1316"/>
            <a:chExt cx="1889" cy="1002"/>
          </a:xfrm>
        </p:grpSpPr>
        <p:sp>
          <p:nvSpPr>
            <p:cNvPr id="36867" name="AutoShape 4">
              <a:extLst>
                <a:ext uri="{FF2B5EF4-FFF2-40B4-BE49-F238E27FC236}">
                  <a16:creationId xmlns:a16="http://schemas.microsoft.com/office/drawing/2014/main" id="{F302E734-038A-9628-2747-205D17F6112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272" y="1316"/>
              <a:ext cx="1889" cy="1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68" name="Rectangle 5">
              <a:extLst>
                <a:ext uri="{FF2B5EF4-FFF2-40B4-BE49-F238E27FC236}">
                  <a16:creationId xmlns:a16="http://schemas.microsoft.com/office/drawing/2014/main" id="{7AF71AB8-916A-70AD-EAA1-18B61CC2A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3" y="1980"/>
              <a:ext cx="86" cy="325"/>
            </a:xfrm>
            <a:prstGeom prst="rect">
              <a:avLst/>
            </a:pr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5000"/>
                </a:lnSpc>
                <a:spcBef>
                  <a:spcPct val="35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35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35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35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35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en-US" sz="3000"/>
            </a:p>
          </p:txBody>
        </p:sp>
        <p:sp>
          <p:nvSpPr>
            <p:cNvPr id="36869" name="Freeform 6">
              <a:extLst>
                <a:ext uri="{FF2B5EF4-FFF2-40B4-BE49-F238E27FC236}">
                  <a16:creationId xmlns:a16="http://schemas.microsoft.com/office/drawing/2014/main" id="{5A68FE87-07CD-9141-4526-4AB771F6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4" y="1971"/>
              <a:ext cx="249" cy="343"/>
            </a:xfrm>
            <a:custGeom>
              <a:avLst/>
              <a:gdLst>
                <a:gd name="T0" fmla="*/ 2147483647 w 58"/>
                <a:gd name="T1" fmla="*/ 2147483647 h 80"/>
                <a:gd name="T2" fmla="*/ 2147483647 w 58"/>
                <a:gd name="T3" fmla="*/ 2147483647 h 80"/>
                <a:gd name="T4" fmla="*/ 2147483647 w 58"/>
                <a:gd name="T5" fmla="*/ 2147483647 h 80"/>
                <a:gd name="T6" fmla="*/ 2147483647 w 58"/>
                <a:gd name="T7" fmla="*/ 2147483647 h 80"/>
                <a:gd name="T8" fmla="*/ 2147483647 w 58"/>
                <a:gd name="T9" fmla="*/ 2147483647 h 80"/>
                <a:gd name="T10" fmla="*/ 2147483647 w 58"/>
                <a:gd name="T11" fmla="*/ 2147483647 h 80"/>
                <a:gd name="T12" fmla="*/ 2147483647 w 58"/>
                <a:gd name="T13" fmla="*/ 2147483647 h 80"/>
                <a:gd name="T14" fmla="*/ 0 w 58"/>
                <a:gd name="T15" fmla="*/ 2147483647 h 80"/>
                <a:gd name="T16" fmla="*/ 2147483647 w 58"/>
                <a:gd name="T17" fmla="*/ 0 h 80"/>
                <a:gd name="T18" fmla="*/ 2147483647 w 58"/>
                <a:gd name="T19" fmla="*/ 2147483647 h 80"/>
                <a:gd name="T20" fmla="*/ 2147483647 w 58"/>
                <a:gd name="T21" fmla="*/ 2147483647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8"/>
                <a:gd name="T34" fmla="*/ 0 h 80"/>
                <a:gd name="T35" fmla="*/ 58 w 58"/>
                <a:gd name="T36" fmla="*/ 80 h 8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0" name="Freeform 7">
              <a:extLst>
                <a:ext uri="{FF2B5EF4-FFF2-40B4-BE49-F238E27FC236}">
                  <a16:creationId xmlns:a16="http://schemas.microsoft.com/office/drawing/2014/main" id="{6DA7F1D6-F643-5E09-2E61-79ABAB3D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3" y="1971"/>
              <a:ext cx="249" cy="343"/>
            </a:xfrm>
            <a:custGeom>
              <a:avLst/>
              <a:gdLst>
                <a:gd name="T0" fmla="*/ 2147483647 w 58"/>
                <a:gd name="T1" fmla="*/ 2147483647 h 80"/>
                <a:gd name="T2" fmla="*/ 2147483647 w 58"/>
                <a:gd name="T3" fmla="*/ 2147483647 h 80"/>
                <a:gd name="T4" fmla="*/ 2147483647 w 58"/>
                <a:gd name="T5" fmla="*/ 2147483647 h 80"/>
                <a:gd name="T6" fmla="*/ 2147483647 w 58"/>
                <a:gd name="T7" fmla="*/ 2147483647 h 80"/>
                <a:gd name="T8" fmla="*/ 2147483647 w 58"/>
                <a:gd name="T9" fmla="*/ 2147483647 h 80"/>
                <a:gd name="T10" fmla="*/ 2147483647 w 58"/>
                <a:gd name="T11" fmla="*/ 2147483647 h 80"/>
                <a:gd name="T12" fmla="*/ 2147483647 w 58"/>
                <a:gd name="T13" fmla="*/ 2147483647 h 80"/>
                <a:gd name="T14" fmla="*/ 0 w 58"/>
                <a:gd name="T15" fmla="*/ 2147483647 h 80"/>
                <a:gd name="T16" fmla="*/ 2147483647 w 58"/>
                <a:gd name="T17" fmla="*/ 0 h 80"/>
                <a:gd name="T18" fmla="*/ 2147483647 w 58"/>
                <a:gd name="T19" fmla="*/ 2147483647 h 80"/>
                <a:gd name="T20" fmla="*/ 2147483647 w 58"/>
                <a:gd name="T21" fmla="*/ 2147483647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8"/>
                <a:gd name="T34" fmla="*/ 0 h 80"/>
                <a:gd name="T35" fmla="*/ 58 w 58"/>
                <a:gd name="T36" fmla="*/ 80 h 8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1" name="Freeform 8">
              <a:extLst>
                <a:ext uri="{FF2B5EF4-FFF2-40B4-BE49-F238E27FC236}">
                  <a16:creationId xmlns:a16="http://schemas.microsoft.com/office/drawing/2014/main" id="{9B713F63-B476-A496-E708-95750B0C36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3" y="1971"/>
              <a:ext cx="342" cy="343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2147483647 h 80"/>
                <a:gd name="T4" fmla="*/ 0 w 80"/>
                <a:gd name="T5" fmla="*/ 2147483647 h 80"/>
                <a:gd name="T6" fmla="*/ 2147483647 w 80"/>
                <a:gd name="T7" fmla="*/ 0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0"/>
                <a:gd name="T31" fmla="*/ 0 h 80"/>
                <a:gd name="T32" fmla="*/ 80 w 80"/>
                <a:gd name="T33" fmla="*/ 80 h 8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2" name="Freeform 9">
              <a:extLst>
                <a:ext uri="{FF2B5EF4-FFF2-40B4-BE49-F238E27FC236}">
                  <a16:creationId xmlns:a16="http://schemas.microsoft.com/office/drawing/2014/main" id="{BA091F7F-2CF9-C2AA-5EB1-DEE9F55A5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0" y="1971"/>
              <a:ext cx="223" cy="343"/>
            </a:xfrm>
            <a:custGeom>
              <a:avLst/>
              <a:gdLst>
                <a:gd name="T0" fmla="*/ 2147483647 w 52"/>
                <a:gd name="T1" fmla="*/ 2147483647 h 80"/>
                <a:gd name="T2" fmla="*/ 2147483647 w 52"/>
                <a:gd name="T3" fmla="*/ 2147483647 h 80"/>
                <a:gd name="T4" fmla="*/ 2147483647 w 52"/>
                <a:gd name="T5" fmla="*/ 2147483647 h 80"/>
                <a:gd name="T6" fmla="*/ 2147483647 w 52"/>
                <a:gd name="T7" fmla="*/ 2147483647 h 80"/>
                <a:gd name="T8" fmla="*/ 2147483647 w 52"/>
                <a:gd name="T9" fmla="*/ 2147483647 h 80"/>
                <a:gd name="T10" fmla="*/ 2147483647 w 52"/>
                <a:gd name="T11" fmla="*/ 2147483647 h 80"/>
                <a:gd name="T12" fmla="*/ 2147483647 w 52"/>
                <a:gd name="T13" fmla="*/ 2147483647 h 80"/>
                <a:gd name="T14" fmla="*/ 0 w 52"/>
                <a:gd name="T15" fmla="*/ 2147483647 h 80"/>
                <a:gd name="T16" fmla="*/ 0 w 52"/>
                <a:gd name="T17" fmla="*/ 2147483647 h 80"/>
                <a:gd name="T18" fmla="*/ 2147483647 w 52"/>
                <a:gd name="T19" fmla="*/ 2147483647 h 80"/>
                <a:gd name="T20" fmla="*/ 2147483647 w 52"/>
                <a:gd name="T21" fmla="*/ 2147483647 h 80"/>
                <a:gd name="T22" fmla="*/ 2147483647 w 52"/>
                <a:gd name="T23" fmla="*/ 2147483647 h 80"/>
                <a:gd name="T24" fmla="*/ 2147483647 w 52"/>
                <a:gd name="T25" fmla="*/ 2147483647 h 80"/>
                <a:gd name="T26" fmla="*/ 0 w 52"/>
                <a:gd name="T27" fmla="*/ 2147483647 h 80"/>
                <a:gd name="T28" fmla="*/ 2147483647 w 52"/>
                <a:gd name="T29" fmla="*/ 0 h 80"/>
                <a:gd name="T30" fmla="*/ 2147483647 w 52"/>
                <a:gd name="T31" fmla="*/ 2147483647 h 80"/>
                <a:gd name="T32" fmla="*/ 2147483647 w 52"/>
                <a:gd name="T33" fmla="*/ 2147483647 h 8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2"/>
                <a:gd name="T52" fmla="*/ 0 h 80"/>
                <a:gd name="T53" fmla="*/ 52 w 52"/>
                <a:gd name="T54" fmla="*/ 80 h 8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3" name="Freeform 10">
              <a:extLst>
                <a:ext uri="{FF2B5EF4-FFF2-40B4-BE49-F238E27FC236}">
                  <a16:creationId xmlns:a16="http://schemas.microsoft.com/office/drawing/2014/main" id="{B9565864-9760-FAF6-7B54-3D159BDE0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2" y="1586"/>
              <a:ext cx="81" cy="167"/>
            </a:xfrm>
            <a:custGeom>
              <a:avLst/>
              <a:gdLst>
                <a:gd name="T0" fmla="*/ 2147483647 w 19"/>
                <a:gd name="T1" fmla="*/ 2147483647 h 39"/>
                <a:gd name="T2" fmla="*/ 2147483647 w 19"/>
                <a:gd name="T3" fmla="*/ 0 h 39"/>
                <a:gd name="T4" fmla="*/ 0 w 19"/>
                <a:gd name="T5" fmla="*/ 2147483647 h 39"/>
                <a:gd name="T6" fmla="*/ 0 w 19"/>
                <a:gd name="T7" fmla="*/ 2147483647 h 39"/>
                <a:gd name="T8" fmla="*/ 2147483647 w 19"/>
                <a:gd name="T9" fmla="*/ 2147483647 h 39"/>
                <a:gd name="T10" fmla="*/ 2147483647 w 19"/>
                <a:gd name="T11" fmla="*/ 2147483647 h 39"/>
                <a:gd name="T12" fmla="*/ 2147483647 w 19"/>
                <a:gd name="T13" fmla="*/ 2147483647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39"/>
                <a:gd name="T23" fmla="*/ 19 w 19"/>
                <a:gd name="T24" fmla="*/ 39 h 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4" name="Freeform 11">
              <a:extLst>
                <a:ext uri="{FF2B5EF4-FFF2-40B4-BE49-F238E27FC236}">
                  <a16:creationId xmlns:a16="http://schemas.microsoft.com/office/drawing/2014/main" id="{B6CFF38A-1898-52DA-D369-256868638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9" y="1474"/>
              <a:ext cx="81" cy="279"/>
            </a:xfrm>
            <a:custGeom>
              <a:avLst/>
              <a:gdLst>
                <a:gd name="T0" fmla="*/ 2147483647 w 19"/>
                <a:gd name="T1" fmla="*/ 2147483647 h 65"/>
                <a:gd name="T2" fmla="*/ 2147483647 w 19"/>
                <a:gd name="T3" fmla="*/ 0 h 65"/>
                <a:gd name="T4" fmla="*/ 0 w 19"/>
                <a:gd name="T5" fmla="*/ 2147483647 h 65"/>
                <a:gd name="T6" fmla="*/ 0 w 19"/>
                <a:gd name="T7" fmla="*/ 2147483647 h 65"/>
                <a:gd name="T8" fmla="*/ 2147483647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2147483647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65"/>
                <a:gd name="T23" fmla="*/ 19 w 19"/>
                <a:gd name="T24" fmla="*/ 65 h 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5" name="Freeform 12">
              <a:extLst>
                <a:ext uri="{FF2B5EF4-FFF2-40B4-BE49-F238E27FC236}">
                  <a16:creationId xmlns:a16="http://schemas.microsoft.com/office/drawing/2014/main" id="{980EA25D-2440-3537-90B6-D8413D21F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1320"/>
              <a:ext cx="81" cy="514"/>
            </a:xfrm>
            <a:custGeom>
              <a:avLst/>
              <a:gdLst>
                <a:gd name="T0" fmla="*/ 2147483647 w 19"/>
                <a:gd name="T1" fmla="*/ 2147483647 h 120"/>
                <a:gd name="T2" fmla="*/ 2147483647 w 19"/>
                <a:gd name="T3" fmla="*/ 0 h 120"/>
                <a:gd name="T4" fmla="*/ 0 w 19"/>
                <a:gd name="T5" fmla="*/ 2147483647 h 120"/>
                <a:gd name="T6" fmla="*/ 0 w 19"/>
                <a:gd name="T7" fmla="*/ 2147483647 h 120"/>
                <a:gd name="T8" fmla="*/ 2147483647 w 19"/>
                <a:gd name="T9" fmla="*/ 2147483647 h 120"/>
                <a:gd name="T10" fmla="*/ 2147483647 w 19"/>
                <a:gd name="T11" fmla="*/ 2147483647 h 120"/>
                <a:gd name="T12" fmla="*/ 2147483647 w 19"/>
                <a:gd name="T13" fmla="*/ 2147483647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120"/>
                <a:gd name="T23" fmla="*/ 19 w 19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6" name="Freeform 13">
              <a:extLst>
                <a:ext uri="{FF2B5EF4-FFF2-40B4-BE49-F238E27FC236}">
                  <a16:creationId xmlns:a16="http://schemas.microsoft.com/office/drawing/2014/main" id="{9D472F44-0D20-BA29-FE32-E594E05E0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9" y="1474"/>
              <a:ext cx="81" cy="279"/>
            </a:xfrm>
            <a:custGeom>
              <a:avLst/>
              <a:gdLst>
                <a:gd name="T0" fmla="*/ 2147483647 w 19"/>
                <a:gd name="T1" fmla="*/ 2147483647 h 65"/>
                <a:gd name="T2" fmla="*/ 2147483647 w 19"/>
                <a:gd name="T3" fmla="*/ 0 h 65"/>
                <a:gd name="T4" fmla="*/ 0 w 19"/>
                <a:gd name="T5" fmla="*/ 2147483647 h 65"/>
                <a:gd name="T6" fmla="*/ 0 w 19"/>
                <a:gd name="T7" fmla="*/ 2147483647 h 65"/>
                <a:gd name="T8" fmla="*/ 2147483647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2147483647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65"/>
                <a:gd name="T23" fmla="*/ 19 w 19"/>
                <a:gd name="T24" fmla="*/ 65 h 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7" name="Freeform 14">
              <a:extLst>
                <a:ext uri="{FF2B5EF4-FFF2-40B4-BE49-F238E27FC236}">
                  <a16:creationId xmlns:a16="http://schemas.microsoft.com/office/drawing/2014/main" id="{36CFD557-2245-2994-7DF4-7F3245A6E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" y="1586"/>
              <a:ext cx="86" cy="167"/>
            </a:xfrm>
            <a:custGeom>
              <a:avLst/>
              <a:gdLst>
                <a:gd name="T0" fmla="*/ 2147483647 w 20"/>
                <a:gd name="T1" fmla="*/ 2147483647 h 39"/>
                <a:gd name="T2" fmla="*/ 2147483647 w 20"/>
                <a:gd name="T3" fmla="*/ 0 h 39"/>
                <a:gd name="T4" fmla="*/ 0 w 20"/>
                <a:gd name="T5" fmla="*/ 2147483647 h 39"/>
                <a:gd name="T6" fmla="*/ 0 w 20"/>
                <a:gd name="T7" fmla="*/ 2147483647 h 39"/>
                <a:gd name="T8" fmla="*/ 2147483647 w 20"/>
                <a:gd name="T9" fmla="*/ 2147483647 h 39"/>
                <a:gd name="T10" fmla="*/ 2147483647 w 20"/>
                <a:gd name="T11" fmla="*/ 2147483647 h 39"/>
                <a:gd name="T12" fmla="*/ 2147483647 w 20"/>
                <a:gd name="T13" fmla="*/ 2147483647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39"/>
                <a:gd name="T23" fmla="*/ 20 w 20"/>
                <a:gd name="T24" fmla="*/ 39 h 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8" name="Freeform 15">
              <a:extLst>
                <a:ext uri="{FF2B5EF4-FFF2-40B4-BE49-F238E27FC236}">
                  <a16:creationId xmlns:a16="http://schemas.microsoft.com/office/drawing/2014/main" id="{339E57D7-DE75-0FE2-EB0B-3E373F480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" y="1474"/>
              <a:ext cx="82" cy="279"/>
            </a:xfrm>
            <a:custGeom>
              <a:avLst/>
              <a:gdLst>
                <a:gd name="T0" fmla="*/ 2147483647 w 19"/>
                <a:gd name="T1" fmla="*/ 2147483647 h 65"/>
                <a:gd name="T2" fmla="*/ 2147483647 w 19"/>
                <a:gd name="T3" fmla="*/ 0 h 65"/>
                <a:gd name="T4" fmla="*/ 0 w 19"/>
                <a:gd name="T5" fmla="*/ 2147483647 h 65"/>
                <a:gd name="T6" fmla="*/ 0 w 19"/>
                <a:gd name="T7" fmla="*/ 2147483647 h 65"/>
                <a:gd name="T8" fmla="*/ 2147483647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2147483647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65"/>
                <a:gd name="T23" fmla="*/ 19 w 19"/>
                <a:gd name="T24" fmla="*/ 65 h 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9" name="Freeform 16">
              <a:extLst>
                <a:ext uri="{FF2B5EF4-FFF2-40B4-BE49-F238E27FC236}">
                  <a16:creationId xmlns:a16="http://schemas.microsoft.com/office/drawing/2014/main" id="{D216A91D-D236-AB24-94B5-6EC22F0FF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1320"/>
              <a:ext cx="82" cy="514"/>
            </a:xfrm>
            <a:custGeom>
              <a:avLst/>
              <a:gdLst>
                <a:gd name="T0" fmla="*/ 2147483647 w 19"/>
                <a:gd name="T1" fmla="*/ 2147483647 h 120"/>
                <a:gd name="T2" fmla="*/ 2147483647 w 19"/>
                <a:gd name="T3" fmla="*/ 0 h 120"/>
                <a:gd name="T4" fmla="*/ 0 w 19"/>
                <a:gd name="T5" fmla="*/ 2147483647 h 120"/>
                <a:gd name="T6" fmla="*/ 0 w 19"/>
                <a:gd name="T7" fmla="*/ 2147483647 h 120"/>
                <a:gd name="T8" fmla="*/ 2147483647 w 19"/>
                <a:gd name="T9" fmla="*/ 2147483647 h 120"/>
                <a:gd name="T10" fmla="*/ 2147483647 w 19"/>
                <a:gd name="T11" fmla="*/ 2147483647 h 120"/>
                <a:gd name="T12" fmla="*/ 2147483647 w 19"/>
                <a:gd name="T13" fmla="*/ 2147483647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120"/>
                <a:gd name="T23" fmla="*/ 19 w 19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0" name="Freeform 17">
              <a:extLst>
                <a:ext uri="{FF2B5EF4-FFF2-40B4-BE49-F238E27FC236}">
                  <a16:creationId xmlns:a16="http://schemas.microsoft.com/office/drawing/2014/main" id="{666F2483-CB76-093A-961F-8CD00A898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8" y="1474"/>
              <a:ext cx="82" cy="279"/>
            </a:xfrm>
            <a:custGeom>
              <a:avLst/>
              <a:gdLst>
                <a:gd name="T0" fmla="*/ 2147483647 w 19"/>
                <a:gd name="T1" fmla="*/ 2147483647 h 65"/>
                <a:gd name="T2" fmla="*/ 2147483647 w 19"/>
                <a:gd name="T3" fmla="*/ 0 h 65"/>
                <a:gd name="T4" fmla="*/ 0 w 19"/>
                <a:gd name="T5" fmla="*/ 2147483647 h 65"/>
                <a:gd name="T6" fmla="*/ 0 w 19"/>
                <a:gd name="T7" fmla="*/ 2147483647 h 65"/>
                <a:gd name="T8" fmla="*/ 2147483647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2147483647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65"/>
                <a:gd name="T23" fmla="*/ 19 w 19"/>
                <a:gd name="T24" fmla="*/ 65 h 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Freeform 18">
              <a:extLst>
                <a:ext uri="{FF2B5EF4-FFF2-40B4-BE49-F238E27FC236}">
                  <a16:creationId xmlns:a16="http://schemas.microsoft.com/office/drawing/2014/main" id="{163ABEE0-5C01-2807-519B-C0801E958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5" y="1586"/>
              <a:ext cx="82" cy="167"/>
            </a:xfrm>
            <a:custGeom>
              <a:avLst/>
              <a:gdLst>
                <a:gd name="T0" fmla="*/ 2147483647 w 19"/>
                <a:gd name="T1" fmla="*/ 2147483647 h 39"/>
                <a:gd name="T2" fmla="*/ 2147483647 w 19"/>
                <a:gd name="T3" fmla="*/ 0 h 39"/>
                <a:gd name="T4" fmla="*/ 0 w 19"/>
                <a:gd name="T5" fmla="*/ 2147483647 h 39"/>
                <a:gd name="T6" fmla="*/ 0 w 19"/>
                <a:gd name="T7" fmla="*/ 2147483647 h 39"/>
                <a:gd name="T8" fmla="*/ 2147483647 w 19"/>
                <a:gd name="T9" fmla="*/ 2147483647 h 39"/>
                <a:gd name="T10" fmla="*/ 2147483647 w 19"/>
                <a:gd name="T11" fmla="*/ 2147483647 h 39"/>
                <a:gd name="T12" fmla="*/ 2147483647 w 19"/>
                <a:gd name="T13" fmla="*/ 2147483647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39"/>
                <a:gd name="T23" fmla="*/ 19 w 19"/>
                <a:gd name="T24" fmla="*/ 39 h 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9" descr="301P_962">
            <a:extLst>
              <a:ext uri="{FF2B5EF4-FFF2-40B4-BE49-F238E27FC236}">
                <a16:creationId xmlns:a16="http://schemas.microsoft.com/office/drawing/2014/main" id="{394E7E70-FC28-8B4D-7DE7-0006D51A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1463675"/>
            <a:ext cx="8366125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4">
            <a:extLst>
              <a:ext uri="{FF2B5EF4-FFF2-40B4-BE49-F238E27FC236}">
                <a16:creationId xmlns:a16="http://schemas.microsoft.com/office/drawing/2014/main" id="{BBBE9F3E-C69B-3515-7CCB-2F9B7CDC4E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Interpreting a Network Diagram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301P_050">
            <a:extLst>
              <a:ext uri="{FF2B5EF4-FFF2-40B4-BE49-F238E27FC236}">
                <a16:creationId xmlns:a16="http://schemas.microsoft.com/office/drawing/2014/main" id="{917A2267-A4D1-F77A-5773-42A36966A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1347788"/>
            <a:ext cx="8007350" cy="361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EFDED2B0-1D56-B1F3-9278-A35715AA41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Resource-Sharing Functions and Benefits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BDE58854-3256-E415-366B-F383848E29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47938" y="5054600"/>
            <a:ext cx="3997325" cy="1447800"/>
          </a:xfrm>
          <a:noFill/>
        </p:spPr>
        <p:txBody>
          <a:bodyPr lIns="82121" tIns="45718" rIns="82121" bIns="45718"/>
          <a:lstStyle/>
          <a:p>
            <a:pPr lvl="1" eaLnBrk="1" hangingPunct="1">
              <a:lnSpc>
                <a:spcPct val="90000"/>
              </a:lnSpc>
            </a:pPr>
            <a:r>
              <a:rPr lang="en-US" altLang="en-US"/>
              <a:t>Data and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Network storage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Backup devices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1154354-D5DC-3C9A-04A3-5BA92CF316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Characteristics of a Network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0EF456E-230D-9603-687E-7E6D32567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en-US" sz="2200"/>
              <a:t>Speed</a:t>
            </a:r>
          </a:p>
          <a:p>
            <a:pPr lvl="1" eaLnBrk="1" hangingPunct="1"/>
            <a:r>
              <a:rPr lang="en-US" altLang="en-US" sz="2200"/>
              <a:t>Cost</a:t>
            </a:r>
          </a:p>
          <a:p>
            <a:pPr lvl="1" eaLnBrk="1" hangingPunct="1"/>
            <a:r>
              <a:rPr lang="en-US" altLang="en-US" sz="2200"/>
              <a:t>Security</a:t>
            </a:r>
          </a:p>
          <a:p>
            <a:pPr lvl="1" eaLnBrk="1" hangingPunct="1"/>
            <a:r>
              <a:rPr lang="en-US" altLang="en-US" sz="2200"/>
              <a:t>Availability</a:t>
            </a:r>
          </a:p>
          <a:p>
            <a:pPr lvl="1" eaLnBrk="1" hangingPunct="1"/>
            <a:r>
              <a:rPr lang="en-US" altLang="en-US" sz="2200"/>
              <a:t>Scalability</a:t>
            </a:r>
          </a:p>
          <a:p>
            <a:pPr lvl="1" eaLnBrk="1" hangingPunct="1"/>
            <a:r>
              <a:rPr lang="en-US" altLang="en-US" sz="2200"/>
              <a:t>Reliability</a:t>
            </a:r>
          </a:p>
          <a:p>
            <a:pPr lvl="1" eaLnBrk="1" hangingPunct="1"/>
            <a:r>
              <a:rPr lang="en-US" altLang="en-US" sz="2200"/>
              <a:t>Topology</a:t>
            </a:r>
          </a:p>
          <a:p>
            <a:pPr eaLnBrk="1" hangingPunct="1"/>
            <a:endParaRPr lang="en-US" altLang="en-US"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 descr="301P_942">
            <a:extLst>
              <a:ext uri="{FF2B5EF4-FFF2-40B4-BE49-F238E27FC236}">
                <a16:creationId xmlns:a16="http://schemas.microsoft.com/office/drawing/2014/main" id="{6FB0B164-A429-E7D3-40B6-F2C6DC7EB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2514600"/>
            <a:ext cx="78486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itle 1">
            <a:extLst>
              <a:ext uri="{FF2B5EF4-FFF2-40B4-BE49-F238E27FC236}">
                <a16:creationId xmlns:a16="http://schemas.microsoft.com/office/drawing/2014/main" id="{F48B23B5-00CF-9D8A-5901-02C914D8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Physical Topology Categories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022P_093">
            <a:extLst>
              <a:ext uri="{FF2B5EF4-FFF2-40B4-BE49-F238E27FC236}">
                <a16:creationId xmlns:a16="http://schemas.microsoft.com/office/drawing/2014/main" id="{B561BD7E-363E-5073-A339-1EE5E101A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1752600"/>
            <a:ext cx="70421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4">
            <a:extLst>
              <a:ext uri="{FF2B5EF4-FFF2-40B4-BE49-F238E27FC236}">
                <a16:creationId xmlns:a16="http://schemas.microsoft.com/office/drawing/2014/main" id="{DA53BD64-C731-5CE5-5D51-0B2998E73D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5638800"/>
            <a:ext cx="5715000" cy="609600"/>
          </a:xfrm>
          <a:noFill/>
        </p:spPr>
        <p:txBody>
          <a:bodyPr lIns="82121" tIns="45718" rIns="82121" bIns="45718"/>
          <a:lstStyle/>
          <a:p>
            <a:pPr marL="344488" lvl="1" indent="-230188" eaLnBrk="1" hangingPunct="1"/>
            <a:r>
              <a:rPr lang="en-US" altLang="en-US" sz="2200">
                <a:cs typeface="Times New Roman" panose="02020603050405020304" pitchFamily="18" charset="0"/>
              </a:rPr>
              <a:t>All devices receive the signal.</a:t>
            </a:r>
            <a:endParaRPr lang="en-US" altLang="en-US" sz="2200"/>
          </a:p>
        </p:txBody>
      </p:sp>
      <p:sp>
        <p:nvSpPr>
          <p:cNvPr id="10244" name="Title 1">
            <a:extLst>
              <a:ext uri="{FF2B5EF4-FFF2-40B4-BE49-F238E27FC236}">
                <a16:creationId xmlns:a16="http://schemas.microsoft.com/office/drawing/2014/main" id="{8635F05B-29D9-62AA-5435-C1C709863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Bus Topology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022P_094">
            <a:extLst>
              <a:ext uri="{FF2B5EF4-FFF2-40B4-BE49-F238E27FC236}">
                <a16:creationId xmlns:a16="http://schemas.microsoft.com/office/drawing/2014/main" id="{E0AA1663-35EC-C1E0-1D91-C6CAF2207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8" y="1335088"/>
            <a:ext cx="4278312" cy="406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4">
            <a:extLst>
              <a:ext uri="{FF2B5EF4-FFF2-40B4-BE49-F238E27FC236}">
                <a16:creationId xmlns:a16="http://schemas.microsoft.com/office/drawing/2014/main" id="{FD1E1010-56FA-6B12-1645-7E2F73256D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8763" y="5564188"/>
            <a:ext cx="6088062" cy="838200"/>
          </a:xfrm>
          <a:noFill/>
        </p:spPr>
        <p:txBody>
          <a:bodyPr lIns="82121" tIns="45718" rIns="82121" bIns="45718"/>
          <a:lstStyle/>
          <a:p>
            <a:pPr marL="344488" lvl="1" indent="-230188" eaLnBrk="1" hangingPunct="1">
              <a:lnSpc>
                <a:spcPct val="85000"/>
              </a:lnSpc>
            </a:pPr>
            <a:r>
              <a:rPr lang="en-US" altLang="en-US" sz="2200">
                <a:cs typeface="Times New Roman" panose="02020603050405020304" pitchFamily="18" charset="0"/>
              </a:rPr>
              <a:t>Transmission through a central point.</a:t>
            </a:r>
          </a:p>
          <a:p>
            <a:pPr marL="344488" lvl="1" indent="-230188" eaLnBrk="1" hangingPunct="1">
              <a:lnSpc>
                <a:spcPct val="85000"/>
              </a:lnSpc>
            </a:pPr>
            <a:r>
              <a:rPr lang="en-US" altLang="en-US" sz="2200">
                <a:cs typeface="Times New Roman" panose="02020603050405020304" pitchFamily="18" charset="0"/>
              </a:rPr>
              <a:t>Single point of failure.</a:t>
            </a:r>
            <a:endParaRPr lang="en-US" altLang="en-US" sz="2200"/>
          </a:p>
        </p:txBody>
      </p:sp>
      <p:sp>
        <p:nvSpPr>
          <p:cNvPr id="11268" name="Title 1">
            <a:extLst>
              <a:ext uri="{FF2B5EF4-FFF2-40B4-BE49-F238E27FC236}">
                <a16:creationId xmlns:a16="http://schemas.microsoft.com/office/drawing/2014/main" id="{2B0F7311-A4E3-1656-72AE-E1C17842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Star Topology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LS_PPT_v6.0">
  <a:themeElements>
    <a:clrScheme name="CLS_PPT_v6.0 12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306774"/>
      </a:accent1>
      <a:accent2>
        <a:srgbClr val="B92B38"/>
      </a:accent2>
      <a:accent3>
        <a:srgbClr val="FFFFFF"/>
      </a:accent3>
      <a:accent4>
        <a:srgbClr val="000000"/>
      </a:accent4>
      <a:accent5>
        <a:srgbClr val="ADB8BC"/>
      </a:accent5>
      <a:accent6>
        <a:srgbClr val="A72632"/>
      </a:accent6>
      <a:hlink>
        <a:srgbClr val="9999CC"/>
      </a:hlink>
      <a:folHlink>
        <a:srgbClr val="EEB30E"/>
      </a:folHlink>
    </a:clrScheme>
    <a:fontScheme name="CLS_PPT_v6.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2124" tIns="41061" rIns="82124" bIns="41061" numCol="1" anchor="t" anchorCtr="0" compatLnSpc="1">
        <a:prstTxWarp prst="textNoShape">
          <a:avLst/>
        </a:prstTxWarp>
      </a:bodyPr>
      <a:lstStyle>
        <a:defPPr marL="0" marR="0" indent="0" algn="l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2124" tIns="41061" rIns="82124" bIns="41061" numCol="1" anchor="t" anchorCtr="0" compatLnSpc="1">
        <a:prstTxWarp prst="textNoShape">
          <a:avLst/>
        </a:prstTxWarp>
      </a:bodyPr>
      <a:lstStyle>
        <a:defPPr marL="0" marR="0" indent="0" algn="l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LS_PPT_v6.0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_PPT_v6.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S_PPT_v6.0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_PPT_v6.0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_PPT_v6.0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_PPT_v6.0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_PPT_v6.0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_PPT_v6.0 8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339999"/>
        </a:accent1>
        <a:accent2>
          <a:srgbClr val="B92B38"/>
        </a:accent2>
        <a:accent3>
          <a:srgbClr val="FFFFFF"/>
        </a:accent3>
        <a:accent4>
          <a:srgbClr val="000000"/>
        </a:accent4>
        <a:accent5>
          <a:srgbClr val="ADCACA"/>
        </a:accent5>
        <a:accent6>
          <a:srgbClr val="A72632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_PPT_v6.0 9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339999"/>
        </a:accent1>
        <a:accent2>
          <a:srgbClr val="B92B38"/>
        </a:accent2>
        <a:accent3>
          <a:srgbClr val="FFFFFF"/>
        </a:accent3>
        <a:accent4>
          <a:srgbClr val="000000"/>
        </a:accent4>
        <a:accent5>
          <a:srgbClr val="ADCACA"/>
        </a:accent5>
        <a:accent6>
          <a:srgbClr val="A72632"/>
        </a:accent6>
        <a:hlink>
          <a:srgbClr val="9999CC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_PPT_v6.0 10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339999"/>
        </a:accent1>
        <a:accent2>
          <a:srgbClr val="B92B38"/>
        </a:accent2>
        <a:accent3>
          <a:srgbClr val="FFFFFF"/>
        </a:accent3>
        <a:accent4>
          <a:srgbClr val="000000"/>
        </a:accent4>
        <a:accent5>
          <a:srgbClr val="ADCACA"/>
        </a:accent5>
        <a:accent6>
          <a:srgbClr val="A72632"/>
        </a:accent6>
        <a:hlink>
          <a:srgbClr val="9999CC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_PPT_v6.0 1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339999"/>
        </a:accent1>
        <a:accent2>
          <a:srgbClr val="B92B38"/>
        </a:accent2>
        <a:accent3>
          <a:srgbClr val="FFFFFF"/>
        </a:accent3>
        <a:accent4>
          <a:srgbClr val="000000"/>
        </a:accent4>
        <a:accent5>
          <a:srgbClr val="ADCACA"/>
        </a:accent5>
        <a:accent6>
          <a:srgbClr val="A72632"/>
        </a:accent6>
        <a:hlink>
          <a:srgbClr val="9999CC"/>
        </a:hlink>
        <a:folHlink>
          <a:srgbClr val="EEB30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_PPT_v6.0 12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306774"/>
        </a:accent1>
        <a:accent2>
          <a:srgbClr val="B92B38"/>
        </a:accent2>
        <a:accent3>
          <a:srgbClr val="FFFFFF"/>
        </a:accent3>
        <a:accent4>
          <a:srgbClr val="000000"/>
        </a:accent4>
        <a:accent5>
          <a:srgbClr val="ADB8BC"/>
        </a:accent5>
        <a:accent6>
          <a:srgbClr val="A72632"/>
        </a:accent6>
        <a:hlink>
          <a:srgbClr val="9999CC"/>
        </a:hlink>
        <a:folHlink>
          <a:srgbClr val="EEB3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716301037B5E40913C55AFF7F64156" ma:contentTypeVersion="6" ma:contentTypeDescription="Create a new document." ma:contentTypeScope="" ma:versionID="f2a7be63ae4f2ba467ffb680eac5c2ba">
  <xsd:schema xmlns:xsd="http://www.w3.org/2001/XMLSchema" xmlns:xs="http://www.w3.org/2001/XMLSchema" xmlns:p="http://schemas.microsoft.com/office/2006/metadata/properties" xmlns:ns2="cce15442-0c2b-4d6c-9d0f-7489833308fe" xmlns:ns3="2e99cebe-22b5-4aa3-82cd-89803ee89195" targetNamespace="http://schemas.microsoft.com/office/2006/metadata/properties" ma:root="true" ma:fieldsID="2180c9e3b1a43d982cea16a4a3f05fa3" ns2:_="" ns3:_="">
    <xsd:import namespace="cce15442-0c2b-4d6c-9d0f-7489833308fe"/>
    <xsd:import namespace="2e99cebe-22b5-4aa3-82cd-89803ee891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e15442-0c2b-4d6c-9d0f-7489833308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99cebe-22b5-4aa3-82cd-89803ee8919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355A73-19B8-48D5-8591-5843839E65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e15442-0c2b-4d6c-9d0f-7489833308fe"/>
    <ds:schemaRef ds:uri="2e99cebe-22b5-4aa3-82cd-89803ee891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11F55A-30BA-4A0E-8096-8814EBE3A2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CLS_PPT_v6.0</Template>
  <TotalTime>4831</TotalTime>
  <Pages>28</Pages>
  <Words>523</Words>
  <Application>Microsoft Office PowerPoint</Application>
  <PresentationFormat>On-screen Show (4:3)</PresentationFormat>
  <Paragraphs>145</Paragraphs>
  <Slides>34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CLS_PPT_v6.0</vt:lpstr>
      <vt:lpstr>PowerPoint Presentation</vt:lpstr>
      <vt:lpstr>What Is a Network?</vt:lpstr>
      <vt:lpstr>Common Physical Components of a Network</vt:lpstr>
      <vt:lpstr>Interpreting a Network Diagram</vt:lpstr>
      <vt:lpstr>Resource-Sharing Functions and Benefits</vt:lpstr>
      <vt:lpstr>Characteristics of a Network</vt:lpstr>
      <vt:lpstr>Physical Topology Categories</vt:lpstr>
      <vt:lpstr>Bus Topology</vt:lpstr>
      <vt:lpstr>Star Topology</vt:lpstr>
      <vt:lpstr>Extended-Star Topology</vt:lpstr>
      <vt:lpstr>Ring Topology</vt:lpstr>
      <vt:lpstr>Dual-Ring Topology</vt:lpstr>
      <vt:lpstr>Logical Topologies</vt:lpstr>
      <vt:lpstr>Full-Mesh Topology</vt:lpstr>
      <vt:lpstr>Partial-Mesh Topology</vt:lpstr>
      <vt:lpstr>Connection to the Internet</vt:lpstr>
      <vt:lpstr>PowerPoint Presentation</vt:lpstr>
      <vt:lpstr>Understanding Host-to-Host Communications</vt:lpstr>
      <vt:lpstr>Why a Layered Network Model?</vt:lpstr>
      <vt:lpstr>The Seven Layers of the OSI Model</vt:lpstr>
      <vt:lpstr>The Seven Layers of the OSI Model (Cont.)</vt:lpstr>
      <vt:lpstr>The Seven Layers of the OSI Model (Cont.)</vt:lpstr>
      <vt:lpstr>The Seven Layers of the OSI Model (Cont.)</vt:lpstr>
      <vt:lpstr>The Seven Layers of the OSI Model (Cont.)</vt:lpstr>
      <vt:lpstr>The Seven Layers of the OSI Model (Cont.)</vt:lpstr>
      <vt:lpstr>The Seven Layers of the OSI Model (Cont.)</vt:lpstr>
      <vt:lpstr>Peer-to-Peer Communication </vt:lpstr>
      <vt:lpstr>Data Encapsulation</vt:lpstr>
      <vt:lpstr>Data De-Encapsulation</vt:lpstr>
      <vt:lpstr>TCP/IP Stack</vt:lpstr>
      <vt:lpstr>TCP/IP Stack vs. the OSI Model</vt:lpstr>
      <vt:lpstr>Applications</vt:lpstr>
      <vt:lpstr>TCP/IP Application Layer Overview</vt:lpstr>
      <vt:lpstr>PowerPoint Presentation</vt:lpstr>
    </vt:vector>
  </TitlesOfParts>
  <Company>Global Knowledge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BSCI v2.0</dc:title>
  <dc:subject>Module 03 Lesson 01</dc:subject>
  <dc:creator>Global Knowledge</dc:creator>
  <cp:keywords/>
  <dc:description/>
  <cp:lastModifiedBy>Linhover</cp:lastModifiedBy>
  <cp:revision>276</cp:revision>
  <cp:lastPrinted>1999-01-27T00:54:54Z</cp:lastPrinted>
  <dcterms:created xsi:type="dcterms:W3CDTF">2002-08-27T12:04:17Z</dcterms:created>
  <dcterms:modified xsi:type="dcterms:W3CDTF">2023-03-22T10:39:52Z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enita Bangloy">
    <vt:lpwstr>12.21.01 - Copyright date changed to 2002</vt:lpwstr>
  </property>
  <property fmtid="{D5CDD505-2E9C-101B-9397-08002B2CF9AE}" pid="3" name="Jenita ">
    <vt:lpwstr>12.21.01 - Line tool now defaults to 3 points size and black color. Previous version created white line which is not visible</vt:lpwstr>
  </property>
  <property fmtid="{D5CDD505-2E9C-101B-9397-08002B2CF9AE}" pid="4" name="JBangloy">
    <vt:lpwstr>12.21.01 - All remaining Helvetica changed to Arial</vt:lpwstr>
  </property>
</Properties>
</file>