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3"/>
    <p:sldMasterId id="2147483936" r:id="rId4"/>
    <p:sldMasterId id="2147483942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302" r:id="rId8"/>
    <p:sldId id="303" r:id="rId9"/>
    <p:sldId id="258" r:id="rId10"/>
    <p:sldId id="299" r:id="rId11"/>
    <p:sldId id="259" r:id="rId12"/>
    <p:sldId id="260" r:id="rId13"/>
    <p:sldId id="298" r:id="rId14"/>
    <p:sldId id="286" r:id="rId15"/>
    <p:sldId id="288" r:id="rId16"/>
    <p:sldId id="301" r:id="rId17"/>
    <p:sldId id="290" r:id="rId18"/>
    <p:sldId id="291" r:id="rId19"/>
    <p:sldId id="262" r:id="rId20"/>
    <p:sldId id="304" r:id="rId21"/>
    <p:sldId id="263" r:id="rId22"/>
    <p:sldId id="264" r:id="rId23"/>
    <p:sldId id="265" r:id="rId24"/>
    <p:sldId id="295" r:id="rId25"/>
    <p:sldId id="296" r:id="rId26"/>
    <p:sldId id="297" r:id="rId27"/>
    <p:sldId id="266" r:id="rId28"/>
    <p:sldId id="267" r:id="rId29"/>
    <p:sldId id="268" r:id="rId30"/>
    <p:sldId id="269" r:id="rId31"/>
    <p:sldId id="294" r:id="rId32"/>
    <p:sldId id="292" r:id="rId33"/>
    <p:sldId id="270" r:id="rId34"/>
    <p:sldId id="293" r:id="rId35"/>
    <p:sldId id="283" r:id="rId36"/>
    <p:sldId id="285" r:id="rId37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D2B4"/>
    <a:srgbClr val="35297D"/>
    <a:srgbClr val="00252E"/>
    <a:srgbClr val="FFFF9B"/>
    <a:srgbClr val="FFCC68"/>
    <a:srgbClr val="FFE59B"/>
    <a:srgbClr val="F6B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88612" autoAdjust="0"/>
  </p:normalViewPr>
  <p:slideViewPr>
    <p:cSldViewPr snapToGrid="0">
      <p:cViewPr>
        <p:scale>
          <a:sx n="75" d="100"/>
          <a:sy n="75" d="100"/>
        </p:scale>
        <p:origin x="-1062" y="324"/>
      </p:cViewPr>
      <p:guideLst>
        <p:guide orient="horz" pos="10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770" y="-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01BB5648-46DB-52CD-61A2-5FCC6179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958263"/>
            <a:ext cx="68373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814" tIns="50787" rIns="96814" bIns="50787">
            <a:spAutoFit/>
          </a:bodyPr>
          <a:lstStyle>
            <a:lvl1pPr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1513" indent="-18891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9541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16063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1988" defTabSz="619125"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91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35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0788" defTabSz="619125" eaLnBrk="0" fontAlgn="base" hangingPunct="0">
              <a:spcBef>
                <a:spcPct val="0"/>
              </a:spcBef>
              <a:spcAft>
                <a:spcPct val="0"/>
              </a:spcAft>
              <a:tabLst>
                <a:tab pos="2416175" algn="l"/>
                <a:tab pos="488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800"/>
              <a:t>Copyright © 2001, Cisco Systems, Inc. All rights reserved. Printed in USA.</a:t>
            </a:r>
            <a:br>
              <a:rPr lang="en-US" altLang="zh-CN" sz="800"/>
            </a:br>
            <a:r>
              <a:rPr lang="en-US" altLang="zh-CN" sz="800"/>
              <a:t>Presentation_ID.scr</a:t>
            </a:r>
          </a:p>
        </p:txBody>
      </p:sp>
      <p:sp>
        <p:nvSpPr>
          <p:cNvPr id="76803" name="Line 5">
            <a:extLst>
              <a:ext uri="{FF2B5EF4-FFF2-40B4-BE49-F238E27FC236}">
                <a16:creationId xmlns:a16="http://schemas.microsoft.com/office/drawing/2014/main" id="{D51690D5-89BC-8DFE-6788-58668AD1E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8" y="8972550"/>
            <a:ext cx="6675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>
            <a:extLst>
              <a:ext uri="{FF2B5EF4-FFF2-40B4-BE49-F238E27FC236}">
                <a16:creationId xmlns:a16="http://schemas.microsoft.com/office/drawing/2014/main" id="{CA07D436-2005-C667-DF84-05EC45B6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8596313"/>
            <a:ext cx="4476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3305" name="Rectangle 9">
            <a:extLst>
              <a:ext uri="{FF2B5EF4-FFF2-40B4-BE49-F238E27FC236}">
                <a16:creationId xmlns:a16="http://schemas.microsoft.com/office/drawing/2014/main" id="{C3004385-9860-C8C2-8745-606DAD74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8774113"/>
            <a:ext cx="26098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71" tIns="50030" rIns="95371" bIns="50030">
            <a:spAutoFit/>
          </a:bodyPr>
          <a:lstStyle>
            <a:lvl1pPr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1988" indent="-187325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4775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03413" defTabSz="609600"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606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178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750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32213" defTabSz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79663" algn="l"/>
                <a:tab pos="48164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800"/>
              <a:t>© 2001, Cisco Systems, Inc. All rights reserved.</a:t>
            </a:r>
          </a:p>
          <a:p>
            <a:pPr>
              <a:defRPr/>
            </a:pPr>
            <a:r>
              <a:rPr lang="en-US" altLang="zh-CN" sz="800"/>
              <a:t>BSCI v2.2</a:t>
            </a:r>
          </a:p>
        </p:txBody>
      </p:sp>
      <p:sp>
        <p:nvSpPr>
          <p:cNvPr id="48132" name="Line 10">
            <a:extLst>
              <a:ext uri="{FF2B5EF4-FFF2-40B4-BE49-F238E27FC236}">
                <a16:creationId xmlns:a16="http://schemas.microsoft.com/office/drawing/2014/main" id="{0DFCB16F-F3D7-8C36-7D3A-EBC41FBC2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788400"/>
            <a:ext cx="6627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6931528A-7139-6B7C-1BA2-F6C4F0605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07088" y="8667750"/>
            <a:ext cx="8112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61" tIns="0" rIns="18761" bIns="0" numCol="1" anchor="b" anchorCtr="0" compatLnSpc="1">
            <a:prstTxWarp prst="textNoShape">
              <a:avLst/>
            </a:prstTxWarp>
          </a:bodyPr>
          <a:lstStyle>
            <a:lvl1pPr algn="r" defTabSz="900113">
              <a:defRPr sz="800" b="0"/>
            </a:lvl1pPr>
          </a:lstStyle>
          <a:p>
            <a:fld id="{33FBA475-B0AF-4EF2-8FB3-CF6FD97284A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8134" name="Rectangle 12">
            <a:extLst>
              <a:ext uri="{FF2B5EF4-FFF2-40B4-BE49-F238E27FC236}">
                <a16:creationId xmlns:a16="http://schemas.microsoft.com/office/drawing/2014/main" id="{9FD5A240-6AA5-477A-F1C4-6F0A9CF79E55}"/>
              </a:ext>
            </a:extLst>
          </p:cNvPr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65188" y="244475"/>
            <a:ext cx="5314950" cy="398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3701D73F-3B65-781A-6387-9683668282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225" y="4371975"/>
            <a:ext cx="6099175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1" tIns="50030" rIns="95371" bIns="50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Body Text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8898DA2-9ACA-0D3A-FB3E-5B16FB1AF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98362D1-D247-4B7A-9B1B-4BB9B23132D2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705786F-6871-CB1D-7607-8403708E61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41375" y="241300"/>
            <a:ext cx="5233988" cy="3925888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1FE1719-01C2-97D2-B9B6-5D606C2B1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305300"/>
            <a:ext cx="5988050" cy="4184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94C58CA-BF68-D989-A191-B0CD348DE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074C8DA-9CE3-45AA-9087-98B354FE725B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EBA9201-9483-7C84-6D0C-80B77A7888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301625"/>
            <a:ext cx="4700587" cy="3525838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C84E165-10AF-DE70-506E-D85EA4E98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Layer 2 of 2 </a:t>
            </a:r>
          </a:p>
          <a:p>
            <a:pPr eaLnBrk="1" hangingPunct="1"/>
            <a:r>
              <a:rPr lang="en-US" altLang="en-US" b="1"/>
              <a:t>Emphasize: </a:t>
            </a:r>
            <a:r>
              <a:rPr lang="en-US" altLang="en-US"/>
              <a:t>Port 1 = e0/1, ……. AUI = e0/25, A = fa 0/26, B = fa 0/27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D5A25D1-203D-E269-169D-5FB8F845FC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787B377-EC4F-4B9D-A32F-4F8DC930BAED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D2ACE80-E30B-7944-F7B5-CB047D1A89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301625"/>
            <a:ext cx="4700587" cy="3525838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5405A2A-572A-473A-1338-A52034811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Layer 2 of 2 </a:t>
            </a:r>
          </a:p>
          <a:p>
            <a:pPr eaLnBrk="1" hangingPunct="1"/>
            <a:r>
              <a:rPr lang="en-US" altLang="en-US" b="1"/>
              <a:t>Note: </a:t>
            </a:r>
            <a:r>
              <a:rPr lang="en-US" altLang="en-US"/>
              <a:t>In the lab, we will only be configuring static VLAN membership.</a:t>
            </a:r>
            <a:endParaRPr lang="en-US" altLang="en-US"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AC00AB4-AF70-1394-8ABC-E86F38A3C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3A8F448-02A1-4FE9-9921-0132BEE038DF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BBA7219-354D-F485-E992-64F4A0B9AD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3788" y="301625"/>
            <a:ext cx="4700587" cy="3525838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556BC6A-1FD5-2128-0130-501CB3B41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010C3F8-9CEC-36E2-17E1-8A4E07A13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809E42B-B180-439A-A3DA-F81539AF7368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7078403-39AF-A67A-4B2A-881F1C472C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3788" y="301625"/>
            <a:ext cx="4700587" cy="3525838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6C2B2C9-C2B0-1746-8BAA-C2DB17239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Arial" charset="0"/>
                <a:ea typeface="宋体" charset="-122"/>
              </a:rPr>
              <a:t>Ether type: 16bit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  <a:ea typeface="宋体" charset="-122"/>
              </a:rPr>
              <a:t>PRI: 3bit (Priority of frame)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  <a:ea typeface="宋体" charset="-122"/>
              </a:rPr>
              <a:t>Flag: 1bit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  <a:ea typeface="宋体" charset="-122"/>
              </a:rPr>
              <a:t>VLAN ID: 12 bit</a:t>
            </a:r>
          </a:p>
          <a:p>
            <a:pPr eaLnBrk="1" hangingPunct="1">
              <a:defRPr/>
            </a:pPr>
            <a:r>
              <a:rPr lang="en-US" altLang="en-US">
                <a:latin typeface="Arial" charset="0"/>
                <a:ea typeface="宋体" charset="-122"/>
              </a:rPr>
              <a:t>-&gt; Tag of trunk dot1q: 4byte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en-US" altLang="en-US">
                <a:latin typeface="Arial" charset="0"/>
                <a:ea typeface="宋体" charset="-122"/>
              </a:rPr>
              <a:t>ISL: 26 byte: insert ISL Header at start of frame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8D940C0-A5C9-A664-066E-4760F45DAC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DE72DCA-3CE5-488B-B486-D0AC371B153F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E2CD787-85D2-7756-E354-0FFD13F148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86E357F-CC19-249B-66DA-17F8B6846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B7583FB-462E-1136-CA2C-811E413D7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47DE6B0D-5C43-4DCB-B309-2AC2669F8D1B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BB2F9EE-E0B0-A2B7-5E7F-0EE6F1BA00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3788" y="301625"/>
            <a:ext cx="4700587" cy="3525838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5F37CF0-1C06-3FB2-CE6A-F045E34F3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AAF675C-24FD-C190-AEDC-AE4FAB045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B3BC17A-5124-42B7-91F3-2FC3CEA07D9F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EC74898-283D-107B-7314-F555498129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3788" y="301625"/>
            <a:ext cx="4700587" cy="3525838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F469D46-8B54-5ECE-1A3F-E70B1C351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          Access   Auto   Desirable  Trunk</a:t>
            </a:r>
          </a:p>
          <a:p>
            <a:pPr eaLnBrk="1" hangingPunct="1"/>
            <a:r>
              <a:rPr lang="en-US" altLang="en-US"/>
              <a:t>Access</a:t>
            </a:r>
          </a:p>
          <a:p>
            <a:pPr eaLnBrk="1" hangingPunct="1"/>
            <a:r>
              <a:rPr lang="en-US" altLang="en-US"/>
              <a:t>Auto</a:t>
            </a:r>
          </a:p>
          <a:p>
            <a:pPr eaLnBrk="1" hangingPunct="1"/>
            <a:r>
              <a:rPr lang="en-US" altLang="en-US"/>
              <a:t>Desirable</a:t>
            </a:r>
          </a:p>
          <a:p>
            <a:pPr eaLnBrk="1" hangingPunct="1"/>
            <a:r>
              <a:rPr lang="en-US" altLang="en-US"/>
              <a:t>Trunk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DA72B88-2066-7AF3-77BC-2D19994E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7147EAE-239D-45EC-BC8E-017899B99B6F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1A36E40-3F09-B76E-9523-B52972D1EC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2200" y="301625"/>
            <a:ext cx="4700588" cy="3525838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948D6CA-B1DE-781C-6B21-F579EDD4C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Layer 2 of 2</a:t>
            </a:r>
          </a:p>
          <a:p>
            <a:pPr eaLnBrk="1" hangingPunct="1"/>
            <a:r>
              <a:rPr lang="en-US" altLang="en-US" b="1"/>
              <a:t>Note: </a:t>
            </a:r>
            <a:r>
              <a:rPr lang="en-US" altLang="en-US"/>
              <a:t>The Catalyst 1900,at the time of the beta, only supports ISL trunking. It does not support 802.1Q trunking.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1D384B1-ED02-F440-39DD-2ABF29506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A088F69-DAE8-4B0F-B4B0-834D0EAB9D8C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78226B9-2D65-6797-5DB1-D93A78E8CF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01BD4BF-F533-07DF-0153-1DCB3B689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DDCB094-E3A3-5722-65F0-F636459B3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C4692944-CF6A-4E9E-93C8-70431299F56A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95A22EE-0330-F253-FC25-26D7B12331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301625"/>
            <a:ext cx="4700587" cy="3525838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F95701B-C772-B2B9-E25E-8713C91A8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Emphasize: </a:t>
            </a:r>
            <a:r>
              <a:rPr lang="en-US" altLang="en-US"/>
              <a:t>Default VTP mode on the Catalyst switches is server. Be careful when adding new switches into an existing network. This is covered in more detail later.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E3E496C-3841-439C-CAF0-F7852E2A2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616B923-3A90-47C5-AE75-E44ACBA433CF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C61A26E-5817-D2DB-1AD4-3D55F3B3B0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B3A673F-C8D7-03A8-C962-C1DA41EEB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27C345E-BF0A-5F54-8F45-7417FADB9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0DCFB75-CAF0-4636-A380-9EF2F26111BE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849DFC3-2018-CF74-EA30-09C608C578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2200" y="301625"/>
            <a:ext cx="4700588" cy="3525838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362C402-1854-68DA-D2EC-6F1531A04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Layer 2 of 2 </a:t>
            </a:r>
          </a:p>
          <a:p>
            <a:pPr eaLnBrk="1" hangingPunct="1"/>
            <a:r>
              <a:rPr lang="en-US" altLang="en-US" b="1"/>
              <a:t>Emphasize: </a:t>
            </a:r>
            <a:r>
              <a:rPr lang="en-US" altLang="en-US"/>
              <a:t>The latest revision number is what the switches will synchronize to.</a:t>
            </a:r>
            <a:endParaRPr lang="en-US" altLang="en-US" b="1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029996D-A222-3927-CD48-0C4E95523C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65E7D5B-A4C9-4375-9925-C368F36685B5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744048A-C7AA-314F-5C52-9C89DFB112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65EFED-5CB2-D35D-0020-C5BD66B59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FCDA3D1-DC27-5FDB-249B-D9156AFA6A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440B6C7-72B8-441F-AB1F-E6AA02657FB9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015A5F5-C74B-4EEA-5E3D-6741D3822B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301625"/>
            <a:ext cx="4700587" cy="3525838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13637F6-5D03-2681-EF34-0900EE5B1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Notes: </a:t>
            </a:r>
            <a:r>
              <a:rPr lang="en-US" altLang="en-US"/>
              <a:t>All switches in a VTP domain must run the same VTP version.</a:t>
            </a:r>
          </a:p>
          <a:p>
            <a:pPr eaLnBrk="1" hangingPunct="1"/>
            <a:r>
              <a:rPr lang="en-US" altLang="en-US"/>
              <a:t>The password entered with a domain name should be the same for all switches in the domain. If you configure a VTP password, the management domain will not function properly if you do not assign the management domain password to each switch in the domain.</a:t>
            </a:r>
          </a:p>
          <a:p>
            <a:pPr eaLnBrk="1" hangingPunct="1"/>
            <a:r>
              <a:rPr lang="en-US" altLang="en-US"/>
              <a:t>A VTP version 2-capable switch can operate in the same VTP domain as a switch running VTP version 1, provided version 2 is disabled on the version 2-capable switch (version 2 is disabled by default).</a:t>
            </a:r>
          </a:p>
          <a:p>
            <a:pPr eaLnBrk="1" hangingPunct="1"/>
            <a:r>
              <a:rPr lang="en-US" altLang="en-US"/>
              <a:t>Do not enable VTP version 2 on a switch unless all of the switches in the same VTP domain are version 2-capable. When you enable version 2 on a switch, all of the version 2-capable switches in the domain must have version 2 enabled. If there is a version 1-only switch, it will not exchange VTP information with switches with version 2 enabled.</a:t>
            </a:r>
          </a:p>
          <a:p>
            <a:pPr eaLnBrk="1" hangingPunct="1"/>
            <a:r>
              <a:rPr lang="en-US" altLang="en-US"/>
              <a:t>If there are Token Ring networks in your environment, you must enable VTP version 2 for Token Ring VLAN switching to function properly.</a:t>
            </a:r>
          </a:p>
          <a:p>
            <a:pPr eaLnBrk="1" hangingPunct="1"/>
            <a:r>
              <a:rPr lang="en-US" altLang="en-US"/>
              <a:t>Enabling or disabling VTP pruning on a VTP server enables or disables VTP pruning for the entire management domain.</a:t>
            </a:r>
          </a:p>
          <a:p>
            <a:pPr eaLnBrk="1" hangingPunct="1"/>
            <a:r>
              <a:rPr lang="en-US" altLang="en-US"/>
              <a:t>In the lab, all the switches are set to VTP transparent mode.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F917BC1-993C-F47F-E37E-F0E6644C2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F829744-EFA4-425E-A360-9511880886FF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E8D1056-B5F6-9072-A637-34873C187F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2200" y="301625"/>
            <a:ext cx="4700588" cy="3525838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212F745-0787-CDA4-9859-D8DEBB15D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Layer 2 of 2</a:t>
            </a:r>
          </a:p>
          <a:p>
            <a:pPr eaLnBrk="1" hangingPunct="1"/>
            <a:r>
              <a:rPr lang="en-US" altLang="en-US" b="1"/>
              <a:t>Note: </a:t>
            </a:r>
            <a:r>
              <a:rPr lang="en-US" altLang="en-US"/>
              <a:t>The two commands shown in the slide can also be combined into one command:</a:t>
            </a:r>
          </a:p>
          <a:p>
            <a:pPr eaLnBrk="1" hangingPunct="1"/>
            <a:r>
              <a:rPr lang="en-US" altLang="en-US" b="1"/>
              <a:t>vtp domain switchlab transparent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9646D5A-BBE7-127F-354C-F451EC8E6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04801AE-4BFA-4E81-A5C3-18549485944F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52A50ED-FD6B-F5EA-4AF5-D900410A4B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845C990-4E37-32CC-A51A-E50EB8B46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6506490-6EF5-C065-B694-403F0D170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F93A374-7265-45BF-A556-BA0DD241078C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7A7A56C-D0B8-B2EE-9AA1-CE613DE159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3788" y="301625"/>
            <a:ext cx="4700587" cy="3525838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B96ABF0-430D-4009-4C22-592FE1D1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240, 197, 102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7D3621E-3C13-EEC0-A515-AD6DA8991B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380C59E-D26A-41BA-90B8-55712BAE58C6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83E6076-9276-99CC-165A-6E4A8E224A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BE23E75-8676-EF62-61E5-E3CA9E45E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D5EB1D7-20B6-307C-D653-E0A077B02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4A01F95-B12A-4907-AC8D-544542404681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8307984-2032-79A3-514C-44C797A222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DC1ADB2-6E79-C964-B18F-CFABBA580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1E579B2-49E0-BE0B-A853-5BAD32672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77756D9-AF1F-40CE-BEA8-79222C816234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8E6E82A-45D4-1621-E12B-0529FD448F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2200" y="301625"/>
            <a:ext cx="4700588" cy="3525838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D5CE9F2-E05D-0425-917D-5660FDE2D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Purpose:  </a:t>
            </a:r>
          </a:p>
          <a:p>
            <a:pPr eaLnBrk="1" hangingPunct="1"/>
            <a:r>
              <a:rPr lang="en-US" altLang="en-US" b="1"/>
              <a:t>Emphasize: </a:t>
            </a:r>
            <a:r>
              <a:rPr lang="en-US" altLang="en-US"/>
              <a:t>A VLAN is a broadcast domain.</a:t>
            </a:r>
            <a:r>
              <a:rPr lang="en-US" altLang="en-US" b="1"/>
              <a:t> </a:t>
            </a:r>
          </a:p>
          <a:p>
            <a:pPr eaLnBrk="1" hangingPunct="1"/>
            <a:r>
              <a:rPr lang="en-US" altLang="en-US" b="1"/>
              <a:t>Note: </a:t>
            </a:r>
            <a:r>
              <a:rPr lang="en-US" altLang="en-US"/>
              <a:t>In order to have inter-VLAN communications, a router is required.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496D063-444C-2295-C80E-8CBE62FBBB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C6AE1A6F-FCDB-4489-83C9-4A96B829A134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1DF5814-1994-CB17-1C0C-AB4A567D20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CF37DAB-F031-2667-83F3-4C1475616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1449B37-E017-FC54-658D-70FDCFD41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90B29DE-1F12-4FEE-AC01-C5A1670E53D2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4958B65-D232-B9C1-9FE9-A707DE925C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D0727D6-0A67-D983-E96E-20B14D124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1404C2E-96B6-309D-1592-16A272FEF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7471BE2-3816-4FB7-BBAB-9062A2B0B0F7}" type="slidenum">
              <a:rPr lang="en-US" altLang="en-US" sz="12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EAD9FB8-99B5-2B7F-8439-DD50B98812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1BC49CB-7ABC-19A7-8CBB-19A17EA7D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</p:spPr>
        <p:txBody>
          <a:bodyPr lIns="89931" tIns="44966" rIns="89931" bIns="44966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C97A295-DFA0-76B3-76AE-0DCBFDB07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30FA347-6C14-441F-B5A4-453252D214AF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0453F7F-BD7E-298C-E1AD-34F2493B8E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92200" y="301625"/>
            <a:ext cx="4700588" cy="3525838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BEE76AF-874D-73F3-B634-77E85AF2B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Note: </a:t>
            </a:r>
            <a:r>
              <a:rPr lang="en-US" altLang="en-US"/>
              <a:t>In the ICND lab, all the switches and routers are in VLAN1. The core server and the core router are in multiple VLANs. Each workgroup PC is on an unique VLAN.</a:t>
            </a:r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5C1DC75-BA15-B983-1D03-61A2BF70F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A9C5FED-9F91-4D44-82BC-A796931CEAC6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B9B6FE2-6562-AA19-585F-A118BF3F79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301625"/>
            <a:ext cx="4700587" cy="3525838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6FCD9A4-BF14-96A5-C9C3-7155B68FD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Layer 2 of 2 </a:t>
            </a:r>
          </a:p>
          <a:p>
            <a:pPr eaLnBrk="1" hangingPunct="1"/>
            <a:r>
              <a:rPr lang="en-US" altLang="en-US"/>
              <a:t>12 bit vlan id -&gt; 0 -&gt; 4095</a:t>
            </a:r>
          </a:p>
          <a:p>
            <a:pPr eaLnBrk="1" hangingPunct="1"/>
            <a:r>
              <a:rPr lang="en-US" altLang="en-US"/>
              <a:t>0 and 4095: reserve</a:t>
            </a:r>
          </a:p>
          <a:p>
            <a:pPr eaLnBrk="1" hangingPunct="1"/>
            <a:r>
              <a:rPr lang="en-US" altLang="en-US"/>
              <a:t>1-&gt;1001: normal VLAN</a:t>
            </a:r>
          </a:p>
          <a:p>
            <a:pPr eaLnBrk="1" hangingPunct="1"/>
            <a:r>
              <a:rPr lang="en-US" altLang="en-US"/>
              <a:t>1002-&gt;1005: communicate with others LAN (token-ring; FDDI)</a:t>
            </a:r>
          </a:p>
          <a:p>
            <a:pPr eaLnBrk="1" hangingPunct="1"/>
            <a:r>
              <a:rPr lang="en-US" altLang="en-US"/>
              <a:t>1006-4094: extended VLAN, use in transparent mode</a:t>
            </a:r>
          </a:p>
          <a:p>
            <a:pPr eaLnBrk="1" hangingPunct="1"/>
            <a:r>
              <a:rPr lang="en-US" altLang="en-US"/>
              <a:t>VLAN 1, 1002, 1003, 1004, 1005: Default VLAN</a:t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74534D5-624F-790A-961A-61134AC24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011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413348B-FA57-4282-82AA-F68AA9E241D5}" type="slidenum">
              <a:rPr lang="en-US" altLang="en-US" sz="120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D94B9F2-87C5-E8FC-772E-D5850746E2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3313" y="301625"/>
            <a:ext cx="4700587" cy="3525838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0E1FDAD-A552-5C68-06EE-8BDDD29A8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Layer 2 of 2 </a:t>
            </a:r>
          </a:p>
          <a:p>
            <a:pPr eaLnBrk="1" hangingPunct="1"/>
            <a:r>
              <a:rPr lang="en-US" altLang="en-US" b="1"/>
              <a:t>Note:</a:t>
            </a:r>
          </a:p>
          <a:p>
            <a:pPr eaLnBrk="1" hangingPunct="1"/>
            <a:r>
              <a:rPr lang="en-US" altLang="en-US"/>
              <a:t>Type: Default is Ethernet (other types are FDDI and Token Ring).</a:t>
            </a:r>
            <a:endParaRPr lang="en-US" altLang="en-US" b="1"/>
          </a:p>
          <a:p>
            <a:pPr eaLnBrk="1" hangingPunct="1"/>
            <a:r>
              <a:rPr lang="en-US" altLang="en-US"/>
              <a:t>SAID: Is used for FDDI trunking. </a:t>
            </a:r>
          </a:p>
          <a:p>
            <a:pPr eaLnBrk="1" hangingPunct="1"/>
            <a:r>
              <a:rPr lang="en-US" altLang="en-US"/>
              <a:t>MTU: Default is 1500 for Ethernet VLAN.</a:t>
            </a:r>
          </a:p>
          <a:p>
            <a:pPr eaLnBrk="1" hangingPunct="1"/>
            <a:r>
              <a:rPr lang="en-US" altLang="en-US"/>
              <a:t>STP: The 1900 only supports 802.1d Spanning-Tree Protocol. It does not support DEC or IBM Spanning-Tree Protocol. Routers support all three Spanning-Tree Protocol standards.</a:t>
            </a:r>
          </a:p>
          <a:p>
            <a:pPr eaLnBrk="1" hangingPunct="1"/>
            <a:r>
              <a:rPr lang="en-US" altLang="en-US"/>
              <a:t>Other parameters: Used for Token Ring or FDDI VLANs.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9527380-CCA1-D2A4-CC9B-152885349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3960A-3BEA-9F35-185C-39EF0932E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6634163"/>
            <a:ext cx="852487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>
            <a:lvl1pPr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700">
                <a:solidFill>
                  <a:srgbClr val="C0C0C0"/>
                </a:solidFill>
                <a:ea typeface="宋体" panose="02010600030101010101" pitchFamily="2" charset="-122"/>
              </a:rPr>
              <a:t>BSCI v3.0—2-</a:t>
            </a:r>
            <a:fld id="{5B2988BE-BE06-4391-978E-30F164C41561}" type="slidenum">
              <a:rPr lang="en-US" altLang="zh-CN" sz="700">
                <a:solidFill>
                  <a:srgbClr val="C0C0C0"/>
                </a:solidFill>
                <a:ea typeface="宋体" panose="02010600030101010101" pitchFamily="2" charset="-122"/>
              </a:rPr>
              <a:pPr algn="r"/>
              <a:t>‹#›</a:t>
            </a:fld>
            <a:endParaRPr lang="en-US" altLang="zh-CN" sz="700">
              <a:solidFill>
                <a:srgbClr val="C0C0C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F44EB-856A-27D0-F3B1-11AB8DDC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4275"/>
            <a:ext cx="9144000" cy="4111625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" name="Picture 8" descr="MAD00558_jv">
            <a:extLst>
              <a:ext uri="{FF2B5EF4-FFF2-40B4-BE49-F238E27FC236}">
                <a16:creationId xmlns:a16="http://schemas.microsoft.com/office/drawing/2014/main" id="{8CC399F7-4627-0966-B0F9-004C61CF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0" b="64130"/>
          <a:stretch>
            <a:fillRect/>
          </a:stretch>
        </p:blipFill>
        <p:spPr bwMode="auto">
          <a:xfrm>
            <a:off x="0" y="0"/>
            <a:ext cx="914082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2406" name="Rectangle 6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55638" y="2951163"/>
            <a:ext cx="7797800" cy="5048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000"/>
            </a:lvl1pPr>
          </a:lstStyle>
          <a:p>
            <a:pPr lvl="0"/>
            <a:r>
              <a:rPr lang="en-US" altLang="zh-CN" noProof="0"/>
              <a:t>Module Title (Size 20)</a:t>
            </a:r>
          </a:p>
        </p:txBody>
      </p:sp>
      <p:sp>
        <p:nvSpPr>
          <p:cNvPr id="7424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5638" y="3606800"/>
            <a:ext cx="7802562" cy="533400"/>
          </a:xfrm>
        </p:spPr>
        <p:txBody>
          <a:bodyPr lIns="91440" tIns="45720" rIns="91440" bIns="45720"/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Lesson Title (Size 28)</a:t>
            </a:r>
          </a:p>
        </p:txBody>
      </p:sp>
    </p:spTree>
    <p:extLst>
      <p:ext uri="{BB962C8B-B14F-4D97-AF65-F5344CB8AC3E}">
        <p14:creationId xmlns:p14="http://schemas.microsoft.com/office/powerpoint/2010/main" val="141944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8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225425"/>
            <a:ext cx="2035175" cy="498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225425"/>
            <a:ext cx="5957887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25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5805" y="545782"/>
            <a:ext cx="7692389" cy="48323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62022492-9E7F-E189-3223-12AA95476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1BC3000C-1C60-C953-CAD4-A8209AF299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361DAE3-8412-4BCF-9143-C0B7D60DB7F9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A498C71-A691-F339-7B43-8727BECC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85025729-18A8-4DF1-A69B-DB4DA4EA4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32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9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6CD7C0E-1966-F9FF-178C-C54D52AF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3FD1A2A-B98B-86EB-EDE9-4B8E41DF2B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93FF022-8FDF-4B75-BB2D-3599051E2140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2E3EBDA-4F5A-A5C4-F306-2BDA3424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FB916E2C-963D-47FC-83B8-CC4E49E183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419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7DAE964-B316-6F61-951E-851312329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ADB3B81-538D-54DA-5B9D-EEDE40ED90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7488052-CEE8-4D13-BA4C-0E37850050C7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A313BB81-4F41-2C9F-7310-6EDFBB72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D0694CCE-45CB-4688-8CC2-BD3E98C55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36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FD330549-6B3B-16A4-F4E8-DB5B9B82B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F7AF20FB-F1AB-4A54-333A-3D1222F01D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F9ACC345-D3A2-4001-B1B3-4219F212D4AB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B0B96AD-1F95-8530-4BCD-D6484EF0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DFBAB457-C4F2-4348-99A8-4269FBFD73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81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>
            <a:extLst>
              <a:ext uri="{FF2B5EF4-FFF2-40B4-BE49-F238E27FC236}">
                <a16:creationId xmlns:a16="http://schemas.microsoft.com/office/drawing/2014/main" id="{7A8C92E2-CE85-64D9-E4CB-429DAEA0729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1227138"/>
          </a:xfrm>
          <a:custGeom>
            <a:avLst/>
            <a:gdLst>
              <a:gd name="T0" fmla="*/ 0 w 9144000"/>
              <a:gd name="T1" fmla="*/ 1228410 h 1226820"/>
              <a:gd name="T2" fmla="*/ 9144000 w 9144000"/>
              <a:gd name="T3" fmla="*/ 1228410 h 1226820"/>
              <a:gd name="T4" fmla="*/ 9144000 w 9144000"/>
              <a:gd name="T5" fmla="*/ 0 h 1226820"/>
              <a:gd name="T6" fmla="*/ 0 w 9144000"/>
              <a:gd name="T7" fmla="*/ 0 h 1226820"/>
              <a:gd name="T8" fmla="*/ 0 w 9144000"/>
              <a:gd name="T9" fmla="*/ 1228410 h 12268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1226820">
                <a:moveTo>
                  <a:pt x="0" y="1226820"/>
                </a:moveTo>
                <a:lnTo>
                  <a:pt x="9144000" y="1226820"/>
                </a:lnTo>
                <a:lnTo>
                  <a:pt x="9144000" y="0"/>
                </a:lnTo>
                <a:lnTo>
                  <a:pt x="0" y="0"/>
                </a:lnTo>
                <a:lnTo>
                  <a:pt x="0" y="1226820"/>
                </a:lnTo>
                <a:close/>
              </a:path>
            </a:pathLst>
          </a:custGeom>
          <a:solidFill>
            <a:srgbClr val="2F67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bk object 17">
            <a:extLst>
              <a:ext uri="{FF2B5EF4-FFF2-40B4-BE49-F238E27FC236}">
                <a16:creationId xmlns:a16="http://schemas.microsoft.com/office/drawing/2014/main" id="{7A6D372B-2A60-661C-0E6A-1170AB9B10FB}"/>
              </a:ext>
            </a:extLst>
          </p:cNvPr>
          <p:cNvSpPr>
            <a:spLocks/>
          </p:cNvSpPr>
          <p:nvPr/>
        </p:nvSpPr>
        <p:spPr bwMode="auto">
          <a:xfrm>
            <a:off x="8763000" y="0"/>
            <a:ext cx="381000" cy="365125"/>
          </a:xfrm>
          <a:custGeom>
            <a:avLst/>
            <a:gdLst>
              <a:gd name="T0" fmla="*/ 380688 w 381000"/>
              <a:gd name="T1" fmla="*/ 0 h 365760"/>
              <a:gd name="T2" fmla="*/ 0 w 381000"/>
              <a:gd name="T3" fmla="*/ 0 h 365760"/>
              <a:gd name="T4" fmla="*/ 380688 w 381000"/>
              <a:gd name="T5" fmla="*/ 362594 h 365760"/>
              <a:gd name="T6" fmla="*/ 380688 w 381000"/>
              <a:gd name="T7" fmla="*/ 0 h 365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1000" h="365760">
                <a:moveTo>
                  <a:pt x="380688" y="0"/>
                </a:moveTo>
                <a:lnTo>
                  <a:pt x="0" y="0"/>
                </a:lnTo>
                <a:lnTo>
                  <a:pt x="380688" y="365759"/>
                </a:lnTo>
                <a:lnTo>
                  <a:pt x="380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026754AC-24C0-5299-A115-E3661D949C84}"/>
              </a:ext>
            </a:extLst>
          </p:cNvPr>
          <p:cNvSpPr>
            <a:spLocks/>
          </p:cNvSpPr>
          <p:nvPr/>
        </p:nvSpPr>
        <p:spPr bwMode="auto">
          <a:xfrm>
            <a:off x="0" y="6561138"/>
            <a:ext cx="9144000" cy="296862"/>
          </a:xfrm>
          <a:custGeom>
            <a:avLst/>
            <a:gdLst>
              <a:gd name="T0" fmla="*/ 9144000 w 9144000"/>
              <a:gd name="T1" fmla="*/ 295596 h 297179"/>
              <a:gd name="T2" fmla="*/ 9144000 w 9144000"/>
              <a:gd name="T3" fmla="*/ 0 h 297179"/>
              <a:gd name="T4" fmla="*/ 0 w 9144000"/>
              <a:gd name="T5" fmla="*/ 0 h 297179"/>
              <a:gd name="T6" fmla="*/ 0 w 9144000"/>
              <a:gd name="T7" fmla="*/ 295596 h 297179"/>
              <a:gd name="T8" fmla="*/ 9144000 w 9144000"/>
              <a:gd name="T9" fmla="*/ 295596 h 297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97179">
                <a:moveTo>
                  <a:pt x="9144000" y="297178"/>
                </a:moveTo>
                <a:lnTo>
                  <a:pt x="9144000" y="0"/>
                </a:lnTo>
                <a:lnTo>
                  <a:pt x="0" y="0"/>
                </a:lnTo>
                <a:lnTo>
                  <a:pt x="0" y="297178"/>
                </a:lnTo>
                <a:lnTo>
                  <a:pt x="9144000" y="297178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bk object 19">
            <a:extLst>
              <a:ext uri="{FF2B5EF4-FFF2-40B4-BE49-F238E27FC236}">
                <a16:creationId xmlns:a16="http://schemas.microsoft.com/office/drawing/2014/main" id="{1F715851-2618-9CE5-1037-E063145FDB54}"/>
              </a:ext>
            </a:extLst>
          </p:cNvPr>
          <p:cNvSpPr>
            <a:spLocks/>
          </p:cNvSpPr>
          <p:nvPr/>
        </p:nvSpPr>
        <p:spPr bwMode="auto">
          <a:xfrm>
            <a:off x="3810000" y="3703638"/>
            <a:ext cx="174625" cy="655637"/>
          </a:xfrm>
          <a:custGeom>
            <a:avLst/>
            <a:gdLst>
              <a:gd name="T0" fmla="*/ 0 w 175260"/>
              <a:gd name="T1" fmla="*/ 656905 h 655320"/>
              <a:gd name="T2" fmla="*/ 172108 w 175260"/>
              <a:gd name="T3" fmla="*/ 656905 h 655320"/>
              <a:gd name="T4" fmla="*/ 172108 w 175260"/>
              <a:gd name="T5" fmla="*/ 0 h 655320"/>
              <a:gd name="T6" fmla="*/ 0 w 175260"/>
              <a:gd name="T7" fmla="*/ 0 h 655320"/>
              <a:gd name="T8" fmla="*/ 0 w 175260"/>
              <a:gd name="T9" fmla="*/ 656905 h 655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260" h="655320">
                <a:moveTo>
                  <a:pt x="0" y="655319"/>
                </a:moveTo>
                <a:lnTo>
                  <a:pt x="175260" y="655319"/>
                </a:lnTo>
                <a:lnTo>
                  <a:pt x="175260" y="0"/>
                </a:lnTo>
                <a:lnTo>
                  <a:pt x="0" y="0"/>
                </a:lnTo>
                <a:lnTo>
                  <a:pt x="0" y="655319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bk object 20">
            <a:extLst>
              <a:ext uri="{FF2B5EF4-FFF2-40B4-BE49-F238E27FC236}">
                <a16:creationId xmlns:a16="http://schemas.microsoft.com/office/drawing/2014/main" id="{F2A5EF3E-6280-4D5D-6FF5-9CE3203B9E41}"/>
              </a:ext>
            </a:extLst>
          </p:cNvPr>
          <p:cNvSpPr>
            <a:spLocks/>
          </p:cNvSpPr>
          <p:nvPr/>
        </p:nvSpPr>
        <p:spPr bwMode="auto">
          <a:xfrm>
            <a:off x="4822825" y="3679825"/>
            <a:ext cx="503238" cy="693738"/>
          </a:xfrm>
          <a:custGeom>
            <a:avLst/>
            <a:gdLst>
              <a:gd name="T0" fmla="*/ 356598 w 502920"/>
              <a:gd name="T1" fmla="*/ 0 h 693420"/>
              <a:gd name="T2" fmla="*/ 305743 w 502920"/>
              <a:gd name="T3" fmla="*/ 3019 h 693420"/>
              <a:gd name="T4" fmla="*/ 257724 w 502920"/>
              <a:gd name="T5" fmla="*/ 11860 h 693420"/>
              <a:gd name="T6" fmla="*/ 212839 w 502920"/>
              <a:gd name="T7" fmla="*/ 26194 h 693420"/>
              <a:gd name="T8" fmla="*/ 171397 w 502920"/>
              <a:gd name="T9" fmla="*/ 45683 h 693420"/>
              <a:gd name="T10" fmla="*/ 133695 w 502920"/>
              <a:gd name="T11" fmla="*/ 69998 h 693420"/>
              <a:gd name="T12" fmla="*/ 100041 w 502920"/>
              <a:gd name="T13" fmla="*/ 98808 h 693420"/>
              <a:gd name="T14" fmla="*/ 70736 w 502920"/>
              <a:gd name="T15" fmla="*/ 131782 h 693420"/>
              <a:gd name="T16" fmla="*/ 46076 w 502920"/>
              <a:gd name="T17" fmla="*/ 168589 h 693420"/>
              <a:gd name="T18" fmla="*/ 26373 w 502920"/>
              <a:gd name="T19" fmla="*/ 208898 h 693420"/>
              <a:gd name="T20" fmla="*/ 11925 w 502920"/>
              <a:gd name="T21" fmla="*/ 252374 h 693420"/>
              <a:gd name="T22" fmla="*/ 3031 w 502920"/>
              <a:gd name="T23" fmla="*/ 298687 h 693420"/>
              <a:gd name="T24" fmla="*/ 0 w 502920"/>
              <a:gd name="T25" fmla="*/ 347504 h 693420"/>
              <a:gd name="T26" fmla="*/ 3361 w 502920"/>
              <a:gd name="T27" fmla="*/ 399960 h 693420"/>
              <a:gd name="T28" fmla="*/ 13124 w 502920"/>
              <a:gd name="T29" fmla="*/ 448649 h 693420"/>
              <a:gd name="T30" fmla="*/ 28807 w 502920"/>
              <a:gd name="T31" fmla="*/ 493417 h 693420"/>
              <a:gd name="T32" fmla="*/ 49927 w 502920"/>
              <a:gd name="T33" fmla="*/ 534114 h 693420"/>
              <a:gd name="T34" fmla="*/ 75999 w 502920"/>
              <a:gd name="T35" fmla="*/ 570590 h 693420"/>
              <a:gd name="T36" fmla="*/ 106538 w 502920"/>
              <a:gd name="T37" fmla="*/ 602693 h 693420"/>
              <a:gd name="T38" fmla="*/ 141067 w 502920"/>
              <a:gd name="T39" fmla="*/ 630272 h 693420"/>
              <a:gd name="T40" fmla="*/ 179098 w 502920"/>
              <a:gd name="T41" fmla="*/ 653174 h 693420"/>
              <a:gd name="T42" fmla="*/ 220151 w 502920"/>
              <a:gd name="T43" fmla="*/ 671251 h 693420"/>
              <a:gd name="T44" fmla="*/ 263739 w 502920"/>
              <a:gd name="T45" fmla="*/ 684350 h 693420"/>
              <a:gd name="T46" fmla="*/ 309383 w 502920"/>
              <a:gd name="T47" fmla="*/ 692320 h 693420"/>
              <a:gd name="T48" fmla="*/ 356598 w 502920"/>
              <a:gd name="T49" fmla="*/ 695010 h 693420"/>
              <a:gd name="T50" fmla="*/ 406655 w 502920"/>
              <a:gd name="T51" fmla="*/ 692151 h 693420"/>
              <a:gd name="T52" fmla="*/ 450142 w 502920"/>
              <a:gd name="T53" fmla="*/ 685210 h 693420"/>
              <a:gd name="T54" fmla="*/ 483837 w 502920"/>
              <a:gd name="T55" fmla="*/ 676646 h 693420"/>
              <a:gd name="T56" fmla="*/ 504511 w 502920"/>
              <a:gd name="T57" fmla="*/ 668915 h 693420"/>
              <a:gd name="T58" fmla="*/ 504511 w 502920"/>
              <a:gd name="T59" fmla="*/ 521258 h 693420"/>
              <a:gd name="T60" fmla="*/ 365389 w 502920"/>
              <a:gd name="T61" fmla="*/ 521258 h 693420"/>
              <a:gd name="T62" fmla="*/ 312573 w 502920"/>
              <a:gd name="T63" fmla="*/ 515027 h 693420"/>
              <a:gd name="T64" fmla="*/ 267742 w 502920"/>
              <a:gd name="T65" fmla="*/ 497455 h 693420"/>
              <a:gd name="T66" fmla="*/ 231616 w 502920"/>
              <a:gd name="T67" fmla="*/ 470229 h 693420"/>
              <a:gd name="T68" fmla="*/ 204917 w 502920"/>
              <a:gd name="T69" fmla="*/ 435038 h 693420"/>
              <a:gd name="T70" fmla="*/ 188371 w 502920"/>
              <a:gd name="T71" fmla="*/ 393568 h 693420"/>
              <a:gd name="T72" fmla="*/ 182692 w 502920"/>
              <a:gd name="T73" fmla="*/ 347504 h 693420"/>
              <a:gd name="T74" fmla="*/ 188971 w 502920"/>
              <a:gd name="T75" fmla="*/ 298438 h 693420"/>
              <a:gd name="T76" fmla="*/ 206844 w 502920"/>
              <a:gd name="T77" fmla="*/ 256123 h 693420"/>
              <a:gd name="T78" fmla="*/ 234864 w 502920"/>
              <a:gd name="T79" fmla="*/ 221534 h 693420"/>
              <a:gd name="T80" fmla="*/ 271592 w 502920"/>
              <a:gd name="T81" fmla="*/ 195634 h 693420"/>
              <a:gd name="T82" fmla="*/ 315581 w 502920"/>
              <a:gd name="T83" fmla="*/ 179382 h 693420"/>
              <a:gd name="T84" fmla="*/ 365389 w 502920"/>
              <a:gd name="T85" fmla="*/ 173753 h 693420"/>
              <a:gd name="T86" fmla="*/ 504511 w 502920"/>
              <a:gd name="T87" fmla="*/ 173753 h 693420"/>
              <a:gd name="T88" fmla="*/ 504511 w 502920"/>
              <a:gd name="T89" fmla="*/ 26094 h 693420"/>
              <a:gd name="T90" fmla="*/ 485055 w 502920"/>
              <a:gd name="T91" fmla="*/ 22017 h 693420"/>
              <a:gd name="T92" fmla="*/ 453392 w 502920"/>
              <a:gd name="T93" fmla="*/ 13047 h 693420"/>
              <a:gd name="T94" fmla="*/ 410310 w 502920"/>
              <a:gd name="T95" fmla="*/ 4077 h 693420"/>
              <a:gd name="T96" fmla="*/ 356598 w 502920"/>
              <a:gd name="T97" fmla="*/ 0 h 693420"/>
              <a:gd name="T98" fmla="*/ 504511 w 502920"/>
              <a:gd name="T99" fmla="*/ 486509 h 693420"/>
              <a:gd name="T100" fmla="*/ 490119 w 502920"/>
              <a:gd name="T101" fmla="*/ 495589 h 693420"/>
              <a:gd name="T102" fmla="*/ 461036 w 502920"/>
              <a:gd name="T103" fmla="*/ 507127 h 693420"/>
              <a:gd name="T104" fmla="*/ 418909 w 502920"/>
              <a:gd name="T105" fmla="*/ 517047 h 693420"/>
              <a:gd name="T106" fmla="*/ 365389 w 502920"/>
              <a:gd name="T107" fmla="*/ 521258 h 693420"/>
              <a:gd name="T108" fmla="*/ 504511 w 502920"/>
              <a:gd name="T109" fmla="*/ 521258 h 693420"/>
              <a:gd name="T110" fmla="*/ 504511 w 502920"/>
              <a:gd name="T111" fmla="*/ 486509 h 693420"/>
              <a:gd name="T112" fmla="*/ 504511 w 502920"/>
              <a:gd name="T113" fmla="*/ 173753 h 693420"/>
              <a:gd name="T114" fmla="*/ 365389 w 502920"/>
              <a:gd name="T115" fmla="*/ 173753 h 693420"/>
              <a:gd name="T116" fmla="*/ 420127 w 502920"/>
              <a:gd name="T117" fmla="*/ 177965 h 693420"/>
              <a:gd name="T118" fmla="*/ 464284 w 502920"/>
              <a:gd name="T119" fmla="*/ 187881 h 693420"/>
              <a:gd name="T120" fmla="*/ 493774 w 502920"/>
              <a:gd name="T121" fmla="*/ 199420 h 693420"/>
              <a:gd name="T122" fmla="*/ 504511 w 502920"/>
              <a:gd name="T123" fmla="*/ 208502 h 693420"/>
              <a:gd name="T124" fmla="*/ 504511 w 502920"/>
              <a:gd name="T125" fmla="*/ 173753 h 69342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02920" h="693420">
                <a:moveTo>
                  <a:pt x="355473" y="0"/>
                </a:moveTo>
                <a:lnTo>
                  <a:pt x="304778" y="3014"/>
                </a:lnTo>
                <a:lnTo>
                  <a:pt x="256910" y="11835"/>
                </a:lnTo>
                <a:lnTo>
                  <a:pt x="212169" y="26134"/>
                </a:lnTo>
                <a:lnTo>
                  <a:pt x="170857" y="45578"/>
                </a:lnTo>
                <a:lnTo>
                  <a:pt x="133275" y="69838"/>
                </a:lnTo>
                <a:lnTo>
                  <a:pt x="99726" y="98583"/>
                </a:lnTo>
                <a:lnTo>
                  <a:pt x="70511" y="131482"/>
                </a:lnTo>
                <a:lnTo>
                  <a:pt x="45931" y="168204"/>
                </a:lnTo>
                <a:lnTo>
                  <a:pt x="26288" y="208418"/>
                </a:lnTo>
                <a:lnTo>
                  <a:pt x="11885" y="251795"/>
                </a:lnTo>
                <a:lnTo>
                  <a:pt x="3021" y="298002"/>
                </a:lnTo>
                <a:lnTo>
                  <a:pt x="0" y="346709"/>
                </a:lnTo>
                <a:lnTo>
                  <a:pt x="3351" y="399045"/>
                </a:lnTo>
                <a:lnTo>
                  <a:pt x="13084" y="447622"/>
                </a:lnTo>
                <a:lnTo>
                  <a:pt x="28717" y="492287"/>
                </a:lnTo>
                <a:lnTo>
                  <a:pt x="49769" y="532891"/>
                </a:lnTo>
                <a:lnTo>
                  <a:pt x="75759" y="569284"/>
                </a:lnTo>
                <a:lnTo>
                  <a:pt x="106203" y="601313"/>
                </a:lnTo>
                <a:lnTo>
                  <a:pt x="140622" y="628828"/>
                </a:lnTo>
                <a:lnTo>
                  <a:pt x="178533" y="651679"/>
                </a:lnTo>
                <a:lnTo>
                  <a:pt x="219456" y="669714"/>
                </a:lnTo>
                <a:lnTo>
                  <a:pt x="262907" y="682783"/>
                </a:lnTo>
                <a:lnTo>
                  <a:pt x="308407" y="690735"/>
                </a:lnTo>
                <a:lnTo>
                  <a:pt x="355473" y="693419"/>
                </a:lnTo>
                <a:lnTo>
                  <a:pt x="405372" y="690566"/>
                </a:lnTo>
                <a:lnTo>
                  <a:pt x="448722" y="683640"/>
                </a:lnTo>
                <a:lnTo>
                  <a:pt x="482310" y="675096"/>
                </a:lnTo>
                <a:lnTo>
                  <a:pt x="502919" y="667384"/>
                </a:lnTo>
                <a:lnTo>
                  <a:pt x="502919" y="520064"/>
                </a:lnTo>
                <a:lnTo>
                  <a:pt x="364236" y="520064"/>
                </a:lnTo>
                <a:lnTo>
                  <a:pt x="311587" y="513847"/>
                </a:lnTo>
                <a:lnTo>
                  <a:pt x="266897" y="496315"/>
                </a:lnTo>
                <a:lnTo>
                  <a:pt x="230886" y="469153"/>
                </a:lnTo>
                <a:lnTo>
                  <a:pt x="204272" y="434043"/>
                </a:lnTo>
                <a:lnTo>
                  <a:pt x="187776" y="392668"/>
                </a:lnTo>
                <a:lnTo>
                  <a:pt x="182117" y="346709"/>
                </a:lnTo>
                <a:lnTo>
                  <a:pt x="188376" y="297753"/>
                </a:lnTo>
                <a:lnTo>
                  <a:pt x="206191" y="255538"/>
                </a:lnTo>
                <a:lnTo>
                  <a:pt x="234124" y="221027"/>
                </a:lnTo>
                <a:lnTo>
                  <a:pt x="270735" y="195184"/>
                </a:lnTo>
                <a:lnTo>
                  <a:pt x="314586" y="178972"/>
                </a:lnTo>
                <a:lnTo>
                  <a:pt x="364236" y="173354"/>
                </a:lnTo>
                <a:lnTo>
                  <a:pt x="502919" y="173354"/>
                </a:lnTo>
                <a:lnTo>
                  <a:pt x="502919" y="26034"/>
                </a:lnTo>
                <a:lnTo>
                  <a:pt x="483524" y="21967"/>
                </a:lnTo>
                <a:lnTo>
                  <a:pt x="451961" y="13017"/>
                </a:lnTo>
                <a:lnTo>
                  <a:pt x="409015" y="4067"/>
                </a:lnTo>
                <a:lnTo>
                  <a:pt x="355473" y="0"/>
                </a:lnTo>
                <a:close/>
              </a:path>
              <a:path w="502920" h="693420">
                <a:moveTo>
                  <a:pt x="502919" y="485394"/>
                </a:moveTo>
                <a:lnTo>
                  <a:pt x="488572" y="494454"/>
                </a:lnTo>
                <a:lnTo>
                  <a:pt x="459581" y="505967"/>
                </a:lnTo>
                <a:lnTo>
                  <a:pt x="417587" y="515862"/>
                </a:lnTo>
                <a:lnTo>
                  <a:pt x="364236" y="520064"/>
                </a:lnTo>
                <a:lnTo>
                  <a:pt x="502919" y="520064"/>
                </a:lnTo>
                <a:lnTo>
                  <a:pt x="502919" y="485394"/>
                </a:lnTo>
                <a:close/>
              </a:path>
              <a:path w="502920" h="693420">
                <a:moveTo>
                  <a:pt x="502919" y="173354"/>
                </a:moveTo>
                <a:lnTo>
                  <a:pt x="364236" y="173354"/>
                </a:lnTo>
                <a:lnTo>
                  <a:pt x="418802" y="177557"/>
                </a:lnTo>
                <a:lnTo>
                  <a:pt x="462819" y="187451"/>
                </a:lnTo>
                <a:lnTo>
                  <a:pt x="492216" y="198965"/>
                </a:lnTo>
                <a:lnTo>
                  <a:pt x="502919" y="208025"/>
                </a:lnTo>
                <a:lnTo>
                  <a:pt x="502919" y="173354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bk object 21">
            <a:extLst>
              <a:ext uri="{FF2B5EF4-FFF2-40B4-BE49-F238E27FC236}">
                <a16:creationId xmlns:a16="http://schemas.microsoft.com/office/drawing/2014/main" id="{C70CB459-4351-83E9-A0C4-7080E2B633AC}"/>
              </a:ext>
            </a:extLst>
          </p:cNvPr>
          <p:cNvSpPr>
            <a:spLocks/>
          </p:cNvSpPr>
          <p:nvPr/>
        </p:nvSpPr>
        <p:spPr bwMode="auto">
          <a:xfrm>
            <a:off x="3086100" y="3679825"/>
            <a:ext cx="503238" cy="693738"/>
          </a:xfrm>
          <a:custGeom>
            <a:avLst/>
            <a:gdLst>
              <a:gd name="T0" fmla="*/ 347935 w 502920"/>
              <a:gd name="T1" fmla="*/ 0 h 693420"/>
              <a:gd name="T2" fmla="*/ 299071 w 502920"/>
              <a:gd name="T3" fmla="*/ 3019 h 693420"/>
              <a:gd name="T4" fmla="*/ 252709 w 502920"/>
              <a:gd name="T5" fmla="*/ 11860 h 693420"/>
              <a:gd name="T6" fmla="*/ 209186 w 502920"/>
              <a:gd name="T7" fmla="*/ 26194 h 693420"/>
              <a:gd name="T8" fmla="*/ 168831 w 502920"/>
              <a:gd name="T9" fmla="*/ 45683 h 693420"/>
              <a:gd name="T10" fmla="*/ 131976 w 502920"/>
              <a:gd name="T11" fmla="*/ 69998 h 693420"/>
              <a:gd name="T12" fmla="*/ 98958 w 502920"/>
              <a:gd name="T13" fmla="*/ 98808 h 693420"/>
              <a:gd name="T14" fmla="*/ 70106 w 502920"/>
              <a:gd name="T15" fmla="*/ 131782 h 693420"/>
              <a:gd name="T16" fmla="*/ 45756 w 502920"/>
              <a:gd name="T17" fmla="*/ 168589 h 693420"/>
              <a:gd name="T18" fmla="*/ 26239 w 502920"/>
              <a:gd name="T19" fmla="*/ 208898 h 693420"/>
              <a:gd name="T20" fmla="*/ 11882 w 502920"/>
              <a:gd name="T21" fmla="*/ 252374 h 693420"/>
              <a:gd name="T22" fmla="*/ 3026 w 502920"/>
              <a:gd name="T23" fmla="*/ 298687 h 693420"/>
              <a:gd name="T24" fmla="*/ 0 w 502920"/>
              <a:gd name="T25" fmla="*/ 347504 h 693420"/>
              <a:gd name="T26" fmla="*/ 3356 w 502920"/>
              <a:gd name="T27" fmla="*/ 399960 h 693420"/>
              <a:gd name="T28" fmla="*/ 13084 w 502920"/>
              <a:gd name="T29" fmla="*/ 448649 h 693420"/>
              <a:gd name="T30" fmla="*/ 28672 w 502920"/>
              <a:gd name="T31" fmla="*/ 493417 h 693420"/>
              <a:gd name="T32" fmla="*/ 49605 w 502920"/>
              <a:gd name="T33" fmla="*/ 534114 h 693420"/>
              <a:gd name="T34" fmla="*/ 75374 w 502920"/>
              <a:gd name="T35" fmla="*/ 570590 h 693420"/>
              <a:gd name="T36" fmla="*/ 105458 w 502920"/>
              <a:gd name="T37" fmla="*/ 602693 h 693420"/>
              <a:gd name="T38" fmla="*/ 139348 w 502920"/>
              <a:gd name="T39" fmla="*/ 630272 h 693420"/>
              <a:gd name="T40" fmla="*/ 176530 w 502920"/>
              <a:gd name="T41" fmla="*/ 653174 h 693420"/>
              <a:gd name="T42" fmla="*/ 216496 w 502920"/>
              <a:gd name="T43" fmla="*/ 671251 h 693420"/>
              <a:gd name="T44" fmla="*/ 258724 w 502920"/>
              <a:gd name="T45" fmla="*/ 684350 h 693420"/>
              <a:gd name="T46" fmla="*/ 302710 w 502920"/>
              <a:gd name="T47" fmla="*/ 692320 h 693420"/>
              <a:gd name="T48" fmla="*/ 347935 w 502920"/>
              <a:gd name="T49" fmla="*/ 695010 h 693420"/>
              <a:gd name="T50" fmla="*/ 402999 w 502920"/>
              <a:gd name="T51" fmla="*/ 692151 h 693420"/>
              <a:gd name="T52" fmla="*/ 449060 w 502920"/>
              <a:gd name="T53" fmla="*/ 685210 h 693420"/>
              <a:gd name="T54" fmla="*/ 483701 w 502920"/>
              <a:gd name="T55" fmla="*/ 676646 h 693420"/>
              <a:gd name="T56" fmla="*/ 504512 w 502920"/>
              <a:gd name="T57" fmla="*/ 668915 h 693420"/>
              <a:gd name="T58" fmla="*/ 504512 w 502920"/>
              <a:gd name="T59" fmla="*/ 521258 h 693420"/>
              <a:gd name="T60" fmla="*/ 365389 w 502920"/>
              <a:gd name="T61" fmla="*/ 521258 h 693420"/>
              <a:gd name="T62" fmla="*/ 312573 w 502920"/>
              <a:gd name="T63" fmla="*/ 515027 h 693420"/>
              <a:gd name="T64" fmla="*/ 267742 w 502920"/>
              <a:gd name="T65" fmla="*/ 497455 h 693420"/>
              <a:gd name="T66" fmla="*/ 231616 w 502920"/>
              <a:gd name="T67" fmla="*/ 470229 h 693420"/>
              <a:gd name="T68" fmla="*/ 204917 w 502920"/>
              <a:gd name="T69" fmla="*/ 435038 h 693420"/>
              <a:gd name="T70" fmla="*/ 188371 w 502920"/>
              <a:gd name="T71" fmla="*/ 393568 h 693420"/>
              <a:gd name="T72" fmla="*/ 182692 w 502920"/>
              <a:gd name="T73" fmla="*/ 347504 h 693420"/>
              <a:gd name="T74" fmla="*/ 188371 w 502920"/>
              <a:gd name="T75" fmla="*/ 298438 h 693420"/>
              <a:gd name="T76" fmla="*/ 204917 w 502920"/>
              <a:gd name="T77" fmla="*/ 256123 h 693420"/>
              <a:gd name="T78" fmla="*/ 231615 w 502920"/>
              <a:gd name="T79" fmla="*/ 221534 h 693420"/>
              <a:gd name="T80" fmla="*/ 267742 w 502920"/>
              <a:gd name="T81" fmla="*/ 195634 h 693420"/>
              <a:gd name="T82" fmla="*/ 312573 w 502920"/>
              <a:gd name="T83" fmla="*/ 179382 h 693420"/>
              <a:gd name="T84" fmla="*/ 365389 w 502920"/>
              <a:gd name="T85" fmla="*/ 173753 h 693420"/>
              <a:gd name="T86" fmla="*/ 504512 w 502920"/>
              <a:gd name="T87" fmla="*/ 173753 h 693420"/>
              <a:gd name="T88" fmla="*/ 504512 w 502920"/>
              <a:gd name="T89" fmla="*/ 26094 h 693420"/>
              <a:gd name="T90" fmla="*/ 483701 w 502920"/>
              <a:gd name="T91" fmla="*/ 22017 h 693420"/>
              <a:gd name="T92" fmla="*/ 449060 w 502920"/>
              <a:gd name="T93" fmla="*/ 13047 h 693420"/>
              <a:gd name="T94" fmla="*/ 402999 w 502920"/>
              <a:gd name="T95" fmla="*/ 4077 h 693420"/>
              <a:gd name="T96" fmla="*/ 347935 w 502920"/>
              <a:gd name="T97" fmla="*/ 0 h 693420"/>
              <a:gd name="T98" fmla="*/ 504512 w 502920"/>
              <a:gd name="T99" fmla="*/ 486509 h 693420"/>
              <a:gd name="T100" fmla="*/ 490119 w 502920"/>
              <a:gd name="T101" fmla="*/ 495589 h 693420"/>
              <a:gd name="T102" fmla="*/ 461036 w 502920"/>
              <a:gd name="T103" fmla="*/ 507127 h 693420"/>
              <a:gd name="T104" fmla="*/ 418909 w 502920"/>
              <a:gd name="T105" fmla="*/ 517047 h 693420"/>
              <a:gd name="T106" fmla="*/ 365389 w 502920"/>
              <a:gd name="T107" fmla="*/ 521258 h 693420"/>
              <a:gd name="T108" fmla="*/ 504512 w 502920"/>
              <a:gd name="T109" fmla="*/ 521258 h 693420"/>
              <a:gd name="T110" fmla="*/ 504512 w 502920"/>
              <a:gd name="T111" fmla="*/ 486509 h 693420"/>
              <a:gd name="T112" fmla="*/ 504512 w 502920"/>
              <a:gd name="T113" fmla="*/ 173753 h 693420"/>
              <a:gd name="T114" fmla="*/ 365389 w 502920"/>
              <a:gd name="T115" fmla="*/ 173753 h 693420"/>
              <a:gd name="T116" fmla="*/ 418909 w 502920"/>
              <a:gd name="T117" fmla="*/ 177965 h 693420"/>
              <a:gd name="T118" fmla="*/ 461036 w 502920"/>
              <a:gd name="T119" fmla="*/ 187881 h 693420"/>
              <a:gd name="T120" fmla="*/ 490119 w 502920"/>
              <a:gd name="T121" fmla="*/ 199420 h 693420"/>
              <a:gd name="T122" fmla="*/ 504512 w 502920"/>
              <a:gd name="T123" fmla="*/ 208502 h 693420"/>
              <a:gd name="T124" fmla="*/ 504512 w 502920"/>
              <a:gd name="T125" fmla="*/ 173753 h 69342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02920" h="693420">
                <a:moveTo>
                  <a:pt x="346837" y="0"/>
                </a:moveTo>
                <a:lnTo>
                  <a:pt x="298126" y="3014"/>
                </a:lnTo>
                <a:lnTo>
                  <a:pt x="251912" y="11835"/>
                </a:lnTo>
                <a:lnTo>
                  <a:pt x="208526" y="26134"/>
                </a:lnTo>
                <a:lnTo>
                  <a:pt x="168298" y="45578"/>
                </a:lnTo>
                <a:lnTo>
                  <a:pt x="131561" y="69838"/>
                </a:lnTo>
                <a:lnTo>
                  <a:pt x="98647" y="98583"/>
                </a:lnTo>
                <a:lnTo>
                  <a:pt x="69886" y="131482"/>
                </a:lnTo>
                <a:lnTo>
                  <a:pt x="45611" y="168204"/>
                </a:lnTo>
                <a:lnTo>
                  <a:pt x="26154" y="208418"/>
                </a:lnTo>
                <a:lnTo>
                  <a:pt x="11845" y="251795"/>
                </a:lnTo>
                <a:lnTo>
                  <a:pt x="3016" y="298002"/>
                </a:lnTo>
                <a:lnTo>
                  <a:pt x="0" y="346709"/>
                </a:lnTo>
                <a:lnTo>
                  <a:pt x="3346" y="399045"/>
                </a:lnTo>
                <a:lnTo>
                  <a:pt x="13044" y="447622"/>
                </a:lnTo>
                <a:lnTo>
                  <a:pt x="28582" y="492287"/>
                </a:lnTo>
                <a:lnTo>
                  <a:pt x="49450" y="532891"/>
                </a:lnTo>
                <a:lnTo>
                  <a:pt x="75134" y="569284"/>
                </a:lnTo>
                <a:lnTo>
                  <a:pt x="105124" y="601313"/>
                </a:lnTo>
                <a:lnTo>
                  <a:pt x="138908" y="628828"/>
                </a:lnTo>
                <a:lnTo>
                  <a:pt x="175974" y="651679"/>
                </a:lnTo>
                <a:lnTo>
                  <a:pt x="215812" y="669714"/>
                </a:lnTo>
                <a:lnTo>
                  <a:pt x="257909" y="682783"/>
                </a:lnTo>
                <a:lnTo>
                  <a:pt x="301755" y="690735"/>
                </a:lnTo>
                <a:lnTo>
                  <a:pt x="346837" y="693419"/>
                </a:lnTo>
                <a:lnTo>
                  <a:pt x="401728" y="690566"/>
                </a:lnTo>
                <a:lnTo>
                  <a:pt x="447643" y="683640"/>
                </a:lnTo>
                <a:lnTo>
                  <a:pt x="482175" y="675096"/>
                </a:lnTo>
                <a:lnTo>
                  <a:pt x="502920" y="667384"/>
                </a:lnTo>
                <a:lnTo>
                  <a:pt x="502920" y="520064"/>
                </a:lnTo>
                <a:lnTo>
                  <a:pt x="364236" y="520064"/>
                </a:lnTo>
                <a:lnTo>
                  <a:pt x="311587" y="513847"/>
                </a:lnTo>
                <a:lnTo>
                  <a:pt x="266897" y="496315"/>
                </a:lnTo>
                <a:lnTo>
                  <a:pt x="230886" y="469153"/>
                </a:lnTo>
                <a:lnTo>
                  <a:pt x="204272" y="434043"/>
                </a:lnTo>
                <a:lnTo>
                  <a:pt x="187776" y="392668"/>
                </a:lnTo>
                <a:lnTo>
                  <a:pt x="182117" y="346709"/>
                </a:lnTo>
                <a:lnTo>
                  <a:pt x="187776" y="297753"/>
                </a:lnTo>
                <a:lnTo>
                  <a:pt x="204272" y="255538"/>
                </a:lnTo>
                <a:lnTo>
                  <a:pt x="230885" y="221027"/>
                </a:lnTo>
                <a:lnTo>
                  <a:pt x="266897" y="195184"/>
                </a:lnTo>
                <a:lnTo>
                  <a:pt x="311587" y="178972"/>
                </a:lnTo>
                <a:lnTo>
                  <a:pt x="364236" y="173354"/>
                </a:lnTo>
                <a:lnTo>
                  <a:pt x="502920" y="173354"/>
                </a:lnTo>
                <a:lnTo>
                  <a:pt x="502920" y="26034"/>
                </a:lnTo>
                <a:lnTo>
                  <a:pt x="482175" y="21967"/>
                </a:lnTo>
                <a:lnTo>
                  <a:pt x="447643" y="13017"/>
                </a:lnTo>
                <a:lnTo>
                  <a:pt x="401728" y="4067"/>
                </a:lnTo>
                <a:lnTo>
                  <a:pt x="346837" y="0"/>
                </a:lnTo>
                <a:close/>
              </a:path>
              <a:path w="502920" h="693420">
                <a:moveTo>
                  <a:pt x="502920" y="485394"/>
                </a:moveTo>
                <a:lnTo>
                  <a:pt x="488572" y="494454"/>
                </a:lnTo>
                <a:lnTo>
                  <a:pt x="459581" y="505967"/>
                </a:lnTo>
                <a:lnTo>
                  <a:pt x="417587" y="515862"/>
                </a:lnTo>
                <a:lnTo>
                  <a:pt x="364236" y="520064"/>
                </a:lnTo>
                <a:lnTo>
                  <a:pt x="502920" y="520064"/>
                </a:lnTo>
                <a:lnTo>
                  <a:pt x="502920" y="485394"/>
                </a:lnTo>
                <a:close/>
              </a:path>
              <a:path w="502920" h="693420">
                <a:moveTo>
                  <a:pt x="502920" y="173354"/>
                </a:moveTo>
                <a:lnTo>
                  <a:pt x="364236" y="173354"/>
                </a:lnTo>
                <a:lnTo>
                  <a:pt x="417587" y="177557"/>
                </a:lnTo>
                <a:lnTo>
                  <a:pt x="459581" y="187451"/>
                </a:lnTo>
                <a:lnTo>
                  <a:pt x="488572" y="198965"/>
                </a:lnTo>
                <a:lnTo>
                  <a:pt x="502920" y="208025"/>
                </a:lnTo>
                <a:lnTo>
                  <a:pt x="502920" y="173354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bk object 22">
            <a:extLst>
              <a:ext uri="{FF2B5EF4-FFF2-40B4-BE49-F238E27FC236}">
                <a16:creationId xmlns:a16="http://schemas.microsoft.com/office/drawing/2014/main" id="{988AC442-EB9A-D863-6162-BE89BA03BB7A}"/>
              </a:ext>
            </a:extLst>
          </p:cNvPr>
          <p:cNvSpPr>
            <a:spLocks/>
          </p:cNvSpPr>
          <p:nvPr/>
        </p:nvSpPr>
        <p:spPr bwMode="auto">
          <a:xfrm>
            <a:off x="5508625" y="3679825"/>
            <a:ext cx="685800" cy="693738"/>
          </a:xfrm>
          <a:custGeom>
            <a:avLst/>
            <a:gdLst>
              <a:gd name="T0" fmla="*/ 292933 w 685800"/>
              <a:gd name="T1" fmla="*/ 3183 h 693420"/>
              <a:gd name="T2" fmla="*/ 202525 w 685800"/>
              <a:gd name="T3" fmla="*/ 27413 h 693420"/>
              <a:gd name="T4" fmla="*/ 126404 w 685800"/>
              <a:gd name="T5" fmla="*/ 72627 h 693420"/>
              <a:gd name="T6" fmla="*/ 66476 w 685800"/>
              <a:gd name="T7" fmla="*/ 135465 h 693420"/>
              <a:gd name="T8" fmla="*/ 24645 w 685800"/>
              <a:gd name="T9" fmla="*/ 212547 h 693420"/>
              <a:gd name="T10" fmla="*/ 2817 w 685800"/>
              <a:gd name="T11" fmla="*/ 300505 h 693420"/>
              <a:gd name="T12" fmla="*/ 2817 w 685800"/>
              <a:gd name="T13" fmla="*/ 394480 h 693420"/>
              <a:gd name="T14" fmla="*/ 24645 w 685800"/>
              <a:gd name="T15" fmla="*/ 482409 h 693420"/>
              <a:gd name="T16" fmla="*/ 66476 w 685800"/>
              <a:gd name="T17" fmla="*/ 559490 h 693420"/>
              <a:gd name="T18" fmla="*/ 126404 w 685800"/>
              <a:gd name="T19" fmla="*/ 622343 h 693420"/>
              <a:gd name="T20" fmla="*/ 202525 w 685800"/>
              <a:gd name="T21" fmla="*/ 667582 h 693420"/>
              <a:gd name="T22" fmla="*/ 292933 w 685800"/>
              <a:gd name="T23" fmla="*/ 691823 h 693420"/>
              <a:gd name="T24" fmla="*/ 392866 w 685800"/>
              <a:gd name="T25" fmla="*/ 691823 h 693420"/>
              <a:gd name="T26" fmla="*/ 483274 w 685800"/>
              <a:gd name="T27" fmla="*/ 667582 h 693420"/>
              <a:gd name="T28" fmla="*/ 559395 w 685800"/>
              <a:gd name="T29" fmla="*/ 622343 h 693420"/>
              <a:gd name="T30" fmla="*/ 619323 w 685800"/>
              <a:gd name="T31" fmla="*/ 559490 h 693420"/>
              <a:gd name="T32" fmla="*/ 643201 w 685800"/>
              <a:gd name="T33" fmla="*/ 521258 h 693420"/>
              <a:gd name="T34" fmla="*/ 297479 w 685800"/>
              <a:gd name="T35" fmla="*/ 515027 h 693420"/>
              <a:gd name="T36" fmla="*/ 221837 w 685800"/>
              <a:gd name="T37" fmla="*/ 470229 h 693420"/>
              <a:gd name="T38" fmla="*/ 177605 w 685800"/>
              <a:gd name="T39" fmla="*/ 393568 h 693420"/>
              <a:gd name="T40" fmla="*/ 177605 w 685800"/>
              <a:gd name="T41" fmla="*/ 301441 h 693420"/>
              <a:gd name="T42" fmla="*/ 221837 w 685800"/>
              <a:gd name="T43" fmla="*/ 224781 h 693420"/>
              <a:gd name="T44" fmla="*/ 297479 w 685800"/>
              <a:gd name="T45" fmla="*/ 179983 h 693420"/>
              <a:gd name="T46" fmla="*/ 643227 w 685800"/>
              <a:gd name="T47" fmla="*/ 173753 h 693420"/>
              <a:gd name="T48" fmla="*/ 619323 w 685800"/>
              <a:gd name="T49" fmla="*/ 135465 h 693420"/>
              <a:gd name="T50" fmla="*/ 559395 w 685800"/>
              <a:gd name="T51" fmla="*/ 72627 h 693420"/>
              <a:gd name="T52" fmla="*/ 483274 w 685800"/>
              <a:gd name="T53" fmla="*/ 27413 h 693420"/>
              <a:gd name="T54" fmla="*/ 392866 w 685800"/>
              <a:gd name="T55" fmla="*/ 3183 h 693420"/>
              <a:gd name="T56" fmla="*/ 643227 w 685800"/>
              <a:gd name="T57" fmla="*/ 173753 h 693420"/>
              <a:gd name="T58" fmla="*/ 388320 w 685800"/>
              <a:gd name="T59" fmla="*/ 179983 h 693420"/>
              <a:gd name="T60" fmla="*/ 463962 w 685800"/>
              <a:gd name="T61" fmla="*/ 224781 h 693420"/>
              <a:gd name="T62" fmla="*/ 508194 w 685800"/>
              <a:gd name="T63" fmla="*/ 301441 h 693420"/>
              <a:gd name="T64" fmla="*/ 508194 w 685800"/>
              <a:gd name="T65" fmla="*/ 393568 h 693420"/>
              <a:gd name="T66" fmla="*/ 463962 w 685800"/>
              <a:gd name="T67" fmla="*/ 470229 h 693420"/>
              <a:gd name="T68" fmla="*/ 388320 w 685800"/>
              <a:gd name="T69" fmla="*/ 515027 h 693420"/>
              <a:gd name="T70" fmla="*/ 643201 w 685800"/>
              <a:gd name="T71" fmla="*/ 521258 h 693420"/>
              <a:gd name="T72" fmla="*/ 674687 w 685800"/>
              <a:gd name="T73" fmla="*/ 439588 h 693420"/>
              <a:gd name="T74" fmla="*/ 685800 w 685800"/>
              <a:gd name="T75" fmla="*/ 347504 h 693420"/>
              <a:gd name="T76" fmla="*/ 674687 w 685800"/>
              <a:gd name="T77" fmla="*/ 255378 h 693420"/>
              <a:gd name="T78" fmla="*/ 643227 w 685800"/>
              <a:gd name="T79" fmla="*/ 173753 h 69342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85800" h="693420">
                <a:moveTo>
                  <a:pt x="342900" y="0"/>
                </a:moveTo>
                <a:lnTo>
                  <a:pt x="292933" y="3178"/>
                </a:lnTo>
                <a:lnTo>
                  <a:pt x="246062" y="12435"/>
                </a:lnTo>
                <a:lnTo>
                  <a:pt x="202525" y="27348"/>
                </a:lnTo>
                <a:lnTo>
                  <a:pt x="162559" y="47498"/>
                </a:lnTo>
                <a:lnTo>
                  <a:pt x="126404" y="72462"/>
                </a:lnTo>
                <a:lnTo>
                  <a:pt x="94297" y="101822"/>
                </a:lnTo>
                <a:lnTo>
                  <a:pt x="66476" y="135155"/>
                </a:lnTo>
                <a:lnTo>
                  <a:pt x="43179" y="172042"/>
                </a:lnTo>
                <a:lnTo>
                  <a:pt x="24645" y="212062"/>
                </a:lnTo>
                <a:lnTo>
                  <a:pt x="11112" y="254793"/>
                </a:lnTo>
                <a:lnTo>
                  <a:pt x="2817" y="299816"/>
                </a:lnTo>
                <a:lnTo>
                  <a:pt x="0" y="346709"/>
                </a:lnTo>
                <a:lnTo>
                  <a:pt x="2817" y="393576"/>
                </a:lnTo>
                <a:lnTo>
                  <a:pt x="11112" y="438582"/>
                </a:lnTo>
                <a:lnTo>
                  <a:pt x="24645" y="481304"/>
                </a:lnTo>
                <a:lnTo>
                  <a:pt x="43179" y="521320"/>
                </a:lnTo>
                <a:lnTo>
                  <a:pt x="66476" y="558210"/>
                </a:lnTo>
                <a:lnTo>
                  <a:pt x="94297" y="591550"/>
                </a:lnTo>
                <a:lnTo>
                  <a:pt x="126404" y="620918"/>
                </a:lnTo>
                <a:lnTo>
                  <a:pt x="162559" y="645893"/>
                </a:lnTo>
                <a:lnTo>
                  <a:pt x="202525" y="666053"/>
                </a:lnTo>
                <a:lnTo>
                  <a:pt x="246062" y="680975"/>
                </a:lnTo>
                <a:lnTo>
                  <a:pt x="292933" y="690238"/>
                </a:lnTo>
                <a:lnTo>
                  <a:pt x="342900" y="693419"/>
                </a:lnTo>
                <a:lnTo>
                  <a:pt x="392866" y="690238"/>
                </a:lnTo>
                <a:lnTo>
                  <a:pt x="439737" y="680975"/>
                </a:lnTo>
                <a:lnTo>
                  <a:pt x="483274" y="666053"/>
                </a:lnTo>
                <a:lnTo>
                  <a:pt x="523239" y="645893"/>
                </a:lnTo>
                <a:lnTo>
                  <a:pt x="559395" y="620918"/>
                </a:lnTo>
                <a:lnTo>
                  <a:pt x="591502" y="591550"/>
                </a:lnTo>
                <a:lnTo>
                  <a:pt x="619323" y="558210"/>
                </a:lnTo>
                <a:lnTo>
                  <a:pt x="642619" y="521320"/>
                </a:lnTo>
                <a:lnTo>
                  <a:pt x="643201" y="520064"/>
                </a:lnTo>
                <a:lnTo>
                  <a:pt x="342900" y="520064"/>
                </a:lnTo>
                <a:lnTo>
                  <a:pt x="297479" y="513847"/>
                </a:lnTo>
                <a:lnTo>
                  <a:pt x="256568" y="496315"/>
                </a:lnTo>
                <a:lnTo>
                  <a:pt x="221837" y="469153"/>
                </a:lnTo>
                <a:lnTo>
                  <a:pt x="194959" y="434043"/>
                </a:lnTo>
                <a:lnTo>
                  <a:pt x="177605" y="392668"/>
                </a:lnTo>
                <a:lnTo>
                  <a:pt x="171450" y="346709"/>
                </a:lnTo>
                <a:lnTo>
                  <a:pt x="177605" y="300751"/>
                </a:lnTo>
                <a:lnTo>
                  <a:pt x="194959" y="259376"/>
                </a:lnTo>
                <a:lnTo>
                  <a:pt x="221837" y="224266"/>
                </a:lnTo>
                <a:lnTo>
                  <a:pt x="256568" y="197103"/>
                </a:lnTo>
                <a:lnTo>
                  <a:pt x="297479" y="179572"/>
                </a:lnTo>
                <a:lnTo>
                  <a:pt x="342900" y="173354"/>
                </a:lnTo>
                <a:lnTo>
                  <a:pt x="643227" y="173354"/>
                </a:lnTo>
                <a:lnTo>
                  <a:pt x="642620" y="172042"/>
                </a:lnTo>
                <a:lnTo>
                  <a:pt x="619323" y="135155"/>
                </a:lnTo>
                <a:lnTo>
                  <a:pt x="591502" y="101822"/>
                </a:lnTo>
                <a:lnTo>
                  <a:pt x="559395" y="72462"/>
                </a:lnTo>
                <a:lnTo>
                  <a:pt x="523240" y="47498"/>
                </a:lnTo>
                <a:lnTo>
                  <a:pt x="483274" y="27348"/>
                </a:lnTo>
                <a:lnTo>
                  <a:pt x="439737" y="12435"/>
                </a:lnTo>
                <a:lnTo>
                  <a:pt x="392866" y="3178"/>
                </a:lnTo>
                <a:lnTo>
                  <a:pt x="342900" y="0"/>
                </a:lnTo>
                <a:close/>
              </a:path>
              <a:path w="685800" h="693420">
                <a:moveTo>
                  <a:pt x="643227" y="173354"/>
                </a:moveTo>
                <a:lnTo>
                  <a:pt x="342900" y="173354"/>
                </a:lnTo>
                <a:lnTo>
                  <a:pt x="388320" y="179572"/>
                </a:lnTo>
                <a:lnTo>
                  <a:pt x="429231" y="197103"/>
                </a:lnTo>
                <a:lnTo>
                  <a:pt x="463962" y="224266"/>
                </a:lnTo>
                <a:lnTo>
                  <a:pt x="490840" y="259376"/>
                </a:lnTo>
                <a:lnTo>
                  <a:pt x="508194" y="300751"/>
                </a:lnTo>
                <a:lnTo>
                  <a:pt x="514350" y="346709"/>
                </a:lnTo>
                <a:lnTo>
                  <a:pt x="508194" y="392668"/>
                </a:lnTo>
                <a:lnTo>
                  <a:pt x="490840" y="434043"/>
                </a:lnTo>
                <a:lnTo>
                  <a:pt x="463962" y="469153"/>
                </a:lnTo>
                <a:lnTo>
                  <a:pt x="429231" y="496315"/>
                </a:lnTo>
                <a:lnTo>
                  <a:pt x="388320" y="513847"/>
                </a:lnTo>
                <a:lnTo>
                  <a:pt x="342900" y="520064"/>
                </a:lnTo>
                <a:lnTo>
                  <a:pt x="643201" y="520064"/>
                </a:lnTo>
                <a:lnTo>
                  <a:pt x="661154" y="481304"/>
                </a:lnTo>
                <a:lnTo>
                  <a:pt x="674687" y="438582"/>
                </a:lnTo>
                <a:lnTo>
                  <a:pt x="682982" y="393576"/>
                </a:lnTo>
                <a:lnTo>
                  <a:pt x="685800" y="346709"/>
                </a:lnTo>
                <a:lnTo>
                  <a:pt x="682982" y="299816"/>
                </a:lnTo>
                <a:lnTo>
                  <a:pt x="674687" y="254793"/>
                </a:lnTo>
                <a:lnTo>
                  <a:pt x="661154" y="212062"/>
                </a:lnTo>
                <a:lnTo>
                  <a:pt x="643227" y="173354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bk object 23">
            <a:extLst>
              <a:ext uri="{FF2B5EF4-FFF2-40B4-BE49-F238E27FC236}">
                <a16:creationId xmlns:a16="http://schemas.microsoft.com/office/drawing/2014/main" id="{85F10BE2-2D4B-4760-FCE2-670E443672C0}"/>
              </a:ext>
            </a:extLst>
          </p:cNvPr>
          <p:cNvSpPr>
            <a:spLocks/>
          </p:cNvSpPr>
          <p:nvPr/>
        </p:nvSpPr>
        <p:spPr bwMode="auto">
          <a:xfrm>
            <a:off x="4206875" y="3679825"/>
            <a:ext cx="457200" cy="693738"/>
          </a:xfrm>
          <a:custGeom>
            <a:avLst/>
            <a:gdLst>
              <a:gd name="T0" fmla="*/ 0 w 457200"/>
              <a:gd name="T1" fmla="*/ 668915 h 693420"/>
              <a:gd name="T2" fmla="*/ 59324 w 457200"/>
              <a:gd name="T3" fmla="*/ 685211 h 693420"/>
              <a:gd name="T4" fmla="*/ 184658 w 457200"/>
              <a:gd name="T5" fmla="*/ 695010 h 693420"/>
              <a:gd name="T6" fmla="*/ 268683 w 457200"/>
              <a:gd name="T7" fmla="*/ 685521 h 693420"/>
              <a:gd name="T8" fmla="*/ 348953 w 457200"/>
              <a:gd name="T9" fmla="*/ 655144 h 693420"/>
              <a:gd name="T10" fmla="*/ 413888 w 457200"/>
              <a:gd name="T11" fmla="*/ 601022 h 693420"/>
              <a:gd name="T12" fmla="*/ 442703 w 457200"/>
              <a:gd name="T13" fmla="*/ 547354 h 693420"/>
              <a:gd name="T14" fmla="*/ 106299 w 457200"/>
              <a:gd name="T15" fmla="*/ 543277 h 693420"/>
              <a:gd name="T16" fmla="*/ 22225 w 457200"/>
              <a:gd name="T17" fmla="*/ 525335 h 693420"/>
              <a:gd name="T18" fmla="*/ 246125 w 457200"/>
              <a:gd name="T19" fmla="*/ 0 h 693420"/>
              <a:gd name="T20" fmla="*/ 140910 w 457200"/>
              <a:gd name="T21" fmla="*/ 15465 h 693420"/>
              <a:gd name="T22" fmla="*/ 63722 w 457200"/>
              <a:gd name="T23" fmla="*/ 58618 h 693420"/>
              <a:gd name="T24" fmla="*/ 16204 w 457200"/>
              <a:gd name="T25" fmla="*/ 124586 h 693420"/>
              <a:gd name="T26" fmla="*/ 0 w 457200"/>
              <a:gd name="T27" fmla="*/ 208502 h 693420"/>
              <a:gd name="T28" fmla="*/ 23767 w 457200"/>
              <a:gd name="T29" fmla="*/ 302776 h 693420"/>
              <a:gd name="T30" fmla="*/ 84647 w 457200"/>
              <a:gd name="T31" fmla="*/ 366186 h 693420"/>
              <a:gd name="T32" fmla="*/ 167005 w 457200"/>
              <a:gd name="T33" fmla="*/ 408350 h 693420"/>
              <a:gd name="T34" fmla="*/ 187928 w 457200"/>
              <a:gd name="T35" fmla="*/ 412678 h 693420"/>
              <a:gd name="T36" fmla="*/ 202184 w 457200"/>
              <a:gd name="T37" fmla="*/ 417006 h 693420"/>
              <a:gd name="T38" fmla="*/ 258222 w 457200"/>
              <a:gd name="T39" fmla="*/ 441971 h 693420"/>
              <a:gd name="T40" fmla="*/ 281305 w 457200"/>
              <a:gd name="T41" fmla="*/ 486509 h 693420"/>
              <a:gd name="T42" fmla="*/ 252730 w 457200"/>
              <a:gd name="T43" fmla="*/ 529962 h 693420"/>
              <a:gd name="T44" fmla="*/ 158242 w 457200"/>
              <a:gd name="T45" fmla="*/ 547354 h 693420"/>
              <a:gd name="T46" fmla="*/ 451905 w 457200"/>
              <a:gd name="T47" fmla="*/ 520298 h 693420"/>
              <a:gd name="T48" fmla="*/ 453415 w 457200"/>
              <a:gd name="T49" fmla="*/ 430191 h 693420"/>
              <a:gd name="T50" fmla="*/ 420941 w 457200"/>
              <a:gd name="T51" fmla="*/ 357260 h 693420"/>
              <a:gd name="T52" fmla="*/ 350367 w 457200"/>
              <a:gd name="T53" fmla="*/ 298796 h 693420"/>
              <a:gd name="T54" fmla="*/ 231509 w 457200"/>
              <a:gd name="T55" fmla="*/ 253530 h 693420"/>
              <a:gd name="T56" fmla="*/ 184542 w 457200"/>
              <a:gd name="T57" fmla="*/ 226431 h 693420"/>
              <a:gd name="T58" fmla="*/ 182489 w 457200"/>
              <a:gd name="T59" fmla="*/ 177032 h 693420"/>
              <a:gd name="T60" fmla="*/ 235205 w 457200"/>
              <a:gd name="T61" fmla="*/ 150925 h 693420"/>
              <a:gd name="T62" fmla="*/ 413258 w 457200"/>
              <a:gd name="T63" fmla="*/ 147659 h 693420"/>
              <a:gd name="T64" fmla="*/ 394590 w 457200"/>
              <a:gd name="T65" fmla="*/ 22017 h 693420"/>
              <a:gd name="T66" fmla="*/ 304440 w 457200"/>
              <a:gd name="T67" fmla="*/ 4077 h 693420"/>
              <a:gd name="T68" fmla="*/ 413258 w 457200"/>
              <a:gd name="T69" fmla="*/ 147659 h 693420"/>
              <a:gd name="T70" fmla="*/ 313084 w 457200"/>
              <a:gd name="T71" fmla="*/ 147931 h 693420"/>
              <a:gd name="T72" fmla="*/ 366690 w 457200"/>
              <a:gd name="T73" fmla="*/ 155015 h 693420"/>
              <a:gd name="T74" fmla="*/ 413258 w 457200"/>
              <a:gd name="T75" fmla="*/ 147659 h 69342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57200" h="693420">
                <a:moveTo>
                  <a:pt x="0" y="520064"/>
                </a:moveTo>
                <a:lnTo>
                  <a:pt x="0" y="667384"/>
                </a:lnTo>
                <a:lnTo>
                  <a:pt x="18940" y="675096"/>
                </a:lnTo>
                <a:lnTo>
                  <a:pt x="59324" y="683641"/>
                </a:lnTo>
                <a:lnTo>
                  <a:pt x="116210" y="690566"/>
                </a:lnTo>
                <a:lnTo>
                  <a:pt x="184658" y="693419"/>
                </a:lnTo>
                <a:lnTo>
                  <a:pt x="226416" y="691112"/>
                </a:lnTo>
                <a:lnTo>
                  <a:pt x="268683" y="683951"/>
                </a:lnTo>
                <a:lnTo>
                  <a:pt x="310011" y="671580"/>
                </a:lnTo>
                <a:lnTo>
                  <a:pt x="348953" y="653644"/>
                </a:lnTo>
                <a:lnTo>
                  <a:pt x="384061" y="629784"/>
                </a:lnTo>
                <a:lnTo>
                  <a:pt x="413888" y="599646"/>
                </a:lnTo>
                <a:lnTo>
                  <a:pt x="436985" y="562873"/>
                </a:lnTo>
                <a:lnTo>
                  <a:pt x="442703" y="546100"/>
                </a:lnTo>
                <a:lnTo>
                  <a:pt x="158242" y="546100"/>
                </a:lnTo>
                <a:lnTo>
                  <a:pt x="106299" y="542032"/>
                </a:lnTo>
                <a:lnTo>
                  <a:pt x="59309" y="533082"/>
                </a:lnTo>
                <a:lnTo>
                  <a:pt x="22225" y="524132"/>
                </a:lnTo>
                <a:lnTo>
                  <a:pt x="0" y="520064"/>
                </a:lnTo>
                <a:close/>
              </a:path>
              <a:path w="457200" h="693420">
                <a:moveTo>
                  <a:pt x="246125" y="0"/>
                </a:moveTo>
                <a:lnTo>
                  <a:pt x="190117" y="3958"/>
                </a:lnTo>
                <a:lnTo>
                  <a:pt x="140910" y="15430"/>
                </a:lnTo>
                <a:lnTo>
                  <a:pt x="98710" y="33807"/>
                </a:lnTo>
                <a:lnTo>
                  <a:pt x="63722" y="58483"/>
                </a:lnTo>
                <a:lnTo>
                  <a:pt x="36151" y="88850"/>
                </a:lnTo>
                <a:lnTo>
                  <a:pt x="16204" y="124301"/>
                </a:lnTo>
                <a:lnTo>
                  <a:pt x="4085" y="164228"/>
                </a:lnTo>
                <a:lnTo>
                  <a:pt x="0" y="208025"/>
                </a:lnTo>
                <a:lnTo>
                  <a:pt x="6267" y="259502"/>
                </a:lnTo>
                <a:lnTo>
                  <a:pt x="23767" y="302081"/>
                </a:lnTo>
                <a:lnTo>
                  <a:pt x="50545" y="336962"/>
                </a:lnTo>
                <a:lnTo>
                  <a:pt x="84647" y="365346"/>
                </a:lnTo>
                <a:lnTo>
                  <a:pt x="124118" y="388430"/>
                </a:lnTo>
                <a:lnTo>
                  <a:pt x="167005" y="407415"/>
                </a:lnTo>
                <a:lnTo>
                  <a:pt x="178716" y="408765"/>
                </a:lnTo>
                <a:lnTo>
                  <a:pt x="187928" y="411733"/>
                </a:lnTo>
                <a:lnTo>
                  <a:pt x="195472" y="414702"/>
                </a:lnTo>
                <a:lnTo>
                  <a:pt x="202184" y="416051"/>
                </a:lnTo>
                <a:lnTo>
                  <a:pt x="233084" y="425654"/>
                </a:lnTo>
                <a:lnTo>
                  <a:pt x="258222" y="440959"/>
                </a:lnTo>
                <a:lnTo>
                  <a:pt x="275121" y="461146"/>
                </a:lnTo>
                <a:lnTo>
                  <a:pt x="281305" y="485394"/>
                </a:lnTo>
                <a:lnTo>
                  <a:pt x="274435" y="509506"/>
                </a:lnTo>
                <a:lnTo>
                  <a:pt x="252730" y="528748"/>
                </a:lnTo>
                <a:lnTo>
                  <a:pt x="214546" y="541490"/>
                </a:lnTo>
                <a:lnTo>
                  <a:pt x="158242" y="546100"/>
                </a:lnTo>
                <a:lnTo>
                  <a:pt x="442703" y="546100"/>
                </a:lnTo>
                <a:lnTo>
                  <a:pt x="451905" y="519108"/>
                </a:lnTo>
                <a:lnTo>
                  <a:pt x="457200" y="467994"/>
                </a:lnTo>
                <a:lnTo>
                  <a:pt x="453415" y="429206"/>
                </a:lnTo>
                <a:lnTo>
                  <a:pt x="441574" y="391620"/>
                </a:lnTo>
                <a:lnTo>
                  <a:pt x="420941" y="356441"/>
                </a:lnTo>
                <a:lnTo>
                  <a:pt x="390783" y="324870"/>
                </a:lnTo>
                <a:lnTo>
                  <a:pt x="350367" y="298111"/>
                </a:lnTo>
                <a:lnTo>
                  <a:pt x="255015" y="259969"/>
                </a:lnTo>
                <a:lnTo>
                  <a:pt x="231509" y="252950"/>
                </a:lnTo>
                <a:lnTo>
                  <a:pt x="205549" y="242681"/>
                </a:lnTo>
                <a:lnTo>
                  <a:pt x="184542" y="225911"/>
                </a:lnTo>
                <a:lnTo>
                  <a:pt x="175895" y="199389"/>
                </a:lnTo>
                <a:lnTo>
                  <a:pt x="182489" y="176627"/>
                </a:lnTo>
                <a:lnTo>
                  <a:pt x="202263" y="160353"/>
                </a:lnTo>
                <a:lnTo>
                  <a:pt x="235205" y="150580"/>
                </a:lnTo>
                <a:lnTo>
                  <a:pt x="281305" y="147319"/>
                </a:lnTo>
                <a:lnTo>
                  <a:pt x="413258" y="147319"/>
                </a:lnTo>
                <a:lnTo>
                  <a:pt x="413258" y="26034"/>
                </a:lnTo>
                <a:lnTo>
                  <a:pt x="394590" y="21967"/>
                </a:lnTo>
                <a:lnTo>
                  <a:pt x="356123" y="13017"/>
                </a:lnTo>
                <a:lnTo>
                  <a:pt x="304440" y="4067"/>
                </a:lnTo>
                <a:lnTo>
                  <a:pt x="246125" y="0"/>
                </a:lnTo>
                <a:close/>
              </a:path>
              <a:path w="457200" h="693420">
                <a:moveTo>
                  <a:pt x="413258" y="147319"/>
                </a:moveTo>
                <a:lnTo>
                  <a:pt x="281305" y="147319"/>
                </a:lnTo>
                <a:lnTo>
                  <a:pt x="313084" y="147591"/>
                </a:lnTo>
                <a:lnTo>
                  <a:pt x="337423" y="149494"/>
                </a:lnTo>
                <a:lnTo>
                  <a:pt x="366690" y="154660"/>
                </a:lnTo>
                <a:lnTo>
                  <a:pt x="413258" y="164719"/>
                </a:lnTo>
                <a:lnTo>
                  <a:pt x="413258" y="147319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bk object 24">
            <a:extLst>
              <a:ext uri="{FF2B5EF4-FFF2-40B4-BE49-F238E27FC236}">
                <a16:creationId xmlns:a16="http://schemas.microsoft.com/office/drawing/2014/main" id="{D49BB690-E01E-C46F-7A02-3D08AC99E51D}"/>
              </a:ext>
            </a:extLst>
          </p:cNvPr>
          <p:cNvSpPr>
            <a:spLocks/>
          </p:cNvSpPr>
          <p:nvPr/>
        </p:nvSpPr>
        <p:spPr bwMode="auto">
          <a:xfrm>
            <a:off x="2743200" y="2903538"/>
            <a:ext cx="160338" cy="334962"/>
          </a:xfrm>
          <a:custGeom>
            <a:avLst/>
            <a:gdLst>
              <a:gd name="T0" fmla="*/ 85043 w 160019"/>
              <a:gd name="T1" fmla="*/ 0 h 335280"/>
              <a:gd name="T2" fmla="*/ 50218 w 160019"/>
              <a:gd name="T3" fmla="*/ 6153 h 335280"/>
              <a:gd name="T4" fmla="*/ 23376 w 160019"/>
              <a:gd name="T5" fmla="*/ 23543 h 335280"/>
              <a:gd name="T6" fmla="*/ 6108 w 160019"/>
              <a:gd name="T7" fmla="*/ 50552 h 335280"/>
              <a:gd name="T8" fmla="*/ 0 w 160019"/>
              <a:gd name="T9" fmla="*/ 85572 h 335280"/>
              <a:gd name="T10" fmla="*/ 0 w 160019"/>
              <a:gd name="T11" fmla="*/ 256716 h 335280"/>
              <a:gd name="T12" fmla="*/ 6108 w 160019"/>
              <a:gd name="T13" fmla="*/ 286767 h 335280"/>
              <a:gd name="T14" fmla="*/ 23376 w 160019"/>
              <a:gd name="T15" fmla="*/ 311225 h 335280"/>
              <a:gd name="T16" fmla="*/ 50218 w 160019"/>
              <a:gd name="T17" fmla="*/ 327673 h 335280"/>
              <a:gd name="T18" fmla="*/ 85043 w 160019"/>
              <a:gd name="T19" fmla="*/ 333692 h 335280"/>
              <a:gd name="T20" fmla="*/ 114974 w 160019"/>
              <a:gd name="T21" fmla="*/ 327673 h 335280"/>
              <a:gd name="T22" fmla="*/ 139301 w 160019"/>
              <a:gd name="T23" fmla="*/ 311225 h 335280"/>
              <a:gd name="T24" fmla="*/ 155644 w 160019"/>
              <a:gd name="T25" fmla="*/ 286767 h 335280"/>
              <a:gd name="T26" fmla="*/ 161621 w 160019"/>
              <a:gd name="T27" fmla="*/ 256716 h 335280"/>
              <a:gd name="T28" fmla="*/ 161621 w 160019"/>
              <a:gd name="T29" fmla="*/ 85572 h 335280"/>
              <a:gd name="T30" fmla="*/ 155644 w 160019"/>
              <a:gd name="T31" fmla="*/ 50552 h 335280"/>
              <a:gd name="T32" fmla="*/ 139301 w 160019"/>
              <a:gd name="T33" fmla="*/ 23543 h 335280"/>
              <a:gd name="T34" fmla="*/ 114974 w 160019"/>
              <a:gd name="T35" fmla="*/ 6153 h 335280"/>
              <a:gd name="T36" fmla="*/ 85043 w 160019"/>
              <a:gd name="T37" fmla="*/ 0 h 3352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0019" h="335280">
                <a:moveTo>
                  <a:pt x="84200" y="0"/>
                </a:moveTo>
                <a:lnTo>
                  <a:pt x="49720" y="6183"/>
                </a:lnTo>
                <a:lnTo>
                  <a:pt x="23145" y="23653"/>
                </a:lnTo>
                <a:lnTo>
                  <a:pt x="6048" y="50792"/>
                </a:lnTo>
                <a:lnTo>
                  <a:pt x="0" y="85978"/>
                </a:lnTo>
                <a:lnTo>
                  <a:pt x="0" y="257937"/>
                </a:lnTo>
                <a:lnTo>
                  <a:pt x="6048" y="288131"/>
                </a:lnTo>
                <a:lnTo>
                  <a:pt x="23145" y="312705"/>
                </a:lnTo>
                <a:lnTo>
                  <a:pt x="49720" y="329231"/>
                </a:lnTo>
                <a:lnTo>
                  <a:pt x="84200" y="335279"/>
                </a:lnTo>
                <a:lnTo>
                  <a:pt x="113835" y="329231"/>
                </a:lnTo>
                <a:lnTo>
                  <a:pt x="137921" y="312705"/>
                </a:lnTo>
                <a:lnTo>
                  <a:pt x="154102" y="288131"/>
                </a:lnTo>
                <a:lnTo>
                  <a:pt x="160019" y="257937"/>
                </a:lnTo>
                <a:lnTo>
                  <a:pt x="160019" y="85978"/>
                </a:lnTo>
                <a:lnTo>
                  <a:pt x="154102" y="50792"/>
                </a:lnTo>
                <a:lnTo>
                  <a:pt x="137921" y="23653"/>
                </a:lnTo>
                <a:lnTo>
                  <a:pt x="113835" y="6183"/>
                </a:lnTo>
                <a:lnTo>
                  <a:pt x="84200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bk object 25">
            <a:extLst>
              <a:ext uri="{FF2B5EF4-FFF2-40B4-BE49-F238E27FC236}">
                <a16:creationId xmlns:a16="http://schemas.microsoft.com/office/drawing/2014/main" id="{1204920E-B957-FCF8-268F-429AFC1E2A02}"/>
              </a:ext>
            </a:extLst>
          </p:cNvPr>
          <p:cNvSpPr>
            <a:spLocks/>
          </p:cNvSpPr>
          <p:nvPr/>
        </p:nvSpPr>
        <p:spPr bwMode="auto">
          <a:xfrm>
            <a:off x="3200400" y="2674938"/>
            <a:ext cx="160338" cy="563562"/>
          </a:xfrm>
          <a:custGeom>
            <a:avLst/>
            <a:gdLst>
              <a:gd name="T0" fmla="*/ 76576 w 160020"/>
              <a:gd name="T1" fmla="*/ 0 h 563880"/>
              <a:gd name="T2" fmla="*/ 46645 w 160020"/>
              <a:gd name="T3" fmla="*/ 6081 h 563880"/>
              <a:gd name="T4" fmla="*/ 22318 w 160020"/>
              <a:gd name="T5" fmla="*/ 22699 h 563880"/>
              <a:gd name="T6" fmla="*/ 5977 w 160020"/>
              <a:gd name="T7" fmla="*/ 47442 h 563880"/>
              <a:gd name="T8" fmla="*/ 0 w 160020"/>
              <a:gd name="T9" fmla="*/ 77884 h 563880"/>
              <a:gd name="T10" fmla="*/ 0 w 160020"/>
              <a:gd name="T11" fmla="*/ 484407 h 563880"/>
              <a:gd name="T12" fmla="*/ 5977 w 160020"/>
              <a:gd name="T13" fmla="*/ 514847 h 563880"/>
              <a:gd name="T14" fmla="*/ 22318 w 160020"/>
              <a:gd name="T15" fmla="*/ 539591 h 563880"/>
              <a:gd name="T16" fmla="*/ 46645 w 160020"/>
              <a:gd name="T17" fmla="*/ 556213 h 563880"/>
              <a:gd name="T18" fmla="*/ 76576 w 160020"/>
              <a:gd name="T19" fmla="*/ 562291 h 563880"/>
              <a:gd name="T20" fmla="*/ 107773 w 160020"/>
              <a:gd name="T21" fmla="*/ 556213 h 563880"/>
              <a:gd name="T22" fmla="*/ 135017 w 160020"/>
              <a:gd name="T23" fmla="*/ 539591 h 563880"/>
              <a:gd name="T24" fmla="*/ 154299 w 160020"/>
              <a:gd name="T25" fmla="*/ 514847 h 563880"/>
              <a:gd name="T26" fmla="*/ 161617 w 160020"/>
              <a:gd name="T27" fmla="*/ 484407 h 563880"/>
              <a:gd name="T28" fmla="*/ 161617 w 160020"/>
              <a:gd name="T29" fmla="*/ 77884 h 563880"/>
              <a:gd name="T30" fmla="*/ 154299 w 160020"/>
              <a:gd name="T31" fmla="*/ 47442 h 563880"/>
              <a:gd name="T32" fmla="*/ 135017 w 160020"/>
              <a:gd name="T33" fmla="*/ 22699 h 563880"/>
              <a:gd name="T34" fmla="*/ 107773 w 160020"/>
              <a:gd name="T35" fmla="*/ 6081 h 563880"/>
              <a:gd name="T36" fmla="*/ 76576 w 160020"/>
              <a:gd name="T37" fmla="*/ 0 h 5638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0020" h="563880">
                <a:moveTo>
                  <a:pt x="75819" y="0"/>
                </a:moveTo>
                <a:lnTo>
                  <a:pt x="46184" y="6096"/>
                </a:lnTo>
                <a:lnTo>
                  <a:pt x="22098" y="22764"/>
                </a:lnTo>
                <a:lnTo>
                  <a:pt x="5917" y="47577"/>
                </a:lnTo>
                <a:lnTo>
                  <a:pt x="0" y="78104"/>
                </a:lnTo>
                <a:lnTo>
                  <a:pt x="0" y="485775"/>
                </a:lnTo>
                <a:lnTo>
                  <a:pt x="5917" y="516302"/>
                </a:lnTo>
                <a:lnTo>
                  <a:pt x="22098" y="541115"/>
                </a:lnTo>
                <a:lnTo>
                  <a:pt x="46184" y="557784"/>
                </a:lnTo>
                <a:lnTo>
                  <a:pt x="75819" y="563879"/>
                </a:lnTo>
                <a:lnTo>
                  <a:pt x="106709" y="557784"/>
                </a:lnTo>
                <a:lnTo>
                  <a:pt x="133683" y="541115"/>
                </a:lnTo>
                <a:lnTo>
                  <a:pt x="152775" y="516302"/>
                </a:lnTo>
                <a:lnTo>
                  <a:pt x="160020" y="485775"/>
                </a:lnTo>
                <a:lnTo>
                  <a:pt x="160020" y="78104"/>
                </a:lnTo>
                <a:lnTo>
                  <a:pt x="152775" y="47577"/>
                </a:lnTo>
                <a:lnTo>
                  <a:pt x="133683" y="22764"/>
                </a:lnTo>
                <a:lnTo>
                  <a:pt x="106709" y="6096"/>
                </a:lnTo>
                <a:lnTo>
                  <a:pt x="75819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bk object 26">
            <a:extLst>
              <a:ext uri="{FF2B5EF4-FFF2-40B4-BE49-F238E27FC236}">
                <a16:creationId xmlns:a16="http://schemas.microsoft.com/office/drawing/2014/main" id="{57F6AC94-8C6E-DF8F-FF64-7B2744F7F9C4}"/>
              </a:ext>
            </a:extLst>
          </p:cNvPr>
          <p:cNvSpPr>
            <a:spLocks/>
          </p:cNvSpPr>
          <p:nvPr/>
        </p:nvSpPr>
        <p:spPr bwMode="auto">
          <a:xfrm>
            <a:off x="3649663" y="2362200"/>
            <a:ext cx="160337" cy="1044575"/>
          </a:xfrm>
          <a:custGeom>
            <a:avLst/>
            <a:gdLst>
              <a:gd name="T0" fmla="*/ 85037 w 160020"/>
              <a:gd name="T1" fmla="*/ 0 h 1043939"/>
              <a:gd name="T2" fmla="*/ 53840 w 160020"/>
              <a:gd name="T3" fmla="*/ 6135 h 1043939"/>
              <a:gd name="T4" fmla="*/ 26597 w 160020"/>
              <a:gd name="T5" fmla="*/ 22898 h 1043939"/>
              <a:gd name="T6" fmla="*/ 7314 w 160020"/>
              <a:gd name="T7" fmla="*/ 47829 h 1043939"/>
              <a:gd name="T8" fmla="*/ 0 w 160020"/>
              <a:gd name="T9" fmla="*/ 78472 h 1043939"/>
              <a:gd name="T10" fmla="*/ 0 w 160020"/>
              <a:gd name="T11" fmla="*/ 968525 h 1043939"/>
              <a:gd name="T12" fmla="*/ 7314 w 160020"/>
              <a:gd name="T13" fmla="*/ 999239 h 1043939"/>
              <a:gd name="T14" fmla="*/ 26597 w 160020"/>
              <a:gd name="T15" fmla="*/ 1024209 h 1043939"/>
              <a:gd name="T16" fmla="*/ 53840 w 160020"/>
              <a:gd name="T17" fmla="*/ 1040987 h 1043939"/>
              <a:gd name="T18" fmla="*/ 85037 w 160020"/>
              <a:gd name="T19" fmla="*/ 1047123 h 1043939"/>
              <a:gd name="T20" fmla="*/ 114967 w 160020"/>
              <a:gd name="T21" fmla="*/ 1040987 h 1043939"/>
              <a:gd name="T22" fmla="*/ 139292 w 160020"/>
              <a:gd name="T23" fmla="*/ 1024209 h 1043939"/>
              <a:gd name="T24" fmla="*/ 155634 w 160020"/>
              <a:gd name="T25" fmla="*/ 999239 h 1043939"/>
              <a:gd name="T26" fmla="*/ 161612 w 160020"/>
              <a:gd name="T27" fmla="*/ 968525 h 1043939"/>
              <a:gd name="T28" fmla="*/ 161612 w 160020"/>
              <a:gd name="T29" fmla="*/ 78472 h 1043939"/>
              <a:gd name="T30" fmla="*/ 155634 w 160020"/>
              <a:gd name="T31" fmla="*/ 47829 h 1043939"/>
              <a:gd name="T32" fmla="*/ 139293 w 160020"/>
              <a:gd name="T33" fmla="*/ 22898 h 1043939"/>
              <a:gd name="T34" fmla="*/ 114967 w 160020"/>
              <a:gd name="T35" fmla="*/ 6135 h 1043939"/>
              <a:gd name="T36" fmla="*/ 85037 w 160020"/>
              <a:gd name="T37" fmla="*/ 0 h 10439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0020" h="1043939">
                <a:moveTo>
                  <a:pt x="84200" y="0"/>
                </a:moveTo>
                <a:lnTo>
                  <a:pt x="53310" y="6115"/>
                </a:lnTo>
                <a:lnTo>
                  <a:pt x="26336" y="22828"/>
                </a:lnTo>
                <a:lnTo>
                  <a:pt x="7244" y="47684"/>
                </a:lnTo>
                <a:lnTo>
                  <a:pt x="0" y="78232"/>
                </a:lnTo>
                <a:lnTo>
                  <a:pt x="0" y="965580"/>
                </a:lnTo>
                <a:lnTo>
                  <a:pt x="7244" y="996201"/>
                </a:lnTo>
                <a:lnTo>
                  <a:pt x="26336" y="1021095"/>
                </a:lnTo>
                <a:lnTo>
                  <a:pt x="53310" y="1037822"/>
                </a:lnTo>
                <a:lnTo>
                  <a:pt x="84200" y="1043939"/>
                </a:lnTo>
                <a:lnTo>
                  <a:pt x="113835" y="1037822"/>
                </a:lnTo>
                <a:lnTo>
                  <a:pt x="137921" y="1021095"/>
                </a:lnTo>
                <a:lnTo>
                  <a:pt x="154102" y="996201"/>
                </a:lnTo>
                <a:lnTo>
                  <a:pt x="160020" y="965580"/>
                </a:lnTo>
                <a:lnTo>
                  <a:pt x="160020" y="78232"/>
                </a:lnTo>
                <a:lnTo>
                  <a:pt x="154102" y="47684"/>
                </a:lnTo>
                <a:lnTo>
                  <a:pt x="137922" y="22828"/>
                </a:lnTo>
                <a:lnTo>
                  <a:pt x="113835" y="6115"/>
                </a:lnTo>
                <a:lnTo>
                  <a:pt x="84200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bk object 27">
            <a:extLst>
              <a:ext uri="{FF2B5EF4-FFF2-40B4-BE49-F238E27FC236}">
                <a16:creationId xmlns:a16="http://schemas.microsoft.com/office/drawing/2014/main" id="{6B4B958C-AFDA-E8D9-5B47-FF1EFD185E5E}"/>
              </a:ext>
            </a:extLst>
          </p:cNvPr>
          <p:cNvSpPr>
            <a:spLocks/>
          </p:cNvSpPr>
          <p:nvPr/>
        </p:nvSpPr>
        <p:spPr bwMode="auto">
          <a:xfrm>
            <a:off x="4106863" y="2674938"/>
            <a:ext cx="160337" cy="563562"/>
          </a:xfrm>
          <a:custGeom>
            <a:avLst/>
            <a:gdLst>
              <a:gd name="T0" fmla="*/ 76572 w 160020"/>
              <a:gd name="T1" fmla="*/ 0 h 563880"/>
              <a:gd name="T2" fmla="*/ 46643 w 160020"/>
              <a:gd name="T3" fmla="*/ 6081 h 563880"/>
              <a:gd name="T4" fmla="*/ 22318 w 160020"/>
              <a:gd name="T5" fmla="*/ 22699 h 563880"/>
              <a:gd name="T6" fmla="*/ 5977 w 160020"/>
              <a:gd name="T7" fmla="*/ 47442 h 563880"/>
              <a:gd name="T8" fmla="*/ 0 w 160020"/>
              <a:gd name="T9" fmla="*/ 77884 h 563880"/>
              <a:gd name="T10" fmla="*/ 0 w 160020"/>
              <a:gd name="T11" fmla="*/ 484407 h 563880"/>
              <a:gd name="T12" fmla="*/ 5977 w 160020"/>
              <a:gd name="T13" fmla="*/ 514847 h 563880"/>
              <a:gd name="T14" fmla="*/ 22318 w 160020"/>
              <a:gd name="T15" fmla="*/ 539591 h 563880"/>
              <a:gd name="T16" fmla="*/ 46643 w 160020"/>
              <a:gd name="T17" fmla="*/ 556213 h 563880"/>
              <a:gd name="T18" fmla="*/ 76572 w 160020"/>
              <a:gd name="T19" fmla="*/ 562291 h 563880"/>
              <a:gd name="T20" fmla="*/ 111396 w 160020"/>
              <a:gd name="T21" fmla="*/ 556213 h 563880"/>
              <a:gd name="T22" fmla="*/ 138235 w 160020"/>
              <a:gd name="T23" fmla="*/ 539591 h 563880"/>
              <a:gd name="T24" fmla="*/ 155502 w 160020"/>
              <a:gd name="T25" fmla="*/ 514847 h 563880"/>
              <a:gd name="T26" fmla="*/ 161612 w 160020"/>
              <a:gd name="T27" fmla="*/ 484407 h 563880"/>
              <a:gd name="T28" fmla="*/ 161612 w 160020"/>
              <a:gd name="T29" fmla="*/ 77884 h 563880"/>
              <a:gd name="T30" fmla="*/ 155502 w 160020"/>
              <a:gd name="T31" fmla="*/ 47442 h 563880"/>
              <a:gd name="T32" fmla="*/ 138235 w 160020"/>
              <a:gd name="T33" fmla="*/ 22699 h 563880"/>
              <a:gd name="T34" fmla="*/ 111396 w 160020"/>
              <a:gd name="T35" fmla="*/ 6081 h 563880"/>
              <a:gd name="T36" fmla="*/ 76572 w 160020"/>
              <a:gd name="T37" fmla="*/ 0 h 5638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0020" h="563880">
                <a:moveTo>
                  <a:pt x="75819" y="0"/>
                </a:moveTo>
                <a:lnTo>
                  <a:pt x="46184" y="6096"/>
                </a:lnTo>
                <a:lnTo>
                  <a:pt x="22098" y="22764"/>
                </a:lnTo>
                <a:lnTo>
                  <a:pt x="5917" y="47577"/>
                </a:lnTo>
                <a:lnTo>
                  <a:pt x="0" y="78104"/>
                </a:lnTo>
                <a:lnTo>
                  <a:pt x="0" y="485775"/>
                </a:lnTo>
                <a:lnTo>
                  <a:pt x="5917" y="516302"/>
                </a:lnTo>
                <a:lnTo>
                  <a:pt x="22098" y="541115"/>
                </a:lnTo>
                <a:lnTo>
                  <a:pt x="46184" y="557784"/>
                </a:lnTo>
                <a:lnTo>
                  <a:pt x="75819" y="563879"/>
                </a:lnTo>
                <a:lnTo>
                  <a:pt x="110299" y="557784"/>
                </a:lnTo>
                <a:lnTo>
                  <a:pt x="136874" y="541115"/>
                </a:lnTo>
                <a:lnTo>
                  <a:pt x="153971" y="516302"/>
                </a:lnTo>
                <a:lnTo>
                  <a:pt x="160020" y="485775"/>
                </a:lnTo>
                <a:lnTo>
                  <a:pt x="160020" y="78104"/>
                </a:lnTo>
                <a:lnTo>
                  <a:pt x="153971" y="47577"/>
                </a:lnTo>
                <a:lnTo>
                  <a:pt x="136874" y="22764"/>
                </a:lnTo>
                <a:lnTo>
                  <a:pt x="110299" y="6096"/>
                </a:lnTo>
                <a:lnTo>
                  <a:pt x="75819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bk object 28">
            <a:extLst>
              <a:ext uri="{FF2B5EF4-FFF2-40B4-BE49-F238E27FC236}">
                <a16:creationId xmlns:a16="http://schemas.microsoft.com/office/drawing/2014/main" id="{797E4657-A244-33AF-4499-D03D3B829EA7}"/>
              </a:ext>
            </a:extLst>
          </p:cNvPr>
          <p:cNvSpPr>
            <a:spLocks/>
          </p:cNvSpPr>
          <p:nvPr/>
        </p:nvSpPr>
        <p:spPr bwMode="auto">
          <a:xfrm>
            <a:off x="4556125" y="2903538"/>
            <a:ext cx="176213" cy="334962"/>
          </a:xfrm>
          <a:custGeom>
            <a:avLst/>
            <a:gdLst>
              <a:gd name="T0" fmla="*/ 90037 w 175260"/>
              <a:gd name="T1" fmla="*/ 0 h 335280"/>
              <a:gd name="T2" fmla="*/ 56977 w 175260"/>
              <a:gd name="T3" fmla="*/ 6153 h 335280"/>
              <a:gd name="T4" fmla="*/ 28137 w 175260"/>
              <a:gd name="T5" fmla="*/ 23543 h 335280"/>
              <a:gd name="T6" fmla="*/ 7737 w 175260"/>
              <a:gd name="T7" fmla="*/ 50552 h 335280"/>
              <a:gd name="T8" fmla="*/ 0 w 175260"/>
              <a:gd name="T9" fmla="*/ 85572 h 335280"/>
              <a:gd name="T10" fmla="*/ 0 w 175260"/>
              <a:gd name="T11" fmla="*/ 256716 h 335280"/>
              <a:gd name="T12" fmla="*/ 7737 w 175260"/>
              <a:gd name="T13" fmla="*/ 286767 h 335280"/>
              <a:gd name="T14" fmla="*/ 28137 w 175260"/>
              <a:gd name="T15" fmla="*/ 311225 h 335280"/>
              <a:gd name="T16" fmla="*/ 56977 w 175260"/>
              <a:gd name="T17" fmla="*/ 327673 h 335280"/>
              <a:gd name="T18" fmla="*/ 90037 w 175260"/>
              <a:gd name="T19" fmla="*/ 333692 h 335280"/>
              <a:gd name="T20" fmla="*/ 123099 w 175260"/>
              <a:gd name="T21" fmla="*/ 327673 h 335280"/>
              <a:gd name="T22" fmla="*/ 151939 w 175260"/>
              <a:gd name="T23" fmla="*/ 311225 h 335280"/>
              <a:gd name="T24" fmla="*/ 172339 w 175260"/>
              <a:gd name="T25" fmla="*/ 286767 h 335280"/>
              <a:gd name="T26" fmla="*/ 180077 w 175260"/>
              <a:gd name="T27" fmla="*/ 256716 h 335280"/>
              <a:gd name="T28" fmla="*/ 180077 w 175260"/>
              <a:gd name="T29" fmla="*/ 85572 h 335280"/>
              <a:gd name="T30" fmla="*/ 172339 w 175260"/>
              <a:gd name="T31" fmla="*/ 50552 h 335280"/>
              <a:gd name="T32" fmla="*/ 151939 w 175260"/>
              <a:gd name="T33" fmla="*/ 23543 h 335280"/>
              <a:gd name="T34" fmla="*/ 123099 w 175260"/>
              <a:gd name="T35" fmla="*/ 6153 h 335280"/>
              <a:gd name="T36" fmla="*/ 90037 w 175260"/>
              <a:gd name="T37" fmla="*/ 0 h 3352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75260" h="335280">
                <a:moveTo>
                  <a:pt x="87629" y="0"/>
                </a:moveTo>
                <a:lnTo>
                  <a:pt x="55453" y="6183"/>
                </a:lnTo>
                <a:lnTo>
                  <a:pt x="27384" y="23653"/>
                </a:lnTo>
                <a:lnTo>
                  <a:pt x="7530" y="50792"/>
                </a:lnTo>
                <a:lnTo>
                  <a:pt x="0" y="85978"/>
                </a:lnTo>
                <a:lnTo>
                  <a:pt x="0" y="257937"/>
                </a:lnTo>
                <a:lnTo>
                  <a:pt x="7530" y="288131"/>
                </a:lnTo>
                <a:lnTo>
                  <a:pt x="27384" y="312705"/>
                </a:lnTo>
                <a:lnTo>
                  <a:pt x="55453" y="329231"/>
                </a:lnTo>
                <a:lnTo>
                  <a:pt x="87629" y="335279"/>
                </a:lnTo>
                <a:lnTo>
                  <a:pt x="119806" y="329231"/>
                </a:lnTo>
                <a:lnTo>
                  <a:pt x="147875" y="312705"/>
                </a:lnTo>
                <a:lnTo>
                  <a:pt x="167729" y="288131"/>
                </a:lnTo>
                <a:lnTo>
                  <a:pt x="175260" y="257937"/>
                </a:lnTo>
                <a:lnTo>
                  <a:pt x="175260" y="85978"/>
                </a:lnTo>
                <a:lnTo>
                  <a:pt x="167729" y="50792"/>
                </a:lnTo>
                <a:lnTo>
                  <a:pt x="147875" y="23653"/>
                </a:lnTo>
                <a:lnTo>
                  <a:pt x="119806" y="6183"/>
                </a:lnTo>
                <a:lnTo>
                  <a:pt x="87629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bk object 29">
            <a:extLst>
              <a:ext uri="{FF2B5EF4-FFF2-40B4-BE49-F238E27FC236}">
                <a16:creationId xmlns:a16="http://schemas.microsoft.com/office/drawing/2014/main" id="{74F1EB11-9EEB-A993-FBD5-EE59ED76494C}"/>
              </a:ext>
            </a:extLst>
          </p:cNvPr>
          <p:cNvSpPr>
            <a:spLocks/>
          </p:cNvSpPr>
          <p:nvPr/>
        </p:nvSpPr>
        <p:spPr bwMode="auto">
          <a:xfrm>
            <a:off x="5013325" y="2674938"/>
            <a:ext cx="168275" cy="563562"/>
          </a:xfrm>
          <a:custGeom>
            <a:avLst/>
            <a:gdLst>
              <a:gd name="T0" fmla="*/ 89951 w 167639"/>
              <a:gd name="T1" fmla="*/ 0 h 563880"/>
              <a:gd name="T2" fmla="*/ 53128 w 167639"/>
              <a:gd name="T3" fmla="*/ 6081 h 563880"/>
              <a:gd name="T4" fmla="*/ 24735 w 167639"/>
              <a:gd name="T5" fmla="*/ 22699 h 563880"/>
              <a:gd name="T6" fmla="*/ 6464 w 167639"/>
              <a:gd name="T7" fmla="*/ 47442 h 563880"/>
              <a:gd name="T8" fmla="*/ 0 w 167639"/>
              <a:gd name="T9" fmla="*/ 77884 h 563880"/>
              <a:gd name="T10" fmla="*/ 0 w 167639"/>
              <a:gd name="T11" fmla="*/ 484407 h 563880"/>
              <a:gd name="T12" fmla="*/ 6464 w 167639"/>
              <a:gd name="T13" fmla="*/ 514847 h 563880"/>
              <a:gd name="T14" fmla="*/ 24735 w 167639"/>
              <a:gd name="T15" fmla="*/ 539591 h 563880"/>
              <a:gd name="T16" fmla="*/ 53128 w 167639"/>
              <a:gd name="T17" fmla="*/ 556213 h 563880"/>
              <a:gd name="T18" fmla="*/ 89951 w 167639"/>
              <a:gd name="T19" fmla="*/ 562291 h 563880"/>
              <a:gd name="T20" fmla="*/ 121537 w 167639"/>
              <a:gd name="T21" fmla="*/ 556213 h 563880"/>
              <a:gd name="T22" fmla="*/ 147238 w 167639"/>
              <a:gd name="T23" fmla="*/ 539591 h 563880"/>
              <a:gd name="T24" fmla="*/ 164519 w 167639"/>
              <a:gd name="T25" fmla="*/ 514847 h 563880"/>
              <a:gd name="T26" fmla="*/ 170843 w 167639"/>
              <a:gd name="T27" fmla="*/ 484407 h 563880"/>
              <a:gd name="T28" fmla="*/ 170843 w 167639"/>
              <a:gd name="T29" fmla="*/ 77884 h 563880"/>
              <a:gd name="T30" fmla="*/ 164519 w 167639"/>
              <a:gd name="T31" fmla="*/ 47442 h 563880"/>
              <a:gd name="T32" fmla="*/ 147238 w 167639"/>
              <a:gd name="T33" fmla="*/ 22699 h 563880"/>
              <a:gd name="T34" fmla="*/ 121537 w 167639"/>
              <a:gd name="T35" fmla="*/ 6081 h 563880"/>
              <a:gd name="T36" fmla="*/ 89951 w 167639"/>
              <a:gd name="T37" fmla="*/ 0 h 5638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7639" h="563880">
                <a:moveTo>
                  <a:pt x="88264" y="0"/>
                </a:moveTo>
                <a:lnTo>
                  <a:pt x="52131" y="6096"/>
                </a:lnTo>
                <a:lnTo>
                  <a:pt x="24272" y="22764"/>
                </a:lnTo>
                <a:lnTo>
                  <a:pt x="6344" y="47577"/>
                </a:lnTo>
                <a:lnTo>
                  <a:pt x="0" y="78104"/>
                </a:lnTo>
                <a:lnTo>
                  <a:pt x="0" y="485775"/>
                </a:lnTo>
                <a:lnTo>
                  <a:pt x="6344" y="516302"/>
                </a:lnTo>
                <a:lnTo>
                  <a:pt x="24272" y="541115"/>
                </a:lnTo>
                <a:lnTo>
                  <a:pt x="52131" y="557784"/>
                </a:lnTo>
                <a:lnTo>
                  <a:pt x="88264" y="563879"/>
                </a:lnTo>
                <a:lnTo>
                  <a:pt x="119258" y="557784"/>
                </a:lnTo>
                <a:lnTo>
                  <a:pt x="144478" y="541115"/>
                </a:lnTo>
                <a:lnTo>
                  <a:pt x="161434" y="516302"/>
                </a:lnTo>
                <a:lnTo>
                  <a:pt x="167639" y="485775"/>
                </a:lnTo>
                <a:lnTo>
                  <a:pt x="167639" y="78104"/>
                </a:lnTo>
                <a:lnTo>
                  <a:pt x="161434" y="47577"/>
                </a:lnTo>
                <a:lnTo>
                  <a:pt x="144478" y="22764"/>
                </a:lnTo>
                <a:lnTo>
                  <a:pt x="119258" y="6096"/>
                </a:lnTo>
                <a:lnTo>
                  <a:pt x="88264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bk object 30">
            <a:extLst>
              <a:ext uri="{FF2B5EF4-FFF2-40B4-BE49-F238E27FC236}">
                <a16:creationId xmlns:a16="http://schemas.microsoft.com/office/drawing/2014/main" id="{24DC17E6-18EA-5AF2-10DA-1ACCC30B7034}"/>
              </a:ext>
            </a:extLst>
          </p:cNvPr>
          <p:cNvSpPr>
            <a:spLocks/>
          </p:cNvSpPr>
          <p:nvPr/>
        </p:nvSpPr>
        <p:spPr bwMode="auto">
          <a:xfrm>
            <a:off x="5470525" y="2362200"/>
            <a:ext cx="168275" cy="1044575"/>
          </a:xfrm>
          <a:custGeom>
            <a:avLst/>
            <a:gdLst>
              <a:gd name="T0" fmla="*/ 80892 w 167639"/>
              <a:gd name="T1" fmla="*/ 0 h 1043939"/>
              <a:gd name="T2" fmla="*/ 49306 w 167639"/>
              <a:gd name="T3" fmla="*/ 6135 h 1043939"/>
              <a:gd name="T4" fmla="*/ 23604 w 167639"/>
              <a:gd name="T5" fmla="*/ 22898 h 1043939"/>
              <a:gd name="T6" fmla="*/ 6325 w 167639"/>
              <a:gd name="T7" fmla="*/ 47829 h 1043939"/>
              <a:gd name="T8" fmla="*/ 0 w 167639"/>
              <a:gd name="T9" fmla="*/ 78472 h 1043939"/>
              <a:gd name="T10" fmla="*/ 0 w 167639"/>
              <a:gd name="T11" fmla="*/ 968525 h 1043939"/>
              <a:gd name="T12" fmla="*/ 6325 w 167639"/>
              <a:gd name="T13" fmla="*/ 999239 h 1043939"/>
              <a:gd name="T14" fmla="*/ 23604 w 167639"/>
              <a:gd name="T15" fmla="*/ 1024209 h 1043939"/>
              <a:gd name="T16" fmla="*/ 49306 w 167639"/>
              <a:gd name="T17" fmla="*/ 1040987 h 1043939"/>
              <a:gd name="T18" fmla="*/ 80892 w 167639"/>
              <a:gd name="T19" fmla="*/ 1047123 h 1043939"/>
              <a:gd name="T20" fmla="*/ 117716 w 167639"/>
              <a:gd name="T21" fmla="*/ 1040987 h 1043939"/>
              <a:gd name="T22" fmla="*/ 146107 w 167639"/>
              <a:gd name="T23" fmla="*/ 1024209 h 1043939"/>
              <a:gd name="T24" fmla="*/ 164378 w 167639"/>
              <a:gd name="T25" fmla="*/ 999239 h 1043939"/>
              <a:gd name="T26" fmla="*/ 170843 w 167639"/>
              <a:gd name="T27" fmla="*/ 968525 h 1043939"/>
              <a:gd name="T28" fmla="*/ 170843 w 167639"/>
              <a:gd name="T29" fmla="*/ 78472 h 1043939"/>
              <a:gd name="T30" fmla="*/ 164378 w 167639"/>
              <a:gd name="T31" fmla="*/ 47829 h 1043939"/>
              <a:gd name="T32" fmla="*/ 146107 w 167639"/>
              <a:gd name="T33" fmla="*/ 22898 h 1043939"/>
              <a:gd name="T34" fmla="*/ 117716 w 167639"/>
              <a:gd name="T35" fmla="*/ 6135 h 1043939"/>
              <a:gd name="T36" fmla="*/ 80892 w 167639"/>
              <a:gd name="T37" fmla="*/ 0 h 10439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7639" h="1043939">
                <a:moveTo>
                  <a:pt x="79375" y="0"/>
                </a:moveTo>
                <a:lnTo>
                  <a:pt x="48381" y="6115"/>
                </a:lnTo>
                <a:lnTo>
                  <a:pt x="23161" y="22828"/>
                </a:lnTo>
                <a:lnTo>
                  <a:pt x="6205" y="47684"/>
                </a:lnTo>
                <a:lnTo>
                  <a:pt x="0" y="78232"/>
                </a:lnTo>
                <a:lnTo>
                  <a:pt x="0" y="965580"/>
                </a:lnTo>
                <a:lnTo>
                  <a:pt x="6205" y="996201"/>
                </a:lnTo>
                <a:lnTo>
                  <a:pt x="23161" y="1021095"/>
                </a:lnTo>
                <a:lnTo>
                  <a:pt x="48381" y="1037822"/>
                </a:lnTo>
                <a:lnTo>
                  <a:pt x="79375" y="1043939"/>
                </a:lnTo>
                <a:lnTo>
                  <a:pt x="115508" y="1037822"/>
                </a:lnTo>
                <a:lnTo>
                  <a:pt x="143367" y="1021095"/>
                </a:lnTo>
                <a:lnTo>
                  <a:pt x="161295" y="996201"/>
                </a:lnTo>
                <a:lnTo>
                  <a:pt x="167639" y="965580"/>
                </a:lnTo>
                <a:lnTo>
                  <a:pt x="167639" y="78232"/>
                </a:lnTo>
                <a:lnTo>
                  <a:pt x="161295" y="47684"/>
                </a:lnTo>
                <a:lnTo>
                  <a:pt x="143367" y="22828"/>
                </a:lnTo>
                <a:lnTo>
                  <a:pt x="115508" y="6115"/>
                </a:lnTo>
                <a:lnTo>
                  <a:pt x="79375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bk object 31">
            <a:extLst>
              <a:ext uri="{FF2B5EF4-FFF2-40B4-BE49-F238E27FC236}">
                <a16:creationId xmlns:a16="http://schemas.microsoft.com/office/drawing/2014/main" id="{B670CBC7-D0E9-8241-7CEE-9BE080097DD1}"/>
              </a:ext>
            </a:extLst>
          </p:cNvPr>
          <p:cNvSpPr>
            <a:spLocks/>
          </p:cNvSpPr>
          <p:nvPr/>
        </p:nvSpPr>
        <p:spPr bwMode="auto">
          <a:xfrm>
            <a:off x="5921375" y="2674938"/>
            <a:ext cx="166688" cy="563562"/>
          </a:xfrm>
          <a:custGeom>
            <a:avLst/>
            <a:gdLst>
              <a:gd name="T0" fmla="*/ 85789 w 167639"/>
              <a:gd name="T1" fmla="*/ 0 h 563880"/>
              <a:gd name="T2" fmla="*/ 54262 w 167639"/>
              <a:gd name="T3" fmla="*/ 6081 h 563880"/>
              <a:gd name="T4" fmla="*/ 26786 w 167639"/>
              <a:gd name="T5" fmla="*/ 22699 h 563880"/>
              <a:gd name="T6" fmla="*/ 7364 w 167639"/>
              <a:gd name="T7" fmla="*/ 47442 h 563880"/>
              <a:gd name="T8" fmla="*/ 0 w 167639"/>
              <a:gd name="T9" fmla="*/ 77884 h 563880"/>
              <a:gd name="T10" fmla="*/ 0 w 167639"/>
              <a:gd name="T11" fmla="*/ 484407 h 563880"/>
              <a:gd name="T12" fmla="*/ 7364 w 167639"/>
              <a:gd name="T13" fmla="*/ 514847 h 563880"/>
              <a:gd name="T14" fmla="*/ 26786 w 167639"/>
              <a:gd name="T15" fmla="*/ 539591 h 563880"/>
              <a:gd name="T16" fmla="*/ 54262 w 167639"/>
              <a:gd name="T17" fmla="*/ 556213 h 563880"/>
              <a:gd name="T18" fmla="*/ 85789 w 167639"/>
              <a:gd name="T19" fmla="*/ 562291 h 563880"/>
              <a:gd name="T20" fmla="*/ 115913 w 167639"/>
              <a:gd name="T21" fmla="*/ 556213 h 563880"/>
              <a:gd name="T22" fmla="*/ 140426 w 167639"/>
              <a:gd name="T23" fmla="*/ 539591 h 563880"/>
              <a:gd name="T24" fmla="*/ 156907 w 167639"/>
              <a:gd name="T25" fmla="*/ 514847 h 563880"/>
              <a:gd name="T26" fmla="*/ 162937 w 167639"/>
              <a:gd name="T27" fmla="*/ 484407 h 563880"/>
              <a:gd name="T28" fmla="*/ 162937 w 167639"/>
              <a:gd name="T29" fmla="*/ 77884 h 563880"/>
              <a:gd name="T30" fmla="*/ 156907 w 167639"/>
              <a:gd name="T31" fmla="*/ 47442 h 563880"/>
              <a:gd name="T32" fmla="*/ 140426 w 167639"/>
              <a:gd name="T33" fmla="*/ 22699 h 563880"/>
              <a:gd name="T34" fmla="*/ 115913 w 167639"/>
              <a:gd name="T35" fmla="*/ 6081 h 563880"/>
              <a:gd name="T36" fmla="*/ 85789 w 167639"/>
              <a:gd name="T37" fmla="*/ 0 h 5638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7639" h="563880">
                <a:moveTo>
                  <a:pt x="88264" y="0"/>
                </a:moveTo>
                <a:lnTo>
                  <a:pt x="55828" y="6096"/>
                </a:lnTo>
                <a:lnTo>
                  <a:pt x="27559" y="22764"/>
                </a:lnTo>
                <a:lnTo>
                  <a:pt x="7576" y="47577"/>
                </a:lnTo>
                <a:lnTo>
                  <a:pt x="0" y="78104"/>
                </a:lnTo>
                <a:lnTo>
                  <a:pt x="0" y="485775"/>
                </a:lnTo>
                <a:lnTo>
                  <a:pt x="7576" y="516302"/>
                </a:lnTo>
                <a:lnTo>
                  <a:pt x="27559" y="541115"/>
                </a:lnTo>
                <a:lnTo>
                  <a:pt x="55828" y="557784"/>
                </a:lnTo>
                <a:lnTo>
                  <a:pt x="88264" y="563879"/>
                </a:lnTo>
                <a:lnTo>
                  <a:pt x="119258" y="557784"/>
                </a:lnTo>
                <a:lnTo>
                  <a:pt x="144478" y="541115"/>
                </a:lnTo>
                <a:lnTo>
                  <a:pt x="161434" y="516302"/>
                </a:lnTo>
                <a:lnTo>
                  <a:pt x="167639" y="485775"/>
                </a:lnTo>
                <a:lnTo>
                  <a:pt x="167639" y="78104"/>
                </a:lnTo>
                <a:lnTo>
                  <a:pt x="161434" y="47577"/>
                </a:lnTo>
                <a:lnTo>
                  <a:pt x="144478" y="22764"/>
                </a:lnTo>
                <a:lnTo>
                  <a:pt x="119258" y="6096"/>
                </a:lnTo>
                <a:lnTo>
                  <a:pt x="88264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bk object 32">
            <a:extLst>
              <a:ext uri="{FF2B5EF4-FFF2-40B4-BE49-F238E27FC236}">
                <a16:creationId xmlns:a16="http://schemas.microsoft.com/office/drawing/2014/main" id="{2528F012-4037-4CF6-CDE4-D580750B4DC7}"/>
              </a:ext>
            </a:extLst>
          </p:cNvPr>
          <p:cNvSpPr>
            <a:spLocks/>
          </p:cNvSpPr>
          <p:nvPr/>
        </p:nvSpPr>
        <p:spPr bwMode="auto">
          <a:xfrm>
            <a:off x="6378575" y="2903538"/>
            <a:ext cx="166688" cy="334962"/>
          </a:xfrm>
          <a:custGeom>
            <a:avLst/>
            <a:gdLst>
              <a:gd name="T0" fmla="*/ 77146 w 167640"/>
              <a:gd name="T1" fmla="*/ 0 h 335280"/>
              <a:gd name="T2" fmla="*/ 47022 w 167640"/>
              <a:gd name="T3" fmla="*/ 6153 h 335280"/>
              <a:gd name="T4" fmla="*/ 22510 w 167640"/>
              <a:gd name="T5" fmla="*/ 23543 h 335280"/>
              <a:gd name="T6" fmla="*/ 6031 w 167640"/>
              <a:gd name="T7" fmla="*/ 50552 h 335280"/>
              <a:gd name="T8" fmla="*/ 0 w 167640"/>
              <a:gd name="T9" fmla="*/ 85572 h 335280"/>
              <a:gd name="T10" fmla="*/ 0 w 167640"/>
              <a:gd name="T11" fmla="*/ 256716 h 335280"/>
              <a:gd name="T12" fmla="*/ 6031 w 167640"/>
              <a:gd name="T13" fmla="*/ 286767 h 335280"/>
              <a:gd name="T14" fmla="*/ 22510 w 167640"/>
              <a:gd name="T15" fmla="*/ 311225 h 335280"/>
              <a:gd name="T16" fmla="*/ 47022 w 167640"/>
              <a:gd name="T17" fmla="*/ 327673 h 335280"/>
              <a:gd name="T18" fmla="*/ 77146 w 167640"/>
              <a:gd name="T19" fmla="*/ 333692 h 335280"/>
              <a:gd name="T20" fmla="*/ 112265 w 167640"/>
              <a:gd name="T21" fmla="*/ 327673 h 335280"/>
              <a:gd name="T22" fmla="*/ 139342 w 167640"/>
              <a:gd name="T23" fmla="*/ 311225 h 335280"/>
              <a:gd name="T24" fmla="*/ 156767 w 167640"/>
              <a:gd name="T25" fmla="*/ 286767 h 335280"/>
              <a:gd name="T26" fmla="*/ 162932 w 167640"/>
              <a:gd name="T27" fmla="*/ 256716 h 335280"/>
              <a:gd name="T28" fmla="*/ 162932 w 167640"/>
              <a:gd name="T29" fmla="*/ 85572 h 335280"/>
              <a:gd name="T30" fmla="*/ 156767 w 167640"/>
              <a:gd name="T31" fmla="*/ 50552 h 335280"/>
              <a:gd name="T32" fmla="*/ 139342 w 167640"/>
              <a:gd name="T33" fmla="*/ 23543 h 335280"/>
              <a:gd name="T34" fmla="*/ 112265 w 167640"/>
              <a:gd name="T35" fmla="*/ 6153 h 335280"/>
              <a:gd name="T36" fmla="*/ 77146 w 167640"/>
              <a:gd name="T37" fmla="*/ 0 h 3352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7640" h="335280">
                <a:moveTo>
                  <a:pt x="79375" y="0"/>
                </a:moveTo>
                <a:lnTo>
                  <a:pt x="48381" y="6183"/>
                </a:lnTo>
                <a:lnTo>
                  <a:pt x="23161" y="23653"/>
                </a:lnTo>
                <a:lnTo>
                  <a:pt x="6205" y="50792"/>
                </a:lnTo>
                <a:lnTo>
                  <a:pt x="0" y="85978"/>
                </a:lnTo>
                <a:lnTo>
                  <a:pt x="0" y="257937"/>
                </a:lnTo>
                <a:lnTo>
                  <a:pt x="6205" y="288131"/>
                </a:lnTo>
                <a:lnTo>
                  <a:pt x="23161" y="312705"/>
                </a:lnTo>
                <a:lnTo>
                  <a:pt x="48381" y="329231"/>
                </a:lnTo>
                <a:lnTo>
                  <a:pt x="79375" y="335279"/>
                </a:lnTo>
                <a:lnTo>
                  <a:pt x="115508" y="329231"/>
                </a:lnTo>
                <a:lnTo>
                  <a:pt x="143367" y="312705"/>
                </a:lnTo>
                <a:lnTo>
                  <a:pt x="161295" y="288131"/>
                </a:lnTo>
                <a:lnTo>
                  <a:pt x="167639" y="257937"/>
                </a:lnTo>
                <a:lnTo>
                  <a:pt x="167639" y="85978"/>
                </a:lnTo>
                <a:lnTo>
                  <a:pt x="161295" y="50792"/>
                </a:lnTo>
                <a:lnTo>
                  <a:pt x="143367" y="23653"/>
                </a:lnTo>
                <a:lnTo>
                  <a:pt x="115508" y="6183"/>
                </a:lnTo>
                <a:lnTo>
                  <a:pt x="79375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B253CCB2-9F31-5CF8-B58B-BBD46DA5C1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Holder 3">
            <a:extLst>
              <a:ext uri="{FF2B5EF4-FFF2-40B4-BE49-F238E27FC236}">
                <a16:creationId xmlns:a16="http://schemas.microsoft.com/office/drawing/2014/main" id="{236E3799-0990-E80B-A8AB-4A668B25DD3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20B5E85-52DB-4E6F-B30A-CB558A59528F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21" name="Holder 4">
            <a:extLst>
              <a:ext uri="{FF2B5EF4-FFF2-40B4-BE49-F238E27FC236}">
                <a16:creationId xmlns:a16="http://schemas.microsoft.com/office/drawing/2014/main" id="{80AA0D21-D9B3-4DDC-CAC7-A300E604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C0BEFE61-C40A-40A3-8F3B-45B694684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91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5805" y="545782"/>
            <a:ext cx="7692389" cy="48323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DC9EAF64-93A8-B244-909E-7F5C3CC32B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5D2940D9-0BCC-7359-4D87-7E84771962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3F4A66B8-1DA3-4555-813F-86696610BD18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CF69E047-B4B5-2A33-E42B-02A20973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540D7DB8-3A85-4AE7-985E-7670303CF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939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9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19D3997A-250F-A54E-39E5-949B3E6D31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18644FBB-059F-6A3B-1B6D-A2BC46787E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FCE3E563-F26A-4B83-8E0F-99B147F84852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1F019BB-C43E-F0AA-6822-48EA90D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5C5C38A1-E429-41ED-A9BD-919CA7F43A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61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F09C1072-6DE0-7A75-358C-59CEB581E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7869DBC8-196D-B528-073E-0887AE00E9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4497F457-182D-431A-B62C-1918BADE0215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9CB626D5-C1EF-1652-E1C2-4BE61DB4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82AE2AA5-3BF9-4D47-B37B-DFFA721FB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02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2E70A827-359D-534B-9B26-02D25191A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ADCC75C-AEAC-A536-4014-0A3341AD774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09F3A75-0BED-4486-BD3F-843B6BA820C5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B37C5B2-A2E6-16CD-964A-CB2A5ABB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1B718737-617F-4889-AF04-D9D6516BA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922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>
            <a:extLst>
              <a:ext uri="{FF2B5EF4-FFF2-40B4-BE49-F238E27FC236}">
                <a16:creationId xmlns:a16="http://schemas.microsoft.com/office/drawing/2014/main" id="{AF71778A-450C-DDE2-FD0C-B92876C8F31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1227138"/>
          </a:xfrm>
          <a:custGeom>
            <a:avLst/>
            <a:gdLst>
              <a:gd name="T0" fmla="*/ 0 w 9144000"/>
              <a:gd name="T1" fmla="*/ 1228410 h 1226820"/>
              <a:gd name="T2" fmla="*/ 9144000 w 9144000"/>
              <a:gd name="T3" fmla="*/ 1228410 h 1226820"/>
              <a:gd name="T4" fmla="*/ 9144000 w 9144000"/>
              <a:gd name="T5" fmla="*/ 0 h 1226820"/>
              <a:gd name="T6" fmla="*/ 0 w 9144000"/>
              <a:gd name="T7" fmla="*/ 0 h 1226820"/>
              <a:gd name="T8" fmla="*/ 0 w 9144000"/>
              <a:gd name="T9" fmla="*/ 1228410 h 12268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1226820">
                <a:moveTo>
                  <a:pt x="0" y="1226820"/>
                </a:moveTo>
                <a:lnTo>
                  <a:pt x="9144000" y="1226820"/>
                </a:lnTo>
                <a:lnTo>
                  <a:pt x="9144000" y="0"/>
                </a:lnTo>
                <a:lnTo>
                  <a:pt x="0" y="0"/>
                </a:lnTo>
                <a:lnTo>
                  <a:pt x="0" y="1226820"/>
                </a:lnTo>
                <a:close/>
              </a:path>
            </a:pathLst>
          </a:custGeom>
          <a:solidFill>
            <a:srgbClr val="2F67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bk object 17">
            <a:extLst>
              <a:ext uri="{FF2B5EF4-FFF2-40B4-BE49-F238E27FC236}">
                <a16:creationId xmlns:a16="http://schemas.microsoft.com/office/drawing/2014/main" id="{49BB1B3C-D37C-7908-998B-5051EAB3D845}"/>
              </a:ext>
            </a:extLst>
          </p:cNvPr>
          <p:cNvSpPr>
            <a:spLocks/>
          </p:cNvSpPr>
          <p:nvPr/>
        </p:nvSpPr>
        <p:spPr bwMode="auto">
          <a:xfrm>
            <a:off x="8763000" y="0"/>
            <a:ext cx="381000" cy="365125"/>
          </a:xfrm>
          <a:custGeom>
            <a:avLst/>
            <a:gdLst>
              <a:gd name="T0" fmla="*/ 380688 w 381000"/>
              <a:gd name="T1" fmla="*/ 0 h 365760"/>
              <a:gd name="T2" fmla="*/ 0 w 381000"/>
              <a:gd name="T3" fmla="*/ 0 h 365760"/>
              <a:gd name="T4" fmla="*/ 380688 w 381000"/>
              <a:gd name="T5" fmla="*/ 362594 h 365760"/>
              <a:gd name="T6" fmla="*/ 380688 w 381000"/>
              <a:gd name="T7" fmla="*/ 0 h 365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1000" h="365760">
                <a:moveTo>
                  <a:pt x="380688" y="0"/>
                </a:moveTo>
                <a:lnTo>
                  <a:pt x="0" y="0"/>
                </a:lnTo>
                <a:lnTo>
                  <a:pt x="380688" y="365759"/>
                </a:lnTo>
                <a:lnTo>
                  <a:pt x="380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bk object 18">
            <a:extLst>
              <a:ext uri="{FF2B5EF4-FFF2-40B4-BE49-F238E27FC236}">
                <a16:creationId xmlns:a16="http://schemas.microsoft.com/office/drawing/2014/main" id="{493CBC58-5C1F-728B-AFF5-489DBA2E2A93}"/>
              </a:ext>
            </a:extLst>
          </p:cNvPr>
          <p:cNvSpPr>
            <a:spLocks/>
          </p:cNvSpPr>
          <p:nvPr/>
        </p:nvSpPr>
        <p:spPr bwMode="auto">
          <a:xfrm>
            <a:off x="0" y="6561138"/>
            <a:ext cx="9144000" cy="296862"/>
          </a:xfrm>
          <a:custGeom>
            <a:avLst/>
            <a:gdLst>
              <a:gd name="T0" fmla="*/ 9144000 w 9144000"/>
              <a:gd name="T1" fmla="*/ 295596 h 297179"/>
              <a:gd name="T2" fmla="*/ 9144000 w 9144000"/>
              <a:gd name="T3" fmla="*/ 0 h 297179"/>
              <a:gd name="T4" fmla="*/ 0 w 9144000"/>
              <a:gd name="T5" fmla="*/ 0 h 297179"/>
              <a:gd name="T6" fmla="*/ 0 w 9144000"/>
              <a:gd name="T7" fmla="*/ 295596 h 297179"/>
              <a:gd name="T8" fmla="*/ 9144000 w 9144000"/>
              <a:gd name="T9" fmla="*/ 295596 h 297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97179">
                <a:moveTo>
                  <a:pt x="9144000" y="297178"/>
                </a:moveTo>
                <a:lnTo>
                  <a:pt x="9144000" y="0"/>
                </a:lnTo>
                <a:lnTo>
                  <a:pt x="0" y="0"/>
                </a:lnTo>
                <a:lnTo>
                  <a:pt x="0" y="297178"/>
                </a:lnTo>
                <a:lnTo>
                  <a:pt x="9144000" y="297178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bk object 19">
            <a:extLst>
              <a:ext uri="{FF2B5EF4-FFF2-40B4-BE49-F238E27FC236}">
                <a16:creationId xmlns:a16="http://schemas.microsoft.com/office/drawing/2014/main" id="{EEA0D5B8-E93F-8A0D-B611-E828F96556ED}"/>
              </a:ext>
            </a:extLst>
          </p:cNvPr>
          <p:cNvSpPr>
            <a:spLocks/>
          </p:cNvSpPr>
          <p:nvPr/>
        </p:nvSpPr>
        <p:spPr bwMode="auto">
          <a:xfrm>
            <a:off x="3810000" y="3703638"/>
            <a:ext cx="174625" cy="655637"/>
          </a:xfrm>
          <a:custGeom>
            <a:avLst/>
            <a:gdLst>
              <a:gd name="T0" fmla="*/ 0 w 175260"/>
              <a:gd name="T1" fmla="*/ 656905 h 655320"/>
              <a:gd name="T2" fmla="*/ 172108 w 175260"/>
              <a:gd name="T3" fmla="*/ 656905 h 655320"/>
              <a:gd name="T4" fmla="*/ 172108 w 175260"/>
              <a:gd name="T5" fmla="*/ 0 h 655320"/>
              <a:gd name="T6" fmla="*/ 0 w 175260"/>
              <a:gd name="T7" fmla="*/ 0 h 655320"/>
              <a:gd name="T8" fmla="*/ 0 w 175260"/>
              <a:gd name="T9" fmla="*/ 656905 h 655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260" h="655320">
                <a:moveTo>
                  <a:pt x="0" y="655319"/>
                </a:moveTo>
                <a:lnTo>
                  <a:pt x="175260" y="655319"/>
                </a:lnTo>
                <a:lnTo>
                  <a:pt x="175260" y="0"/>
                </a:lnTo>
                <a:lnTo>
                  <a:pt x="0" y="0"/>
                </a:lnTo>
                <a:lnTo>
                  <a:pt x="0" y="655319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bk object 20">
            <a:extLst>
              <a:ext uri="{FF2B5EF4-FFF2-40B4-BE49-F238E27FC236}">
                <a16:creationId xmlns:a16="http://schemas.microsoft.com/office/drawing/2014/main" id="{CF158C46-B6B5-07FC-DEBC-EB776A4FFABA}"/>
              </a:ext>
            </a:extLst>
          </p:cNvPr>
          <p:cNvSpPr>
            <a:spLocks/>
          </p:cNvSpPr>
          <p:nvPr/>
        </p:nvSpPr>
        <p:spPr bwMode="auto">
          <a:xfrm>
            <a:off x="4822825" y="3679825"/>
            <a:ext cx="503238" cy="693738"/>
          </a:xfrm>
          <a:custGeom>
            <a:avLst/>
            <a:gdLst>
              <a:gd name="T0" fmla="*/ 356598 w 502920"/>
              <a:gd name="T1" fmla="*/ 0 h 693420"/>
              <a:gd name="T2" fmla="*/ 305743 w 502920"/>
              <a:gd name="T3" fmla="*/ 3019 h 693420"/>
              <a:gd name="T4" fmla="*/ 257724 w 502920"/>
              <a:gd name="T5" fmla="*/ 11860 h 693420"/>
              <a:gd name="T6" fmla="*/ 212839 w 502920"/>
              <a:gd name="T7" fmla="*/ 26194 h 693420"/>
              <a:gd name="T8" fmla="*/ 171397 w 502920"/>
              <a:gd name="T9" fmla="*/ 45683 h 693420"/>
              <a:gd name="T10" fmla="*/ 133695 w 502920"/>
              <a:gd name="T11" fmla="*/ 69998 h 693420"/>
              <a:gd name="T12" fmla="*/ 100041 w 502920"/>
              <a:gd name="T13" fmla="*/ 98808 h 693420"/>
              <a:gd name="T14" fmla="*/ 70736 w 502920"/>
              <a:gd name="T15" fmla="*/ 131782 h 693420"/>
              <a:gd name="T16" fmla="*/ 46076 w 502920"/>
              <a:gd name="T17" fmla="*/ 168589 h 693420"/>
              <a:gd name="T18" fmla="*/ 26373 w 502920"/>
              <a:gd name="T19" fmla="*/ 208898 h 693420"/>
              <a:gd name="T20" fmla="*/ 11925 w 502920"/>
              <a:gd name="T21" fmla="*/ 252374 h 693420"/>
              <a:gd name="T22" fmla="*/ 3031 w 502920"/>
              <a:gd name="T23" fmla="*/ 298687 h 693420"/>
              <a:gd name="T24" fmla="*/ 0 w 502920"/>
              <a:gd name="T25" fmla="*/ 347504 h 693420"/>
              <a:gd name="T26" fmla="*/ 3361 w 502920"/>
              <a:gd name="T27" fmla="*/ 399960 h 693420"/>
              <a:gd name="T28" fmla="*/ 13124 w 502920"/>
              <a:gd name="T29" fmla="*/ 448649 h 693420"/>
              <a:gd name="T30" fmla="*/ 28807 w 502920"/>
              <a:gd name="T31" fmla="*/ 493417 h 693420"/>
              <a:gd name="T32" fmla="*/ 49927 w 502920"/>
              <a:gd name="T33" fmla="*/ 534114 h 693420"/>
              <a:gd name="T34" fmla="*/ 75999 w 502920"/>
              <a:gd name="T35" fmla="*/ 570590 h 693420"/>
              <a:gd name="T36" fmla="*/ 106538 w 502920"/>
              <a:gd name="T37" fmla="*/ 602693 h 693420"/>
              <a:gd name="T38" fmla="*/ 141067 w 502920"/>
              <a:gd name="T39" fmla="*/ 630272 h 693420"/>
              <a:gd name="T40" fmla="*/ 179098 w 502920"/>
              <a:gd name="T41" fmla="*/ 653174 h 693420"/>
              <a:gd name="T42" fmla="*/ 220151 w 502920"/>
              <a:gd name="T43" fmla="*/ 671251 h 693420"/>
              <a:gd name="T44" fmla="*/ 263739 w 502920"/>
              <a:gd name="T45" fmla="*/ 684350 h 693420"/>
              <a:gd name="T46" fmla="*/ 309383 w 502920"/>
              <a:gd name="T47" fmla="*/ 692320 h 693420"/>
              <a:gd name="T48" fmla="*/ 356598 w 502920"/>
              <a:gd name="T49" fmla="*/ 695010 h 693420"/>
              <a:gd name="T50" fmla="*/ 406655 w 502920"/>
              <a:gd name="T51" fmla="*/ 692151 h 693420"/>
              <a:gd name="T52" fmla="*/ 450142 w 502920"/>
              <a:gd name="T53" fmla="*/ 685210 h 693420"/>
              <a:gd name="T54" fmla="*/ 483837 w 502920"/>
              <a:gd name="T55" fmla="*/ 676646 h 693420"/>
              <a:gd name="T56" fmla="*/ 504511 w 502920"/>
              <a:gd name="T57" fmla="*/ 668915 h 693420"/>
              <a:gd name="T58" fmla="*/ 504511 w 502920"/>
              <a:gd name="T59" fmla="*/ 521258 h 693420"/>
              <a:gd name="T60" fmla="*/ 365389 w 502920"/>
              <a:gd name="T61" fmla="*/ 521258 h 693420"/>
              <a:gd name="T62" fmla="*/ 312573 w 502920"/>
              <a:gd name="T63" fmla="*/ 515027 h 693420"/>
              <a:gd name="T64" fmla="*/ 267742 w 502920"/>
              <a:gd name="T65" fmla="*/ 497455 h 693420"/>
              <a:gd name="T66" fmla="*/ 231616 w 502920"/>
              <a:gd name="T67" fmla="*/ 470229 h 693420"/>
              <a:gd name="T68" fmla="*/ 204917 w 502920"/>
              <a:gd name="T69" fmla="*/ 435038 h 693420"/>
              <a:gd name="T70" fmla="*/ 188371 w 502920"/>
              <a:gd name="T71" fmla="*/ 393568 h 693420"/>
              <a:gd name="T72" fmla="*/ 182692 w 502920"/>
              <a:gd name="T73" fmla="*/ 347504 h 693420"/>
              <a:gd name="T74" fmla="*/ 188971 w 502920"/>
              <a:gd name="T75" fmla="*/ 298438 h 693420"/>
              <a:gd name="T76" fmla="*/ 206844 w 502920"/>
              <a:gd name="T77" fmla="*/ 256123 h 693420"/>
              <a:gd name="T78" fmla="*/ 234864 w 502920"/>
              <a:gd name="T79" fmla="*/ 221534 h 693420"/>
              <a:gd name="T80" fmla="*/ 271592 w 502920"/>
              <a:gd name="T81" fmla="*/ 195634 h 693420"/>
              <a:gd name="T82" fmla="*/ 315581 w 502920"/>
              <a:gd name="T83" fmla="*/ 179382 h 693420"/>
              <a:gd name="T84" fmla="*/ 365389 w 502920"/>
              <a:gd name="T85" fmla="*/ 173753 h 693420"/>
              <a:gd name="T86" fmla="*/ 504511 w 502920"/>
              <a:gd name="T87" fmla="*/ 173753 h 693420"/>
              <a:gd name="T88" fmla="*/ 504511 w 502920"/>
              <a:gd name="T89" fmla="*/ 26094 h 693420"/>
              <a:gd name="T90" fmla="*/ 485055 w 502920"/>
              <a:gd name="T91" fmla="*/ 22017 h 693420"/>
              <a:gd name="T92" fmla="*/ 453392 w 502920"/>
              <a:gd name="T93" fmla="*/ 13047 h 693420"/>
              <a:gd name="T94" fmla="*/ 410310 w 502920"/>
              <a:gd name="T95" fmla="*/ 4077 h 693420"/>
              <a:gd name="T96" fmla="*/ 356598 w 502920"/>
              <a:gd name="T97" fmla="*/ 0 h 693420"/>
              <a:gd name="T98" fmla="*/ 504511 w 502920"/>
              <a:gd name="T99" fmla="*/ 486509 h 693420"/>
              <a:gd name="T100" fmla="*/ 490119 w 502920"/>
              <a:gd name="T101" fmla="*/ 495589 h 693420"/>
              <a:gd name="T102" fmla="*/ 461036 w 502920"/>
              <a:gd name="T103" fmla="*/ 507127 h 693420"/>
              <a:gd name="T104" fmla="*/ 418909 w 502920"/>
              <a:gd name="T105" fmla="*/ 517047 h 693420"/>
              <a:gd name="T106" fmla="*/ 365389 w 502920"/>
              <a:gd name="T107" fmla="*/ 521258 h 693420"/>
              <a:gd name="T108" fmla="*/ 504511 w 502920"/>
              <a:gd name="T109" fmla="*/ 521258 h 693420"/>
              <a:gd name="T110" fmla="*/ 504511 w 502920"/>
              <a:gd name="T111" fmla="*/ 486509 h 693420"/>
              <a:gd name="T112" fmla="*/ 504511 w 502920"/>
              <a:gd name="T113" fmla="*/ 173753 h 693420"/>
              <a:gd name="T114" fmla="*/ 365389 w 502920"/>
              <a:gd name="T115" fmla="*/ 173753 h 693420"/>
              <a:gd name="T116" fmla="*/ 420127 w 502920"/>
              <a:gd name="T117" fmla="*/ 177965 h 693420"/>
              <a:gd name="T118" fmla="*/ 464284 w 502920"/>
              <a:gd name="T119" fmla="*/ 187881 h 693420"/>
              <a:gd name="T120" fmla="*/ 493774 w 502920"/>
              <a:gd name="T121" fmla="*/ 199420 h 693420"/>
              <a:gd name="T122" fmla="*/ 504511 w 502920"/>
              <a:gd name="T123" fmla="*/ 208502 h 693420"/>
              <a:gd name="T124" fmla="*/ 504511 w 502920"/>
              <a:gd name="T125" fmla="*/ 173753 h 69342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02920" h="693420">
                <a:moveTo>
                  <a:pt x="355473" y="0"/>
                </a:moveTo>
                <a:lnTo>
                  <a:pt x="304778" y="3014"/>
                </a:lnTo>
                <a:lnTo>
                  <a:pt x="256910" y="11835"/>
                </a:lnTo>
                <a:lnTo>
                  <a:pt x="212169" y="26134"/>
                </a:lnTo>
                <a:lnTo>
                  <a:pt x="170857" y="45578"/>
                </a:lnTo>
                <a:lnTo>
                  <a:pt x="133275" y="69838"/>
                </a:lnTo>
                <a:lnTo>
                  <a:pt x="99726" y="98583"/>
                </a:lnTo>
                <a:lnTo>
                  <a:pt x="70511" y="131482"/>
                </a:lnTo>
                <a:lnTo>
                  <a:pt x="45931" y="168204"/>
                </a:lnTo>
                <a:lnTo>
                  <a:pt x="26288" y="208418"/>
                </a:lnTo>
                <a:lnTo>
                  <a:pt x="11885" y="251795"/>
                </a:lnTo>
                <a:lnTo>
                  <a:pt x="3021" y="298002"/>
                </a:lnTo>
                <a:lnTo>
                  <a:pt x="0" y="346709"/>
                </a:lnTo>
                <a:lnTo>
                  <a:pt x="3351" y="399045"/>
                </a:lnTo>
                <a:lnTo>
                  <a:pt x="13084" y="447622"/>
                </a:lnTo>
                <a:lnTo>
                  <a:pt x="28717" y="492287"/>
                </a:lnTo>
                <a:lnTo>
                  <a:pt x="49769" y="532891"/>
                </a:lnTo>
                <a:lnTo>
                  <a:pt x="75759" y="569284"/>
                </a:lnTo>
                <a:lnTo>
                  <a:pt x="106203" y="601313"/>
                </a:lnTo>
                <a:lnTo>
                  <a:pt x="140622" y="628828"/>
                </a:lnTo>
                <a:lnTo>
                  <a:pt x="178533" y="651679"/>
                </a:lnTo>
                <a:lnTo>
                  <a:pt x="219456" y="669714"/>
                </a:lnTo>
                <a:lnTo>
                  <a:pt x="262907" y="682783"/>
                </a:lnTo>
                <a:lnTo>
                  <a:pt x="308407" y="690735"/>
                </a:lnTo>
                <a:lnTo>
                  <a:pt x="355473" y="693419"/>
                </a:lnTo>
                <a:lnTo>
                  <a:pt x="405372" y="690566"/>
                </a:lnTo>
                <a:lnTo>
                  <a:pt x="448722" y="683640"/>
                </a:lnTo>
                <a:lnTo>
                  <a:pt x="482310" y="675096"/>
                </a:lnTo>
                <a:lnTo>
                  <a:pt x="502919" y="667384"/>
                </a:lnTo>
                <a:lnTo>
                  <a:pt x="502919" y="520064"/>
                </a:lnTo>
                <a:lnTo>
                  <a:pt x="364236" y="520064"/>
                </a:lnTo>
                <a:lnTo>
                  <a:pt x="311587" y="513847"/>
                </a:lnTo>
                <a:lnTo>
                  <a:pt x="266897" y="496315"/>
                </a:lnTo>
                <a:lnTo>
                  <a:pt x="230886" y="469153"/>
                </a:lnTo>
                <a:lnTo>
                  <a:pt x="204272" y="434043"/>
                </a:lnTo>
                <a:lnTo>
                  <a:pt x="187776" y="392668"/>
                </a:lnTo>
                <a:lnTo>
                  <a:pt x="182117" y="346709"/>
                </a:lnTo>
                <a:lnTo>
                  <a:pt x="188376" y="297753"/>
                </a:lnTo>
                <a:lnTo>
                  <a:pt x="206191" y="255538"/>
                </a:lnTo>
                <a:lnTo>
                  <a:pt x="234124" y="221027"/>
                </a:lnTo>
                <a:lnTo>
                  <a:pt x="270735" y="195184"/>
                </a:lnTo>
                <a:lnTo>
                  <a:pt x="314586" y="178972"/>
                </a:lnTo>
                <a:lnTo>
                  <a:pt x="364236" y="173354"/>
                </a:lnTo>
                <a:lnTo>
                  <a:pt x="502919" y="173354"/>
                </a:lnTo>
                <a:lnTo>
                  <a:pt x="502919" y="26034"/>
                </a:lnTo>
                <a:lnTo>
                  <a:pt x="483524" y="21967"/>
                </a:lnTo>
                <a:lnTo>
                  <a:pt x="451961" y="13017"/>
                </a:lnTo>
                <a:lnTo>
                  <a:pt x="409015" y="4067"/>
                </a:lnTo>
                <a:lnTo>
                  <a:pt x="355473" y="0"/>
                </a:lnTo>
                <a:close/>
              </a:path>
              <a:path w="502920" h="693420">
                <a:moveTo>
                  <a:pt x="502919" y="485394"/>
                </a:moveTo>
                <a:lnTo>
                  <a:pt x="488572" y="494454"/>
                </a:lnTo>
                <a:lnTo>
                  <a:pt x="459581" y="505967"/>
                </a:lnTo>
                <a:lnTo>
                  <a:pt x="417587" y="515862"/>
                </a:lnTo>
                <a:lnTo>
                  <a:pt x="364236" y="520064"/>
                </a:lnTo>
                <a:lnTo>
                  <a:pt x="502919" y="520064"/>
                </a:lnTo>
                <a:lnTo>
                  <a:pt x="502919" y="485394"/>
                </a:lnTo>
                <a:close/>
              </a:path>
              <a:path w="502920" h="693420">
                <a:moveTo>
                  <a:pt x="502919" y="173354"/>
                </a:moveTo>
                <a:lnTo>
                  <a:pt x="364236" y="173354"/>
                </a:lnTo>
                <a:lnTo>
                  <a:pt x="418802" y="177557"/>
                </a:lnTo>
                <a:lnTo>
                  <a:pt x="462819" y="187451"/>
                </a:lnTo>
                <a:lnTo>
                  <a:pt x="492216" y="198965"/>
                </a:lnTo>
                <a:lnTo>
                  <a:pt x="502919" y="208025"/>
                </a:lnTo>
                <a:lnTo>
                  <a:pt x="502919" y="173354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bk object 21">
            <a:extLst>
              <a:ext uri="{FF2B5EF4-FFF2-40B4-BE49-F238E27FC236}">
                <a16:creationId xmlns:a16="http://schemas.microsoft.com/office/drawing/2014/main" id="{170E9427-2013-DF4D-A71E-1CB5333DEA7D}"/>
              </a:ext>
            </a:extLst>
          </p:cNvPr>
          <p:cNvSpPr>
            <a:spLocks/>
          </p:cNvSpPr>
          <p:nvPr/>
        </p:nvSpPr>
        <p:spPr bwMode="auto">
          <a:xfrm>
            <a:off x="3086100" y="3679825"/>
            <a:ext cx="503238" cy="693738"/>
          </a:xfrm>
          <a:custGeom>
            <a:avLst/>
            <a:gdLst>
              <a:gd name="T0" fmla="*/ 347935 w 502920"/>
              <a:gd name="T1" fmla="*/ 0 h 693420"/>
              <a:gd name="T2" fmla="*/ 299071 w 502920"/>
              <a:gd name="T3" fmla="*/ 3019 h 693420"/>
              <a:gd name="T4" fmla="*/ 252709 w 502920"/>
              <a:gd name="T5" fmla="*/ 11860 h 693420"/>
              <a:gd name="T6" fmla="*/ 209186 w 502920"/>
              <a:gd name="T7" fmla="*/ 26194 h 693420"/>
              <a:gd name="T8" fmla="*/ 168831 w 502920"/>
              <a:gd name="T9" fmla="*/ 45683 h 693420"/>
              <a:gd name="T10" fmla="*/ 131976 w 502920"/>
              <a:gd name="T11" fmla="*/ 69998 h 693420"/>
              <a:gd name="T12" fmla="*/ 98958 w 502920"/>
              <a:gd name="T13" fmla="*/ 98808 h 693420"/>
              <a:gd name="T14" fmla="*/ 70106 w 502920"/>
              <a:gd name="T15" fmla="*/ 131782 h 693420"/>
              <a:gd name="T16" fmla="*/ 45756 w 502920"/>
              <a:gd name="T17" fmla="*/ 168589 h 693420"/>
              <a:gd name="T18" fmla="*/ 26239 w 502920"/>
              <a:gd name="T19" fmla="*/ 208898 h 693420"/>
              <a:gd name="T20" fmla="*/ 11882 w 502920"/>
              <a:gd name="T21" fmla="*/ 252374 h 693420"/>
              <a:gd name="T22" fmla="*/ 3026 w 502920"/>
              <a:gd name="T23" fmla="*/ 298687 h 693420"/>
              <a:gd name="T24" fmla="*/ 0 w 502920"/>
              <a:gd name="T25" fmla="*/ 347504 h 693420"/>
              <a:gd name="T26" fmla="*/ 3356 w 502920"/>
              <a:gd name="T27" fmla="*/ 399960 h 693420"/>
              <a:gd name="T28" fmla="*/ 13084 w 502920"/>
              <a:gd name="T29" fmla="*/ 448649 h 693420"/>
              <a:gd name="T30" fmla="*/ 28672 w 502920"/>
              <a:gd name="T31" fmla="*/ 493417 h 693420"/>
              <a:gd name="T32" fmla="*/ 49605 w 502920"/>
              <a:gd name="T33" fmla="*/ 534114 h 693420"/>
              <a:gd name="T34" fmla="*/ 75374 w 502920"/>
              <a:gd name="T35" fmla="*/ 570590 h 693420"/>
              <a:gd name="T36" fmla="*/ 105458 w 502920"/>
              <a:gd name="T37" fmla="*/ 602693 h 693420"/>
              <a:gd name="T38" fmla="*/ 139348 w 502920"/>
              <a:gd name="T39" fmla="*/ 630272 h 693420"/>
              <a:gd name="T40" fmla="*/ 176530 w 502920"/>
              <a:gd name="T41" fmla="*/ 653174 h 693420"/>
              <a:gd name="T42" fmla="*/ 216496 w 502920"/>
              <a:gd name="T43" fmla="*/ 671251 h 693420"/>
              <a:gd name="T44" fmla="*/ 258724 w 502920"/>
              <a:gd name="T45" fmla="*/ 684350 h 693420"/>
              <a:gd name="T46" fmla="*/ 302710 w 502920"/>
              <a:gd name="T47" fmla="*/ 692320 h 693420"/>
              <a:gd name="T48" fmla="*/ 347935 w 502920"/>
              <a:gd name="T49" fmla="*/ 695010 h 693420"/>
              <a:gd name="T50" fmla="*/ 402999 w 502920"/>
              <a:gd name="T51" fmla="*/ 692151 h 693420"/>
              <a:gd name="T52" fmla="*/ 449060 w 502920"/>
              <a:gd name="T53" fmla="*/ 685210 h 693420"/>
              <a:gd name="T54" fmla="*/ 483701 w 502920"/>
              <a:gd name="T55" fmla="*/ 676646 h 693420"/>
              <a:gd name="T56" fmla="*/ 504512 w 502920"/>
              <a:gd name="T57" fmla="*/ 668915 h 693420"/>
              <a:gd name="T58" fmla="*/ 504512 w 502920"/>
              <a:gd name="T59" fmla="*/ 521258 h 693420"/>
              <a:gd name="T60" fmla="*/ 365389 w 502920"/>
              <a:gd name="T61" fmla="*/ 521258 h 693420"/>
              <a:gd name="T62" fmla="*/ 312573 w 502920"/>
              <a:gd name="T63" fmla="*/ 515027 h 693420"/>
              <a:gd name="T64" fmla="*/ 267742 w 502920"/>
              <a:gd name="T65" fmla="*/ 497455 h 693420"/>
              <a:gd name="T66" fmla="*/ 231616 w 502920"/>
              <a:gd name="T67" fmla="*/ 470229 h 693420"/>
              <a:gd name="T68" fmla="*/ 204917 w 502920"/>
              <a:gd name="T69" fmla="*/ 435038 h 693420"/>
              <a:gd name="T70" fmla="*/ 188371 w 502920"/>
              <a:gd name="T71" fmla="*/ 393568 h 693420"/>
              <a:gd name="T72" fmla="*/ 182692 w 502920"/>
              <a:gd name="T73" fmla="*/ 347504 h 693420"/>
              <a:gd name="T74" fmla="*/ 188371 w 502920"/>
              <a:gd name="T75" fmla="*/ 298438 h 693420"/>
              <a:gd name="T76" fmla="*/ 204917 w 502920"/>
              <a:gd name="T77" fmla="*/ 256123 h 693420"/>
              <a:gd name="T78" fmla="*/ 231615 w 502920"/>
              <a:gd name="T79" fmla="*/ 221534 h 693420"/>
              <a:gd name="T80" fmla="*/ 267742 w 502920"/>
              <a:gd name="T81" fmla="*/ 195634 h 693420"/>
              <a:gd name="T82" fmla="*/ 312573 w 502920"/>
              <a:gd name="T83" fmla="*/ 179382 h 693420"/>
              <a:gd name="T84" fmla="*/ 365389 w 502920"/>
              <a:gd name="T85" fmla="*/ 173753 h 693420"/>
              <a:gd name="T86" fmla="*/ 504512 w 502920"/>
              <a:gd name="T87" fmla="*/ 173753 h 693420"/>
              <a:gd name="T88" fmla="*/ 504512 w 502920"/>
              <a:gd name="T89" fmla="*/ 26094 h 693420"/>
              <a:gd name="T90" fmla="*/ 483701 w 502920"/>
              <a:gd name="T91" fmla="*/ 22017 h 693420"/>
              <a:gd name="T92" fmla="*/ 449060 w 502920"/>
              <a:gd name="T93" fmla="*/ 13047 h 693420"/>
              <a:gd name="T94" fmla="*/ 402999 w 502920"/>
              <a:gd name="T95" fmla="*/ 4077 h 693420"/>
              <a:gd name="T96" fmla="*/ 347935 w 502920"/>
              <a:gd name="T97" fmla="*/ 0 h 693420"/>
              <a:gd name="T98" fmla="*/ 504512 w 502920"/>
              <a:gd name="T99" fmla="*/ 486509 h 693420"/>
              <a:gd name="T100" fmla="*/ 490119 w 502920"/>
              <a:gd name="T101" fmla="*/ 495589 h 693420"/>
              <a:gd name="T102" fmla="*/ 461036 w 502920"/>
              <a:gd name="T103" fmla="*/ 507127 h 693420"/>
              <a:gd name="T104" fmla="*/ 418909 w 502920"/>
              <a:gd name="T105" fmla="*/ 517047 h 693420"/>
              <a:gd name="T106" fmla="*/ 365389 w 502920"/>
              <a:gd name="T107" fmla="*/ 521258 h 693420"/>
              <a:gd name="T108" fmla="*/ 504512 w 502920"/>
              <a:gd name="T109" fmla="*/ 521258 h 693420"/>
              <a:gd name="T110" fmla="*/ 504512 w 502920"/>
              <a:gd name="T111" fmla="*/ 486509 h 693420"/>
              <a:gd name="T112" fmla="*/ 504512 w 502920"/>
              <a:gd name="T113" fmla="*/ 173753 h 693420"/>
              <a:gd name="T114" fmla="*/ 365389 w 502920"/>
              <a:gd name="T115" fmla="*/ 173753 h 693420"/>
              <a:gd name="T116" fmla="*/ 418909 w 502920"/>
              <a:gd name="T117" fmla="*/ 177965 h 693420"/>
              <a:gd name="T118" fmla="*/ 461036 w 502920"/>
              <a:gd name="T119" fmla="*/ 187881 h 693420"/>
              <a:gd name="T120" fmla="*/ 490119 w 502920"/>
              <a:gd name="T121" fmla="*/ 199420 h 693420"/>
              <a:gd name="T122" fmla="*/ 504512 w 502920"/>
              <a:gd name="T123" fmla="*/ 208502 h 693420"/>
              <a:gd name="T124" fmla="*/ 504512 w 502920"/>
              <a:gd name="T125" fmla="*/ 173753 h 69342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02920" h="693420">
                <a:moveTo>
                  <a:pt x="346837" y="0"/>
                </a:moveTo>
                <a:lnTo>
                  <a:pt x="298126" y="3014"/>
                </a:lnTo>
                <a:lnTo>
                  <a:pt x="251912" y="11835"/>
                </a:lnTo>
                <a:lnTo>
                  <a:pt x="208526" y="26134"/>
                </a:lnTo>
                <a:lnTo>
                  <a:pt x="168298" y="45578"/>
                </a:lnTo>
                <a:lnTo>
                  <a:pt x="131561" y="69838"/>
                </a:lnTo>
                <a:lnTo>
                  <a:pt x="98647" y="98583"/>
                </a:lnTo>
                <a:lnTo>
                  <a:pt x="69886" y="131482"/>
                </a:lnTo>
                <a:lnTo>
                  <a:pt x="45611" y="168204"/>
                </a:lnTo>
                <a:lnTo>
                  <a:pt x="26154" y="208418"/>
                </a:lnTo>
                <a:lnTo>
                  <a:pt x="11845" y="251795"/>
                </a:lnTo>
                <a:lnTo>
                  <a:pt x="3016" y="298002"/>
                </a:lnTo>
                <a:lnTo>
                  <a:pt x="0" y="346709"/>
                </a:lnTo>
                <a:lnTo>
                  <a:pt x="3346" y="399045"/>
                </a:lnTo>
                <a:lnTo>
                  <a:pt x="13044" y="447622"/>
                </a:lnTo>
                <a:lnTo>
                  <a:pt x="28582" y="492287"/>
                </a:lnTo>
                <a:lnTo>
                  <a:pt x="49450" y="532891"/>
                </a:lnTo>
                <a:lnTo>
                  <a:pt x="75134" y="569284"/>
                </a:lnTo>
                <a:lnTo>
                  <a:pt x="105124" y="601313"/>
                </a:lnTo>
                <a:lnTo>
                  <a:pt x="138908" y="628828"/>
                </a:lnTo>
                <a:lnTo>
                  <a:pt x="175974" y="651679"/>
                </a:lnTo>
                <a:lnTo>
                  <a:pt x="215812" y="669714"/>
                </a:lnTo>
                <a:lnTo>
                  <a:pt x="257909" y="682783"/>
                </a:lnTo>
                <a:lnTo>
                  <a:pt x="301755" y="690735"/>
                </a:lnTo>
                <a:lnTo>
                  <a:pt x="346837" y="693419"/>
                </a:lnTo>
                <a:lnTo>
                  <a:pt x="401728" y="690566"/>
                </a:lnTo>
                <a:lnTo>
                  <a:pt x="447643" y="683640"/>
                </a:lnTo>
                <a:lnTo>
                  <a:pt x="482175" y="675096"/>
                </a:lnTo>
                <a:lnTo>
                  <a:pt x="502920" y="667384"/>
                </a:lnTo>
                <a:lnTo>
                  <a:pt x="502920" y="520064"/>
                </a:lnTo>
                <a:lnTo>
                  <a:pt x="364236" y="520064"/>
                </a:lnTo>
                <a:lnTo>
                  <a:pt x="311587" y="513847"/>
                </a:lnTo>
                <a:lnTo>
                  <a:pt x="266897" y="496315"/>
                </a:lnTo>
                <a:lnTo>
                  <a:pt x="230886" y="469153"/>
                </a:lnTo>
                <a:lnTo>
                  <a:pt x="204272" y="434043"/>
                </a:lnTo>
                <a:lnTo>
                  <a:pt x="187776" y="392668"/>
                </a:lnTo>
                <a:lnTo>
                  <a:pt x="182117" y="346709"/>
                </a:lnTo>
                <a:lnTo>
                  <a:pt x="187776" y="297753"/>
                </a:lnTo>
                <a:lnTo>
                  <a:pt x="204272" y="255538"/>
                </a:lnTo>
                <a:lnTo>
                  <a:pt x="230885" y="221027"/>
                </a:lnTo>
                <a:lnTo>
                  <a:pt x="266897" y="195184"/>
                </a:lnTo>
                <a:lnTo>
                  <a:pt x="311587" y="178972"/>
                </a:lnTo>
                <a:lnTo>
                  <a:pt x="364236" y="173354"/>
                </a:lnTo>
                <a:lnTo>
                  <a:pt x="502920" y="173354"/>
                </a:lnTo>
                <a:lnTo>
                  <a:pt x="502920" y="26034"/>
                </a:lnTo>
                <a:lnTo>
                  <a:pt x="482175" y="21967"/>
                </a:lnTo>
                <a:lnTo>
                  <a:pt x="447643" y="13017"/>
                </a:lnTo>
                <a:lnTo>
                  <a:pt x="401728" y="4067"/>
                </a:lnTo>
                <a:lnTo>
                  <a:pt x="346837" y="0"/>
                </a:lnTo>
                <a:close/>
              </a:path>
              <a:path w="502920" h="693420">
                <a:moveTo>
                  <a:pt x="502920" y="485394"/>
                </a:moveTo>
                <a:lnTo>
                  <a:pt x="488572" y="494454"/>
                </a:lnTo>
                <a:lnTo>
                  <a:pt x="459581" y="505967"/>
                </a:lnTo>
                <a:lnTo>
                  <a:pt x="417587" y="515862"/>
                </a:lnTo>
                <a:lnTo>
                  <a:pt x="364236" y="520064"/>
                </a:lnTo>
                <a:lnTo>
                  <a:pt x="502920" y="520064"/>
                </a:lnTo>
                <a:lnTo>
                  <a:pt x="502920" y="485394"/>
                </a:lnTo>
                <a:close/>
              </a:path>
              <a:path w="502920" h="693420">
                <a:moveTo>
                  <a:pt x="502920" y="173354"/>
                </a:moveTo>
                <a:lnTo>
                  <a:pt x="364236" y="173354"/>
                </a:lnTo>
                <a:lnTo>
                  <a:pt x="417587" y="177557"/>
                </a:lnTo>
                <a:lnTo>
                  <a:pt x="459581" y="187451"/>
                </a:lnTo>
                <a:lnTo>
                  <a:pt x="488572" y="198965"/>
                </a:lnTo>
                <a:lnTo>
                  <a:pt x="502920" y="208025"/>
                </a:lnTo>
                <a:lnTo>
                  <a:pt x="502920" y="173354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bk object 22">
            <a:extLst>
              <a:ext uri="{FF2B5EF4-FFF2-40B4-BE49-F238E27FC236}">
                <a16:creationId xmlns:a16="http://schemas.microsoft.com/office/drawing/2014/main" id="{2E7225B6-A6ED-EA6D-0B09-43B100B404A4}"/>
              </a:ext>
            </a:extLst>
          </p:cNvPr>
          <p:cNvSpPr>
            <a:spLocks/>
          </p:cNvSpPr>
          <p:nvPr/>
        </p:nvSpPr>
        <p:spPr bwMode="auto">
          <a:xfrm>
            <a:off x="5508625" y="3679825"/>
            <a:ext cx="685800" cy="693738"/>
          </a:xfrm>
          <a:custGeom>
            <a:avLst/>
            <a:gdLst>
              <a:gd name="T0" fmla="*/ 292933 w 685800"/>
              <a:gd name="T1" fmla="*/ 3183 h 693420"/>
              <a:gd name="T2" fmla="*/ 202525 w 685800"/>
              <a:gd name="T3" fmla="*/ 27413 h 693420"/>
              <a:gd name="T4" fmla="*/ 126404 w 685800"/>
              <a:gd name="T5" fmla="*/ 72627 h 693420"/>
              <a:gd name="T6" fmla="*/ 66476 w 685800"/>
              <a:gd name="T7" fmla="*/ 135465 h 693420"/>
              <a:gd name="T8" fmla="*/ 24645 w 685800"/>
              <a:gd name="T9" fmla="*/ 212547 h 693420"/>
              <a:gd name="T10" fmla="*/ 2817 w 685800"/>
              <a:gd name="T11" fmla="*/ 300505 h 693420"/>
              <a:gd name="T12" fmla="*/ 2817 w 685800"/>
              <a:gd name="T13" fmla="*/ 394480 h 693420"/>
              <a:gd name="T14" fmla="*/ 24645 w 685800"/>
              <a:gd name="T15" fmla="*/ 482409 h 693420"/>
              <a:gd name="T16" fmla="*/ 66476 w 685800"/>
              <a:gd name="T17" fmla="*/ 559490 h 693420"/>
              <a:gd name="T18" fmla="*/ 126404 w 685800"/>
              <a:gd name="T19" fmla="*/ 622343 h 693420"/>
              <a:gd name="T20" fmla="*/ 202525 w 685800"/>
              <a:gd name="T21" fmla="*/ 667582 h 693420"/>
              <a:gd name="T22" fmla="*/ 292933 w 685800"/>
              <a:gd name="T23" fmla="*/ 691823 h 693420"/>
              <a:gd name="T24" fmla="*/ 392866 w 685800"/>
              <a:gd name="T25" fmla="*/ 691823 h 693420"/>
              <a:gd name="T26" fmla="*/ 483274 w 685800"/>
              <a:gd name="T27" fmla="*/ 667582 h 693420"/>
              <a:gd name="T28" fmla="*/ 559395 w 685800"/>
              <a:gd name="T29" fmla="*/ 622343 h 693420"/>
              <a:gd name="T30" fmla="*/ 619323 w 685800"/>
              <a:gd name="T31" fmla="*/ 559490 h 693420"/>
              <a:gd name="T32" fmla="*/ 643201 w 685800"/>
              <a:gd name="T33" fmla="*/ 521258 h 693420"/>
              <a:gd name="T34" fmla="*/ 297479 w 685800"/>
              <a:gd name="T35" fmla="*/ 515027 h 693420"/>
              <a:gd name="T36" fmla="*/ 221837 w 685800"/>
              <a:gd name="T37" fmla="*/ 470229 h 693420"/>
              <a:gd name="T38" fmla="*/ 177605 w 685800"/>
              <a:gd name="T39" fmla="*/ 393568 h 693420"/>
              <a:gd name="T40" fmla="*/ 177605 w 685800"/>
              <a:gd name="T41" fmla="*/ 301441 h 693420"/>
              <a:gd name="T42" fmla="*/ 221837 w 685800"/>
              <a:gd name="T43" fmla="*/ 224781 h 693420"/>
              <a:gd name="T44" fmla="*/ 297479 w 685800"/>
              <a:gd name="T45" fmla="*/ 179983 h 693420"/>
              <a:gd name="T46" fmla="*/ 643227 w 685800"/>
              <a:gd name="T47" fmla="*/ 173753 h 693420"/>
              <a:gd name="T48" fmla="*/ 619323 w 685800"/>
              <a:gd name="T49" fmla="*/ 135465 h 693420"/>
              <a:gd name="T50" fmla="*/ 559395 w 685800"/>
              <a:gd name="T51" fmla="*/ 72627 h 693420"/>
              <a:gd name="T52" fmla="*/ 483274 w 685800"/>
              <a:gd name="T53" fmla="*/ 27413 h 693420"/>
              <a:gd name="T54" fmla="*/ 392866 w 685800"/>
              <a:gd name="T55" fmla="*/ 3183 h 693420"/>
              <a:gd name="T56" fmla="*/ 643227 w 685800"/>
              <a:gd name="T57" fmla="*/ 173753 h 693420"/>
              <a:gd name="T58" fmla="*/ 388320 w 685800"/>
              <a:gd name="T59" fmla="*/ 179983 h 693420"/>
              <a:gd name="T60" fmla="*/ 463962 w 685800"/>
              <a:gd name="T61" fmla="*/ 224781 h 693420"/>
              <a:gd name="T62" fmla="*/ 508194 w 685800"/>
              <a:gd name="T63" fmla="*/ 301441 h 693420"/>
              <a:gd name="T64" fmla="*/ 508194 w 685800"/>
              <a:gd name="T65" fmla="*/ 393568 h 693420"/>
              <a:gd name="T66" fmla="*/ 463962 w 685800"/>
              <a:gd name="T67" fmla="*/ 470229 h 693420"/>
              <a:gd name="T68" fmla="*/ 388320 w 685800"/>
              <a:gd name="T69" fmla="*/ 515027 h 693420"/>
              <a:gd name="T70" fmla="*/ 643201 w 685800"/>
              <a:gd name="T71" fmla="*/ 521258 h 693420"/>
              <a:gd name="T72" fmla="*/ 674687 w 685800"/>
              <a:gd name="T73" fmla="*/ 439588 h 693420"/>
              <a:gd name="T74" fmla="*/ 685800 w 685800"/>
              <a:gd name="T75" fmla="*/ 347504 h 693420"/>
              <a:gd name="T76" fmla="*/ 674687 w 685800"/>
              <a:gd name="T77" fmla="*/ 255378 h 693420"/>
              <a:gd name="T78" fmla="*/ 643227 w 685800"/>
              <a:gd name="T79" fmla="*/ 173753 h 69342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85800" h="693420">
                <a:moveTo>
                  <a:pt x="342900" y="0"/>
                </a:moveTo>
                <a:lnTo>
                  <a:pt x="292933" y="3178"/>
                </a:lnTo>
                <a:lnTo>
                  <a:pt x="246062" y="12435"/>
                </a:lnTo>
                <a:lnTo>
                  <a:pt x="202525" y="27348"/>
                </a:lnTo>
                <a:lnTo>
                  <a:pt x="162559" y="47498"/>
                </a:lnTo>
                <a:lnTo>
                  <a:pt x="126404" y="72462"/>
                </a:lnTo>
                <a:lnTo>
                  <a:pt x="94297" y="101822"/>
                </a:lnTo>
                <a:lnTo>
                  <a:pt x="66476" y="135155"/>
                </a:lnTo>
                <a:lnTo>
                  <a:pt x="43179" y="172042"/>
                </a:lnTo>
                <a:lnTo>
                  <a:pt x="24645" y="212062"/>
                </a:lnTo>
                <a:lnTo>
                  <a:pt x="11112" y="254793"/>
                </a:lnTo>
                <a:lnTo>
                  <a:pt x="2817" y="299816"/>
                </a:lnTo>
                <a:lnTo>
                  <a:pt x="0" y="346709"/>
                </a:lnTo>
                <a:lnTo>
                  <a:pt x="2817" y="393576"/>
                </a:lnTo>
                <a:lnTo>
                  <a:pt x="11112" y="438582"/>
                </a:lnTo>
                <a:lnTo>
                  <a:pt x="24645" y="481304"/>
                </a:lnTo>
                <a:lnTo>
                  <a:pt x="43179" y="521320"/>
                </a:lnTo>
                <a:lnTo>
                  <a:pt x="66476" y="558210"/>
                </a:lnTo>
                <a:lnTo>
                  <a:pt x="94297" y="591550"/>
                </a:lnTo>
                <a:lnTo>
                  <a:pt x="126404" y="620918"/>
                </a:lnTo>
                <a:lnTo>
                  <a:pt x="162559" y="645893"/>
                </a:lnTo>
                <a:lnTo>
                  <a:pt x="202525" y="666053"/>
                </a:lnTo>
                <a:lnTo>
                  <a:pt x="246062" y="680975"/>
                </a:lnTo>
                <a:lnTo>
                  <a:pt x="292933" y="690238"/>
                </a:lnTo>
                <a:lnTo>
                  <a:pt x="342900" y="693419"/>
                </a:lnTo>
                <a:lnTo>
                  <a:pt x="392866" y="690238"/>
                </a:lnTo>
                <a:lnTo>
                  <a:pt x="439737" y="680975"/>
                </a:lnTo>
                <a:lnTo>
                  <a:pt x="483274" y="666053"/>
                </a:lnTo>
                <a:lnTo>
                  <a:pt x="523239" y="645893"/>
                </a:lnTo>
                <a:lnTo>
                  <a:pt x="559395" y="620918"/>
                </a:lnTo>
                <a:lnTo>
                  <a:pt x="591502" y="591550"/>
                </a:lnTo>
                <a:lnTo>
                  <a:pt x="619323" y="558210"/>
                </a:lnTo>
                <a:lnTo>
                  <a:pt x="642619" y="521320"/>
                </a:lnTo>
                <a:lnTo>
                  <a:pt x="643201" y="520064"/>
                </a:lnTo>
                <a:lnTo>
                  <a:pt x="342900" y="520064"/>
                </a:lnTo>
                <a:lnTo>
                  <a:pt x="297479" y="513847"/>
                </a:lnTo>
                <a:lnTo>
                  <a:pt x="256568" y="496315"/>
                </a:lnTo>
                <a:lnTo>
                  <a:pt x="221837" y="469153"/>
                </a:lnTo>
                <a:lnTo>
                  <a:pt x="194959" y="434043"/>
                </a:lnTo>
                <a:lnTo>
                  <a:pt x="177605" y="392668"/>
                </a:lnTo>
                <a:lnTo>
                  <a:pt x="171450" y="346709"/>
                </a:lnTo>
                <a:lnTo>
                  <a:pt x="177605" y="300751"/>
                </a:lnTo>
                <a:lnTo>
                  <a:pt x="194959" y="259376"/>
                </a:lnTo>
                <a:lnTo>
                  <a:pt x="221837" y="224266"/>
                </a:lnTo>
                <a:lnTo>
                  <a:pt x="256568" y="197103"/>
                </a:lnTo>
                <a:lnTo>
                  <a:pt x="297479" y="179572"/>
                </a:lnTo>
                <a:lnTo>
                  <a:pt x="342900" y="173354"/>
                </a:lnTo>
                <a:lnTo>
                  <a:pt x="643227" y="173354"/>
                </a:lnTo>
                <a:lnTo>
                  <a:pt x="642620" y="172042"/>
                </a:lnTo>
                <a:lnTo>
                  <a:pt x="619323" y="135155"/>
                </a:lnTo>
                <a:lnTo>
                  <a:pt x="591502" y="101822"/>
                </a:lnTo>
                <a:lnTo>
                  <a:pt x="559395" y="72462"/>
                </a:lnTo>
                <a:lnTo>
                  <a:pt x="523240" y="47498"/>
                </a:lnTo>
                <a:lnTo>
                  <a:pt x="483274" y="27348"/>
                </a:lnTo>
                <a:lnTo>
                  <a:pt x="439737" y="12435"/>
                </a:lnTo>
                <a:lnTo>
                  <a:pt x="392866" y="3178"/>
                </a:lnTo>
                <a:lnTo>
                  <a:pt x="342900" y="0"/>
                </a:lnTo>
                <a:close/>
              </a:path>
              <a:path w="685800" h="693420">
                <a:moveTo>
                  <a:pt x="643227" y="173354"/>
                </a:moveTo>
                <a:lnTo>
                  <a:pt x="342900" y="173354"/>
                </a:lnTo>
                <a:lnTo>
                  <a:pt x="388320" y="179572"/>
                </a:lnTo>
                <a:lnTo>
                  <a:pt x="429231" y="197103"/>
                </a:lnTo>
                <a:lnTo>
                  <a:pt x="463962" y="224266"/>
                </a:lnTo>
                <a:lnTo>
                  <a:pt x="490840" y="259376"/>
                </a:lnTo>
                <a:lnTo>
                  <a:pt x="508194" y="300751"/>
                </a:lnTo>
                <a:lnTo>
                  <a:pt x="514350" y="346709"/>
                </a:lnTo>
                <a:lnTo>
                  <a:pt x="508194" y="392668"/>
                </a:lnTo>
                <a:lnTo>
                  <a:pt x="490840" y="434043"/>
                </a:lnTo>
                <a:lnTo>
                  <a:pt x="463962" y="469153"/>
                </a:lnTo>
                <a:lnTo>
                  <a:pt x="429231" y="496315"/>
                </a:lnTo>
                <a:lnTo>
                  <a:pt x="388320" y="513847"/>
                </a:lnTo>
                <a:lnTo>
                  <a:pt x="342900" y="520064"/>
                </a:lnTo>
                <a:lnTo>
                  <a:pt x="643201" y="520064"/>
                </a:lnTo>
                <a:lnTo>
                  <a:pt x="661154" y="481304"/>
                </a:lnTo>
                <a:lnTo>
                  <a:pt x="674687" y="438582"/>
                </a:lnTo>
                <a:lnTo>
                  <a:pt x="682982" y="393576"/>
                </a:lnTo>
                <a:lnTo>
                  <a:pt x="685800" y="346709"/>
                </a:lnTo>
                <a:lnTo>
                  <a:pt x="682982" y="299816"/>
                </a:lnTo>
                <a:lnTo>
                  <a:pt x="674687" y="254793"/>
                </a:lnTo>
                <a:lnTo>
                  <a:pt x="661154" y="212062"/>
                </a:lnTo>
                <a:lnTo>
                  <a:pt x="643227" y="173354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bk object 23">
            <a:extLst>
              <a:ext uri="{FF2B5EF4-FFF2-40B4-BE49-F238E27FC236}">
                <a16:creationId xmlns:a16="http://schemas.microsoft.com/office/drawing/2014/main" id="{0423480D-B3E5-4708-1CF3-A24D148D9DDF}"/>
              </a:ext>
            </a:extLst>
          </p:cNvPr>
          <p:cNvSpPr>
            <a:spLocks/>
          </p:cNvSpPr>
          <p:nvPr/>
        </p:nvSpPr>
        <p:spPr bwMode="auto">
          <a:xfrm>
            <a:off x="4206875" y="3679825"/>
            <a:ext cx="457200" cy="693738"/>
          </a:xfrm>
          <a:custGeom>
            <a:avLst/>
            <a:gdLst>
              <a:gd name="T0" fmla="*/ 0 w 457200"/>
              <a:gd name="T1" fmla="*/ 668915 h 693420"/>
              <a:gd name="T2" fmla="*/ 59324 w 457200"/>
              <a:gd name="T3" fmla="*/ 685211 h 693420"/>
              <a:gd name="T4" fmla="*/ 184658 w 457200"/>
              <a:gd name="T5" fmla="*/ 695010 h 693420"/>
              <a:gd name="T6" fmla="*/ 268683 w 457200"/>
              <a:gd name="T7" fmla="*/ 685521 h 693420"/>
              <a:gd name="T8" fmla="*/ 348953 w 457200"/>
              <a:gd name="T9" fmla="*/ 655144 h 693420"/>
              <a:gd name="T10" fmla="*/ 413888 w 457200"/>
              <a:gd name="T11" fmla="*/ 601022 h 693420"/>
              <a:gd name="T12" fmla="*/ 442703 w 457200"/>
              <a:gd name="T13" fmla="*/ 547354 h 693420"/>
              <a:gd name="T14" fmla="*/ 106299 w 457200"/>
              <a:gd name="T15" fmla="*/ 543277 h 693420"/>
              <a:gd name="T16" fmla="*/ 22225 w 457200"/>
              <a:gd name="T17" fmla="*/ 525335 h 693420"/>
              <a:gd name="T18" fmla="*/ 246125 w 457200"/>
              <a:gd name="T19" fmla="*/ 0 h 693420"/>
              <a:gd name="T20" fmla="*/ 140910 w 457200"/>
              <a:gd name="T21" fmla="*/ 15465 h 693420"/>
              <a:gd name="T22" fmla="*/ 63722 w 457200"/>
              <a:gd name="T23" fmla="*/ 58618 h 693420"/>
              <a:gd name="T24" fmla="*/ 16204 w 457200"/>
              <a:gd name="T25" fmla="*/ 124586 h 693420"/>
              <a:gd name="T26" fmla="*/ 0 w 457200"/>
              <a:gd name="T27" fmla="*/ 208502 h 693420"/>
              <a:gd name="T28" fmla="*/ 23767 w 457200"/>
              <a:gd name="T29" fmla="*/ 302776 h 693420"/>
              <a:gd name="T30" fmla="*/ 84647 w 457200"/>
              <a:gd name="T31" fmla="*/ 366186 h 693420"/>
              <a:gd name="T32" fmla="*/ 167005 w 457200"/>
              <a:gd name="T33" fmla="*/ 408350 h 693420"/>
              <a:gd name="T34" fmla="*/ 187928 w 457200"/>
              <a:gd name="T35" fmla="*/ 412678 h 693420"/>
              <a:gd name="T36" fmla="*/ 202184 w 457200"/>
              <a:gd name="T37" fmla="*/ 417006 h 693420"/>
              <a:gd name="T38" fmla="*/ 258222 w 457200"/>
              <a:gd name="T39" fmla="*/ 441971 h 693420"/>
              <a:gd name="T40" fmla="*/ 281305 w 457200"/>
              <a:gd name="T41" fmla="*/ 486509 h 693420"/>
              <a:gd name="T42" fmla="*/ 252730 w 457200"/>
              <a:gd name="T43" fmla="*/ 529962 h 693420"/>
              <a:gd name="T44" fmla="*/ 158242 w 457200"/>
              <a:gd name="T45" fmla="*/ 547354 h 693420"/>
              <a:gd name="T46" fmla="*/ 451905 w 457200"/>
              <a:gd name="T47" fmla="*/ 520298 h 693420"/>
              <a:gd name="T48" fmla="*/ 453415 w 457200"/>
              <a:gd name="T49" fmla="*/ 430191 h 693420"/>
              <a:gd name="T50" fmla="*/ 420941 w 457200"/>
              <a:gd name="T51" fmla="*/ 357260 h 693420"/>
              <a:gd name="T52" fmla="*/ 350367 w 457200"/>
              <a:gd name="T53" fmla="*/ 298796 h 693420"/>
              <a:gd name="T54" fmla="*/ 231509 w 457200"/>
              <a:gd name="T55" fmla="*/ 253530 h 693420"/>
              <a:gd name="T56" fmla="*/ 184542 w 457200"/>
              <a:gd name="T57" fmla="*/ 226431 h 693420"/>
              <a:gd name="T58" fmla="*/ 182489 w 457200"/>
              <a:gd name="T59" fmla="*/ 177032 h 693420"/>
              <a:gd name="T60" fmla="*/ 235205 w 457200"/>
              <a:gd name="T61" fmla="*/ 150925 h 693420"/>
              <a:gd name="T62" fmla="*/ 413258 w 457200"/>
              <a:gd name="T63" fmla="*/ 147659 h 693420"/>
              <a:gd name="T64" fmla="*/ 394590 w 457200"/>
              <a:gd name="T65" fmla="*/ 22017 h 693420"/>
              <a:gd name="T66" fmla="*/ 304440 w 457200"/>
              <a:gd name="T67" fmla="*/ 4077 h 693420"/>
              <a:gd name="T68" fmla="*/ 413258 w 457200"/>
              <a:gd name="T69" fmla="*/ 147659 h 693420"/>
              <a:gd name="T70" fmla="*/ 313084 w 457200"/>
              <a:gd name="T71" fmla="*/ 147931 h 693420"/>
              <a:gd name="T72" fmla="*/ 366690 w 457200"/>
              <a:gd name="T73" fmla="*/ 155015 h 693420"/>
              <a:gd name="T74" fmla="*/ 413258 w 457200"/>
              <a:gd name="T75" fmla="*/ 147659 h 69342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57200" h="693420">
                <a:moveTo>
                  <a:pt x="0" y="520064"/>
                </a:moveTo>
                <a:lnTo>
                  <a:pt x="0" y="667384"/>
                </a:lnTo>
                <a:lnTo>
                  <a:pt x="18940" y="675096"/>
                </a:lnTo>
                <a:lnTo>
                  <a:pt x="59324" y="683641"/>
                </a:lnTo>
                <a:lnTo>
                  <a:pt x="116210" y="690566"/>
                </a:lnTo>
                <a:lnTo>
                  <a:pt x="184658" y="693419"/>
                </a:lnTo>
                <a:lnTo>
                  <a:pt x="226416" y="691112"/>
                </a:lnTo>
                <a:lnTo>
                  <a:pt x="268683" y="683951"/>
                </a:lnTo>
                <a:lnTo>
                  <a:pt x="310011" y="671580"/>
                </a:lnTo>
                <a:lnTo>
                  <a:pt x="348953" y="653644"/>
                </a:lnTo>
                <a:lnTo>
                  <a:pt x="384061" y="629784"/>
                </a:lnTo>
                <a:lnTo>
                  <a:pt x="413888" y="599646"/>
                </a:lnTo>
                <a:lnTo>
                  <a:pt x="436985" y="562873"/>
                </a:lnTo>
                <a:lnTo>
                  <a:pt x="442703" y="546100"/>
                </a:lnTo>
                <a:lnTo>
                  <a:pt x="158242" y="546100"/>
                </a:lnTo>
                <a:lnTo>
                  <a:pt x="106299" y="542032"/>
                </a:lnTo>
                <a:lnTo>
                  <a:pt x="59309" y="533082"/>
                </a:lnTo>
                <a:lnTo>
                  <a:pt x="22225" y="524132"/>
                </a:lnTo>
                <a:lnTo>
                  <a:pt x="0" y="520064"/>
                </a:lnTo>
                <a:close/>
              </a:path>
              <a:path w="457200" h="693420">
                <a:moveTo>
                  <a:pt x="246125" y="0"/>
                </a:moveTo>
                <a:lnTo>
                  <a:pt x="190117" y="3958"/>
                </a:lnTo>
                <a:lnTo>
                  <a:pt x="140910" y="15430"/>
                </a:lnTo>
                <a:lnTo>
                  <a:pt x="98710" y="33807"/>
                </a:lnTo>
                <a:lnTo>
                  <a:pt x="63722" y="58483"/>
                </a:lnTo>
                <a:lnTo>
                  <a:pt x="36151" y="88850"/>
                </a:lnTo>
                <a:lnTo>
                  <a:pt x="16204" y="124301"/>
                </a:lnTo>
                <a:lnTo>
                  <a:pt x="4085" y="164228"/>
                </a:lnTo>
                <a:lnTo>
                  <a:pt x="0" y="208025"/>
                </a:lnTo>
                <a:lnTo>
                  <a:pt x="6267" y="259502"/>
                </a:lnTo>
                <a:lnTo>
                  <a:pt x="23767" y="302081"/>
                </a:lnTo>
                <a:lnTo>
                  <a:pt x="50545" y="336962"/>
                </a:lnTo>
                <a:lnTo>
                  <a:pt x="84647" y="365346"/>
                </a:lnTo>
                <a:lnTo>
                  <a:pt x="124118" y="388430"/>
                </a:lnTo>
                <a:lnTo>
                  <a:pt x="167005" y="407415"/>
                </a:lnTo>
                <a:lnTo>
                  <a:pt x="178716" y="408765"/>
                </a:lnTo>
                <a:lnTo>
                  <a:pt x="187928" y="411733"/>
                </a:lnTo>
                <a:lnTo>
                  <a:pt x="195472" y="414702"/>
                </a:lnTo>
                <a:lnTo>
                  <a:pt x="202184" y="416051"/>
                </a:lnTo>
                <a:lnTo>
                  <a:pt x="233084" y="425654"/>
                </a:lnTo>
                <a:lnTo>
                  <a:pt x="258222" y="440959"/>
                </a:lnTo>
                <a:lnTo>
                  <a:pt x="275121" y="461146"/>
                </a:lnTo>
                <a:lnTo>
                  <a:pt x="281305" y="485394"/>
                </a:lnTo>
                <a:lnTo>
                  <a:pt x="274435" y="509506"/>
                </a:lnTo>
                <a:lnTo>
                  <a:pt x="252730" y="528748"/>
                </a:lnTo>
                <a:lnTo>
                  <a:pt x="214546" y="541490"/>
                </a:lnTo>
                <a:lnTo>
                  <a:pt x="158242" y="546100"/>
                </a:lnTo>
                <a:lnTo>
                  <a:pt x="442703" y="546100"/>
                </a:lnTo>
                <a:lnTo>
                  <a:pt x="451905" y="519108"/>
                </a:lnTo>
                <a:lnTo>
                  <a:pt x="457200" y="467994"/>
                </a:lnTo>
                <a:lnTo>
                  <a:pt x="453415" y="429206"/>
                </a:lnTo>
                <a:lnTo>
                  <a:pt x="441574" y="391620"/>
                </a:lnTo>
                <a:lnTo>
                  <a:pt x="420941" y="356441"/>
                </a:lnTo>
                <a:lnTo>
                  <a:pt x="390783" y="324870"/>
                </a:lnTo>
                <a:lnTo>
                  <a:pt x="350367" y="298111"/>
                </a:lnTo>
                <a:lnTo>
                  <a:pt x="255015" y="259969"/>
                </a:lnTo>
                <a:lnTo>
                  <a:pt x="231509" y="252950"/>
                </a:lnTo>
                <a:lnTo>
                  <a:pt x="205549" y="242681"/>
                </a:lnTo>
                <a:lnTo>
                  <a:pt x="184542" y="225911"/>
                </a:lnTo>
                <a:lnTo>
                  <a:pt x="175895" y="199389"/>
                </a:lnTo>
                <a:lnTo>
                  <a:pt x="182489" y="176627"/>
                </a:lnTo>
                <a:lnTo>
                  <a:pt x="202263" y="160353"/>
                </a:lnTo>
                <a:lnTo>
                  <a:pt x="235205" y="150580"/>
                </a:lnTo>
                <a:lnTo>
                  <a:pt x="281305" y="147319"/>
                </a:lnTo>
                <a:lnTo>
                  <a:pt x="413258" y="147319"/>
                </a:lnTo>
                <a:lnTo>
                  <a:pt x="413258" y="26034"/>
                </a:lnTo>
                <a:lnTo>
                  <a:pt x="394590" y="21967"/>
                </a:lnTo>
                <a:lnTo>
                  <a:pt x="356123" y="13017"/>
                </a:lnTo>
                <a:lnTo>
                  <a:pt x="304440" y="4067"/>
                </a:lnTo>
                <a:lnTo>
                  <a:pt x="246125" y="0"/>
                </a:lnTo>
                <a:close/>
              </a:path>
              <a:path w="457200" h="693420">
                <a:moveTo>
                  <a:pt x="413258" y="147319"/>
                </a:moveTo>
                <a:lnTo>
                  <a:pt x="281305" y="147319"/>
                </a:lnTo>
                <a:lnTo>
                  <a:pt x="313084" y="147591"/>
                </a:lnTo>
                <a:lnTo>
                  <a:pt x="337423" y="149494"/>
                </a:lnTo>
                <a:lnTo>
                  <a:pt x="366690" y="154660"/>
                </a:lnTo>
                <a:lnTo>
                  <a:pt x="413258" y="164719"/>
                </a:lnTo>
                <a:lnTo>
                  <a:pt x="413258" y="147319"/>
                </a:lnTo>
                <a:close/>
              </a:path>
            </a:pathLst>
          </a:custGeom>
          <a:solidFill>
            <a:srgbClr val="B1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bk object 24">
            <a:extLst>
              <a:ext uri="{FF2B5EF4-FFF2-40B4-BE49-F238E27FC236}">
                <a16:creationId xmlns:a16="http://schemas.microsoft.com/office/drawing/2014/main" id="{CFF46AED-BA07-19B1-EDA9-08AF5740989E}"/>
              </a:ext>
            </a:extLst>
          </p:cNvPr>
          <p:cNvSpPr>
            <a:spLocks/>
          </p:cNvSpPr>
          <p:nvPr/>
        </p:nvSpPr>
        <p:spPr bwMode="auto">
          <a:xfrm>
            <a:off x="2743200" y="2903538"/>
            <a:ext cx="160338" cy="334962"/>
          </a:xfrm>
          <a:custGeom>
            <a:avLst/>
            <a:gdLst>
              <a:gd name="T0" fmla="*/ 85043 w 160019"/>
              <a:gd name="T1" fmla="*/ 0 h 335280"/>
              <a:gd name="T2" fmla="*/ 50218 w 160019"/>
              <a:gd name="T3" fmla="*/ 6153 h 335280"/>
              <a:gd name="T4" fmla="*/ 23376 w 160019"/>
              <a:gd name="T5" fmla="*/ 23543 h 335280"/>
              <a:gd name="T6" fmla="*/ 6108 w 160019"/>
              <a:gd name="T7" fmla="*/ 50552 h 335280"/>
              <a:gd name="T8" fmla="*/ 0 w 160019"/>
              <a:gd name="T9" fmla="*/ 85572 h 335280"/>
              <a:gd name="T10" fmla="*/ 0 w 160019"/>
              <a:gd name="T11" fmla="*/ 256716 h 335280"/>
              <a:gd name="T12" fmla="*/ 6108 w 160019"/>
              <a:gd name="T13" fmla="*/ 286767 h 335280"/>
              <a:gd name="T14" fmla="*/ 23376 w 160019"/>
              <a:gd name="T15" fmla="*/ 311225 h 335280"/>
              <a:gd name="T16" fmla="*/ 50218 w 160019"/>
              <a:gd name="T17" fmla="*/ 327673 h 335280"/>
              <a:gd name="T18" fmla="*/ 85043 w 160019"/>
              <a:gd name="T19" fmla="*/ 333692 h 335280"/>
              <a:gd name="T20" fmla="*/ 114974 w 160019"/>
              <a:gd name="T21" fmla="*/ 327673 h 335280"/>
              <a:gd name="T22" fmla="*/ 139301 w 160019"/>
              <a:gd name="T23" fmla="*/ 311225 h 335280"/>
              <a:gd name="T24" fmla="*/ 155644 w 160019"/>
              <a:gd name="T25" fmla="*/ 286767 h 335280"/>
              <a:gd name="T26" fmla="*/ 161621 w 160019"/>
              <a:gd name="T27" fmla="*/ 256716 h 335280"/>
              <a:gd name="T28" fmla="*/ 161621 w 160019"/>
              <a:gd name="T29" fmla="*/ 85572 h 335280"/>
              <a:gd name="T30" fmla="*/ 155644 w 160019"/>
              <a:gd name="T31" fmla="*/ 50552 h 335280"/>
              <a:gd name="T32" fmla="*/ 139301 w 160019"/>
              <a:gd name="T33" fmla="*/ 23543 h 335280"/>
              <a:gd name="T34" fmla="*/ 114974 w 160019"/>
              <a:gd name="T35" fmla="*/ 6153 h 335280"/>
              <a:gd name="T36" fmla="*/ 85043 w 160019"/>
              <a:gd name="T37" fmla="*/ 0 h 3352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0019" h="335280">
                <a:moveTo>
                  <a:pt x="84200" y="0"/>
                </a:moveTo>
                <a:lnTo>
                  <a:pt x="49720" y="6183"/>
                </a:lnTo>
                <a:lnTo>
                  <a:pt x="23145" y="23653"/>
                </a:lnTo>
                <a:lnTo>
                  <a:pt x="6048" y="50792"/>
                </a:lnTo>
                <a:lnTo>
                  <a:pt x="0" y="85978"/>
                </a:lnTo>
                <a:lnTo>
                  <a:pt x="0" y="257937"/>
                </a:lnTo>
                <a:lnTo>
                  <a:pt x="6048" y="288131"/>
                </a:lnTo>
                <a:lnTo>
                  <a:pt x="23145" y="312705"/>
                </a:lnTo>
                <a:lnTo>
                  <a:pt x="49720" y="329231"/>
                </a:lnTo>
                <a:lnTo>
                  <a:pt x="84200" y="335279"/>
                </a:lnTo>
                <a:lnTo>
                  <a:pt x="113835" y="329231"/>
                </a:lnTo>
                <a:lnTo>
                  <a:pt x="137921" y="312705"/>
                </a:lnTo>
                <a:lnTo>
                  <a:pt x="154102" y="288131"/>
                </a:lnTo>
                <a:lnTo>
                  <a:pt x="160019" y="257937"/>
                </a:lnTo>
                <a:lnTo>
                  <a:pt x="160019" y="85978"/>
                </a:lnTo>
                <a:lnTo>
                  <a:pt x="154102" y="50792"/>
                </a:lnTo>
                <a:lnTo>
                  <a:pt x="137921" y="23653"/>
                </a:lnTo>
                <a:lnTo>
                  <a:pt x="113835" y="6183"/>
                </a:lnTo>
                <a:lnTo>
                  <a:pt x="84200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bk object 25">
            <a:extLst>
              <a:ext uri="{FF2B5EF4-FFF2-40B4-BE49-F238E27FC236}">
                <a16:creationId xmlns:a16="http://schemas.microsoft.com/office/drawing/2014/main" id="{C6DDDD9B-E5AA-A6F4-723A-36BC5D594346}"/>
              </a:ext>
            </a:extLst>
          </p:cNvPr>
          <p:cNvSpPr>
            <a:spLocks/>
          </p:cNvSpPr>
          <p:nvPr/>
        </p:nvSpPr>
        <p:spPr bwMode="auto">
          <a:xfrm>
            <a:off x="3200400" y="2674938"/>
            <a:ext cx="160338" cy="563562"/>
          </a:xfrm>
          <a:custGeom>
            <a:avLst/>
            <a:gdLst>
              <a:gd name="T0" fmla="*/ 76576 w 160020"/>
              <a:gd name="T1" fmla="*/ 0 h 563880"/>
              <a:gd name="T2" fmla="*/ 46645 w 160020"/>
              <a:gd name="T3" fmla="*/ 6081 h 563880"/>
              <a:gd name="T4" fmla="*/ 22318 w 160020"/>
              <a:gd name="T5" fmla="*/ 22699 h 563880"/>
              <a:gd name="T6" fmla="*/ 5977 w 160020"/>
              <a:gd name="T7" fmla="*/ 47442 h 563880"/>
              <a:gd name="T8" fmla="*/ 0 w 160020"/>
              <a:gd name="T9" fmla="*/ 77884 h 563880"/>
              <a:gd name="T10" fmla="*/ 0 w 160020"/>
              <a:gd name="T11" fmla="*/ 484407 h 563880"/>
              <a:gd name="T12" fmla="*/ 5977 w 160020"/>
              <a:gd name="T13" fmla="*/ 514847 h 563880"/>
              <a:gd name="T14" fmla="*/ 22318 w 160020"/>
              <a:gd name="T15" fmla="*/ 539591 h 563880"/>
              <a:gd name="T16" fmla="*/ 46645 w 160020"/>
              <a:gd name="T17" fmla="*/ 556213 h 563880"/>
              <a:gd name="T18" fmla="*/ 76576 w 160020"/>
              <a:gd name="T19" fmla="*/ 562291 h 563880"/>
              <a:gd name="T20" fmla="*/ 107773 w 160020"/>
              <a:gd name="T21" fmla="*/ 556213 h 563880"/>
              <a:gd name="T22" fmla="*/ 135017 w 160020"/>
              <a:gd name="T23" fmla="*/ 539591 h 563880"/>
              <a:gd name="T24" fmla="*/ 154299 w 160020"/>
              <a:gd name="T25" fmla="*/ 514847 h 563880"/>
              <a:gd name="T26" fmla="*/ 161617 w 160020"/>
              <a:gd name="T27" fmla="*/ 484407 h 563880"/>
              <a:gd name="T28" fmla="*/ 161617 w 160020"/>
              <a:gd name="T29" fmla="*/ 77884 h 563880"/>
              <a:gd name="T30" fmla="*/ 154299 w 160020"/>
              <a:gd name="T31" fmla="*/ 47442 h 563880"/>
              <a:gd name="T32" fmla="*/ 135017 w 160020"/>
              <a:gd name="T33" fmla="*/ 22699 h 563880"/>
              <a:gd name="T34" fmla="*/ 107773 w 160020"/>
              <a:gd name="T35" fmla="*/ 6081 h 563880"/>
              <a:gd name="T36" fmla="*/ 76576 w 160020"/>
              <a:gd name="T37" fmla="*/ 0 h 5638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0020" h="563880">
                <a:moveTo>
                  <a:pt x="75819" y="0"/>
                </a:moveTo>
                <a:lnTo>
                  <a:pt x="46184" y="6096"/>
                </a:lnTo>
                <a:lnTo>
                  <a:pt x="22098" y="22764"/>
                </a:lnTo>
                <a:lnTo>
                  <a:pt x="5917" y="47577"/>
                </a:lnTo>
                <a:lnTo>
                  <a:pt x="0" y="78104"/>
                </a:lnTo>
                <a:lnTo>
                  <a:pt x="0" y="485775"/>
                </a:lnTo>
                <a:lnTo>
                  <a:pt x="5917" y="516302"/>
                </a:lnTo>
                <a:lnTo>
                  <a:pt x="22098" y="541115"/>
                </a:lnTo>
                <a:lnTo>
                  <a:pt x="46184" y="557784"/>
                </a:lnTo>
                <a:lnTo>
                  <a:pt x="75819" y="563879"/>
                </a:lnTo>
                <a:lnTo>
                  <a:pt x="106709" y="557784"/>
                </a:lnTo>
                <a:lnTo>
                  <a:pt x="133683" y="541115"/>
                </a:lnTo>
                <a:lnTo>
                  <a:pt x="152775" y="516302"/>
                </a:lnTo>
                <a:lnTo>
                  <a:pt x="160020" y="485775"/>
                </a:lnTo>
                <a:lnTo>
                  <a:pt x="160020" y="78104"/>
                </a:lnTo>
                <a:lnTo>
                  <a:pt x="152775" y="47577"/>
                </a:lnTo>
                <a:lnTo>
                  <a:pt x="133683" y="22764"/>
                </a:lnTo>
                <a:lnTo>
                  <a:pt x="106709" y="6096"/>
                </a:lnTo>
                <a:lnTo>
                  <a:pt x="75819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bk object 26">
            <a:extLst>
              <a:ext uri="{FF2B5EF4-FFF2-40B4-BE49-F238E27FC236}">
                <a16:creationId xmlns:a16="http://schemas.microsoft.com/office/drawing/2014/main" id="{12ABEE5F-3EB2-E077-349D-0DCAFBD16FE5}"/>
              </a:ext>
            </a:extLst>
          </p:cNvPr>
          <p:cNvSpPr>
            <a:spLocks/>
          </p:cNvSpPr>
          <p:nvPr/>
        </p:nvSpPr>
        <p:spPr bwMode="auto">
          <a:xfrm>
            <a:off x="3649663" y="2362200"/>
            <a:ext cx="160337" cy="1044575"/>
          </a:xfrm>
          <a:custGeom>
            <a:avLst/>
            <a:gdLst>
              <a:gd name="T0" fmla="*/ 85037 w 160020"/>
              <a:gd name="T1" fmla="*/ 0 h 1043939"/>
              <a:gd name="T2" fmla="*/ 53840 w 160020"/>
              <a:gd name="T3" fmla="*/ 6135 h 1043939"/>
              <a:gd name="T4" fmla="*/ 26597 w 160020"/>
              <a:gd name="T5" fmla="*/ 22898 h 1043939"/>
              <a:gd name="T6" fmla="*/ 7314 w 160020"/>
              <a:gd name="T7" fmla="*/ 47829 h 1043939"/>
              <a:gd name="T8" fmla="*/ 0 w 160020"/>
              <a:gd name="T9" fmla="*/ 78472 h 1043939"/>
              <a:gd name="T10" fmla="*/ 0 w 160020"/>
              <a:gd name="T11" fmla="*/ 968525 h 1043939"/>
              <a:gd name="T12" fmla="*/ 7314 w 160020"/>
              <a:gd name="T13" fmla="*/ 999239 h 1043939"/>
              <a:gd name="T14" fmla="*/ 26597 w 160020"/>
              <a:gd name="T15" fmla="*/ 1024209 h 1043939"/>
              <a:gd name="T16" fmla="*/ 53840 w 160020"/>
              <a:gd name="T17" fmla="*/ 1040987 h 1043939"/>
              <a:gd name="T18" fmla="*/ 85037 w 160020"/>
              <a:gd name="T19" fmla="*/ 1047123 h 1043939"/>
              <a:gd name="T20" fmla="*/ 114967 w 160020"/>
              <a:gd name="T21" fmla="*/ 1040987 h 1043939"/>
              <a:gd name="T22" fmla="*/ 139292 w 160020"/>
              <a:gd name="T23" fmla="*/ 1024209 h 1043939"/>
              <a:gd name="T24" fmla="*/ 155634 w 160020"/>
              <a:gd name="T25" fmla="*/ 999239 h 1043939"/>
              <a:gd name="T26" fmla="*/ 161612 w 160020"/>
              <a:gd name="T27" fmla="*/ 968525 h 1043939"/>
              <a:gd name="T28" fmla="*/ 161612 w 160020"/>
              <a:gd name="T29" fmla="*/ 78472 h 1043939"/>
              <a:gd name="T30" fmla="*/ 155634 w 160020"/>
              <a:gd name="T31" fmla="*/ 47829 h 1043939"/>
              <a:gd name="T32" fmla="*/ 139293 w 160020"/>
              <a:gd name="T33" fmla="*/ 22898 h 1043939"/>
              <a:gd name="T34" fmla="*/ 114967 w 160020"/>
              <a:gd name="T35" fmla="*/ 6135 h 1043939"/>
              <a:gd name="T36" fmla="*/ 85037 w 160020"/>
              <a:gd name="T37" fmla="*/ 0 h 10439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0020" h="1043939">
                <a:moveTo>
                  <a:pt x="84200" y="0"/>
                </a:moveTo>
                <a:lnTo>
                  <a:pt x="53310" y="6115"/>
                </a:lnTo>
                <a:lnTo>
                  <a:pt x="26336" y="22828"/>
                </a:lnTo>
                <a:lnTo>
                  <a:pt x="7244" y="47684"/>
                </a:lnTo>
                <a:lnTo>
                  <a:pt x="0" y="78232"/>
                </a:lnTo>
                <a:lnTo>
                  <a:pt x="0" y="965580"/>
                </a:lnTo>
                <a:lnTo>
                  <a:pt x="7244" y="996201"/>
                </a:lnTo>
                <a:lnTo>
                  <a:pt x="26336" y="1021095"/>
                </a:lnTo>
                <a:lnTo>
                  <a:pt x="53310" y="1037822"/>
                </a:lnTo>
                <a:lnTo>
                  <a:pt x="84200" y="1043939"/>
                </a:lnTo>
                <a:lnTo>
                  <a:pt x="113835" y="1037822"/>
                </a:lnTo>
                <a:lnTo>
                  <a:pt x="137921" y="1021095"/>
                </a:lnTo>
                <a:lnTo>
                  <a:pt x="154102" y="996201"/>
                </a:lnTo>
                <a:lnTo>
                  <a:pt x="160020" y="965580"/>
                </a:lnTo>
                <a:lnTo>
                  <a:pt x="160020" y="78232"/>
                </a:lnTo>
                <a:lnTo>
                  <a:pt x="154102" y="47684"/>
                </a:lnTo>
                <a:lnTo>
                  <a:pt x="137922" y="22828"/>
                </a:lnTo>
                <a:lnTo>
                  <a:pt x="113835" y="6115"/>
                </a:lnTo>
                <a:lnTo>
                  <a:pt x="84200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bk object 27">
            <a:extLst>
              <a:ext uri="{FF2B5EF4-FFF2-40B4-BE49-F238E27FC236}">
                <a16:creationId xmlns:a16="http://schemas.microsoft.com/office/drawing/2014/main" id="{05903014-74D0-5DEE-3837-21865E6B9D1F}"/>
              </a:ext>
            </a:extLst>
          </p:cNvPr>
          <p:cNvSpPr>
            <a:spLocks/>
          </p:cNvSpPr>
          <p:nvPr/>
        </p:nvSpPr>
        <p:spPr bwMode="auto">
          <a:xfrm>
            <a:off x="4106863" y="2674938"/>
            <a:ext cx="160337" cy="563562"/>
          </a:xfrm>
          <a:custGeom>
            <a:avLst/>
            <a:gdLst>
              <a:gd name="T0" fmla="*/ 76572 w 160020"/>
              <a:gd name="T1" fmla="*/ 0 h 563880"/>
              <a:gd name="T2" fmla="*/ 46643 w 160020"/>
              <a:gd name="T3" fmla="*/ 6081 h 563880"/>
              <a:gd name="T4" fmla="*/ 22318 w 160020"/>
              <a:gd name="T5" fmla="*/ 22699 h 563880"/>
              <a:gd name="T6" fmla="*/ 5977 w 160020"/>
              <a:gd name="T7" fmla="*/ 47442 h 563880"/>
              <a:gd name="T8" fmla="*/ 0 w 160020"/>
              <a:gd name="T9" fmla="*/ 77884 h 563880"/>
              <a:gd name="T10" fmla="*/ 0 w 160020"/>
              <a:gd name="T11" fmla="*/ 484407 h 563880"/>
              <a:gd name="T12" fmla="*/ 5977 w 160020"/>
              <a:gd name="T13" fmla="*/ 514847 h 563880"/>
              <a:gd name="T14" fmla="*/ 22318 w 160020"/>
              <a:gd name="T15" fmla="*/ 539591 h 563880"/>
              <a:gd name="T16" fmla="*/ 46643 w 160020"/>
              <a:gd name="T17" fmla="*/ 556213 h 563880"/>
              <a:gd name="T18" fmla="*/ 76572 w 160020"/>
              <a:gd name="T19" fmla="*/ 562291 h 563880"/>
              <a:gd name="T20" fmla="*/ 111396 w 160020"/>
              <a:gd name="T21" fmla="*/ 556213 h 563880"/>
              <a:gd name="T22" fmla="*/ 138235 w 160020"/>
              <a:gd name="T23" fmla="*/ 539591 h 563880"/>
              <a:gd name="T24" fmla="*/ 155502 w 160020"/>
              <a:gd name="T25" fmla="*/ 514847 h 563880"/>
              <a:gd name="T26" fmla="*/ 161612 w 160020"/>
              <a:gd name="T27" fmla="*/ 484407 h 563880"/>
              <a:gd name="T28" fmla="*/ 161612 w 160020"/>
              <a:gd name="T29" fmla="*/ 77884 h 563880"/>
              <a:gd name="T30" fmla="*/ 155502 w 160020"/>
              <a:gd name="T31" fmla="*/ 47442 h 563880"/>
              <a:gd name="T32" fmla="*/ 138235 w 160020"/>
              <a:gd name="T33" fmla="*/ 22699 h 563880"/>
              <a:gd name="T34" fmla="*/ 111396 w 160020"/>
              <a:gd name="T35" fmla="*/ 6081 h 563880"/>
              <a:gd name="T36" fmla="*/ 76572 w 160020"/>
              <a:gd name="T37" fmla="*/ 0 h 5638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0020" h="563880">
                <a:moveTo>
                  <a:pt x="75819" y="0"/>
                </a:moveTo>
                <a:lnTo>
                  <a:pt x="46184" y="6096"/>
                </a:lnTo>
                <a:lnTo>
                  <a:pt x="22098" y="22764"/>
                </a:lnTo>
                <a:lnTo>
                  <a:pt x="5917" y="47577"/>
                </a:lnTo>
                <a:lnTo>
                  <a:pt x="0" y="78104"/>
                </a:lnTo>
                <a:lnTo>
                  <a:pt x="0" y="485775"/>
                </a:lnTo>
                <a:lnTo>
                  <a:pt x="5917" y="516302"/>
                </a:lnTo>
                <a:lnTo>
                  <a:pt x="22098" y="541115"/>
                </a:lnTo>
                <a:lnTo>
                  <a:pt x="46184" y="557784"/>
                </a:lnTo>
                <a:lnTo>
                  <a:pt x="75819" y="563879"/>
                </a:lnTo>
                <a:lnTo>
                  <a:pt x="110299" y="557784"/>
                </a:lnTo>
                <a:lnTo>
                  <a:pt x="136874" y="541115"/>
                </a:lnTo>
                <a:lnTo>
                  <a:pt x="153971" y="516302"/>
                </a:lnTo>
                <a:lnTo>
                  <a:pt x="160020" y="485775"/>
                </a:lnTo>
                <a:lnTo>
                  <a:pt x="160020" y="78104"/>
                </a:lnTo>
                <a:lnTo>
                  <a:pt x="153971" y="47577"/>
                </a:lnTo>
                <a:lnTo>
                  <a:pt x="136874" y="22764"/>
                </a:lnTo>
                <a:lnTo>
                  <a:pt x="110299" y="6096"/>
                </a:lnTo>
                <a:lnTo>
                  <a:pt x="75819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bk object 28">
            <a:extLst>
              <a:ext uri="{FF2B5EF4-FFF2-40B4-BE49-F238E27FC236}">
                <a16:creationId xmlns:a16="http://schemas.microsoft.com/office/drawing/2014/main" id="{91FFA505-CB0B-D5F2-50C5-E262BA8E4487}"/>
              </a:ext>
            </a:extLst>
          </p:cNvPr>
          <p:cNvSpPr>
            <a:spLocks/>
          </p:cNvSpPr>
          <p:nvPr/>
        </p:nvSpPr>
        <p:spPr bwMode="auto">
          <a:xfrm>
            <a:off x="4556125" y="2903538"/>
            <a:ext cx="176213" cy="334962"/>
          </a:xfrm>
          <a:custGeom>
            <a:avLst/>
            <a:gdLst>
              <a:gd name="T0" fmla="*/ 90037 w 175260"/>
              <a:gd name="T1" fmla="*/ 0 h 335280"/>
              <a:gd name="T2" fmla="*/ 56977 w 175260"/>
              <a:gd name="T3" fmla="*/ 6153 h 335280"/>
              <a:gd name="T4" fmla="*/ 28137 w 175260"/>
              <a:gd name="T5" fmla="*/ 23543 h 335280"/>
              <a:gd name="T6" fmla="*/ 7737 w 175260"/>
              <a:gd name="T7" fmla="*/ 50552 h 335280"/>
              <a:gd name="T8" fmla="*/ 0 w 175260"/>
              <a:gd name="T9" fmla="*/ 85572 h 335280"/>
              <a:gd name="T10" fmla="*/ 0 w 175260"/>
              <a:gd name="T11" fmla="*/ 256716 h 335280"/>
              <a:gd name="T12" fmla="*/ 7737 w 175260"/>
              <a:gd name="T13" fmla="*/ 286767 h 335280"/>
              <a:gd name="T14" fmla="*/ 28137 w 175260"/>
              <a:gd name="T15" fmla="*/ 311225 h 335280"/>
              <a:gd name="T16" fmla="*/ 56977 w 175260"/>
              <a:gd name="T17" fmla="*/ 327673 h 335280"/>
              <a:gd name="T18" fmla="*/ 90037 w 175260"/>
              <a:gd name="T19" fmla="*/ 333692 h 335280"/>
              <a:gd name="T20" fmla="*/ 123099 w 175260"/>
              <a:gd name="T21" fmla="*/ 327673 h 335280"/>
              <a:gd name="T22" fmla="*/ 151939 w 175260"/>
              <a:gd name="T23" fmla="*/ 311225 h 335280"/>
              <a:gd name="T24" fmla="*/ 172339 w 175260"/>
              <a:gd name="T25" fmla="*/ 286767 h 335280"/>
              <a:gd name="T26" fmla="*/ 180077 w 175260"/>
              <a:gd name="T27" fmla="*/ 256716 h 335280"/>
              <a:gd name="T28" fmla="*/ 180077 w 175260"/>
              <a:gd name="T29" fmla="*/ 85572 h 335280"/>
              <a:gd name="T30" fmla="*/ 172339 w 175260"/>
              <a:gd name="T31" fmla="*/ 50552 h 335280"/>
              <a:gd name="T32" fmla="*/ 151939 w 175260"/>
              <a:gd name="T33" fmla="*/ 23543 h 335280"/>
              <a:gd name="T34" fmla="*/ 123099 w 175260"/>
              <a:gd name="T35" fmla="*/ 6153 h 335280"/>
              <a:gd name="T36" fmla="*/ 90037 w 175260"/>
              <a:gd name="T37" fmla="*/ 0 h 3352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75260" h="335280">
                <a:moveTo>
                  <a:pt x="87629" y="0"/>
                </a:moveTo>
                <a:lnTo>
                  <a:pt x="55453" y="6183"/>
                </a:lnTo>
                <a:lnTo>
                  <a:pt x="27384" y="23653"/>
                </a:lnTo>
                <a:lnTo>
                  <a:pt x="7530" y="50792"/>
                </a:lnTo>
                <a:lnTo>
                  <a:pt x="0" y="85978"/>
                </a:lnTo>
                <a:lnTo>
                  <a:pt x="0" y="257937"/>
                </a:lnTo>
                <a:lnTo>
                  <a:pt x="7530" y="288131"/>
                </a:lnTo>
                <a:lnTo>
                  <a:pt x="27384" y="312705"/>
                </a:lnTo>
                <a:lnTo>
                  <a:pt x="55453" y="329231"/>
                </a:lnTo>
                <a:lnTo>
                  <a:pt x="87629" y="335279"/>
                </a:lnTo>
                <a:lnTo>
                  <a:pt x="119806" y="329231"/>
                </a:lnTo>
                <a:lnTo>
                  <a:pt x="147875" y="312705"/>
                </a:lnTo>
                <a:lnTo>
                  <a:pt x="167729" y="288131"/>
                </a:lnTo>
                <a:lnTo>
                  <a:pt x="175260" y="257937"/>
                </a:lnTo>
                <a:lnTo>
                  <a:pt x="175260" y="85978"/>
                </a:lnTo>
                <a:lnTo>
                  <a:pt x="167729" y="50792"/>
                </a:lnTo>
                <a:lnTo>
                  <a:pt x="147875" y="23653"/>
                </a:lnTo>
                <a:lnTo>
                  <a:pt x="119806" y="6183"/>
                </a:lnTo>
                <a:lnTo>
                  <a:pt x="87629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bk object 29">
            <a:extLst>
              <a:ext uri="{FF2B5EF4-FFF2-40B4-BE49-F238E27FC236}">
                <a16:creationId xmlns:a16="http://schemas.microsoft.com/office/drawing/2014/main" id="{A54C92C4-D618-68E7-CC15-E8282407D42C}"/>
              </a:ext>
            </a:extLst>
          </p:cNvPr>
          <p:cNvSpPr>
            <a:spLocks/>
          </p:cNvSpPr>
          <p:nvPr/>
        </p:nvSpPr>
        <p:spPr bwMode="auto">
          <a:xfrm>
            <a:off x="5013325" y="2674938"/>
            <a:ext cx="168275" cy="563562"/>
          </a:xfrm>
          <a:custGeom>
            <a:avLst/>
            <a:gdLst>
              <a:gd name="T0" fmla="*/ 89951 w 167639"/>
              <a:gd name="T1" fmla="*/ 0 h 563880"/>
              <a:gd name="T2" fmla="*/ 53128 w 167639"/>
              <a:gd name="T3" fmla="*/ 6081 h 563880"/>
              <a:gd name="T4" fmla="*/ 24735 w 167639"/>
              <a:gd name="T5" fmla="*/ 22699 h 563880"/>
              <a:gd name="T6" fmla="*/ 6464 w 167639"/>
              <a:gd name="T7" fmla="*/ 47442 h 563880"/>
              <a:gd name="T8" fmla="*/ 0 w 167639"/>
              <a:gd name="T9" fmla="*/ 77884 h 563880"/>
              <a:gd name="T10" fmla="*/ 0 w 167639"/>
              <a:gd name="T11" fmla="*/ 484407 h 563880"/>
              <a:gd name="T12" fmla="*/ 6464 w 167639"/>
              <a:gd name="T13" fmla="*/ 514847 h 563880"/>
              <a:gd name="T14" fmla="*/ 24735 w 167639"/>
              <a:gd name="T15" fmla="*/ 539591 h 563880"/>
              <a:gd name="T16" fmla="*/ 53128 w 167639"/>
              <a:gd name="T17" fmla="*/ 556213 h 563880"/>
              <a:gd name="T18" fmla="*/ 89951 w 167639"/>
              <a:gd name="T19" fmla="*/ 562291 h 563880"/>
              <a:gd name="T20" fmla="*/ 121537 w 167639"/>
              <a:gd name="T21" fmla="*/ 556213 h 563880"/>
              <a:gd name="T22" fmla="*/ 147238 w 167639"/>
              <a:gd name="T23" fmla="*/ 539591 h 563880"/>
              <a:gd name="T24" fmla="*/ 164519 w 167639"/>
              <a:gd name="T25" fmla="*/ 514847 h 563880"/>
              <a:gd name="T26" fmla="*/ 170843 w 167639"/>
              <a:gd name="T27" fmla="*/ 484407 h 563880"/>
              <a:gd name="T28" fmla="*/ 170843 w 167639"/>
              <a:gd name="T29" fmla="*/ 77884 h 563880"/>
              <a:gd name="T30" fmla="*/ 164519 w 167639"/>
              <a:gd name="T31" fmla="*/ 47442 h 563880"/>
              <a:gd name="T32" fmla="*/ 147238 w 167639"/>
              <a:gd name="T33" fmla="*/ 22699 h 563880"/>
              <a:gd name="T34" fmla="*/ 121537 w 167639"/>
              <a:gd name="T35" fmla="*/ 6081 h 563880"/>
              <a:gd name="T36" fmla="*/ 89951 w 167639"/>
              <a:gd name="T37" fmla="*/ 0 h 5638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7639" h="563880">
                <a:moveTo>
                  <a:pt x="88264" y="0"/>
                </a:moveTo>
                <a:lnTo>
                  <a:pt x="52131" y="6096"/>
                </a:lnTo>
                <a:lnTo>
                  <a:pt x="24272" y="22764"/>
                </a:lnTo>
                <a:lnTo>
                  <a:pt x="6344" y="47577"/>
                </a:lnTo>
                <a:lnTo>
                  <a:pt x="0" y="78104"/>
                </a:lnTo>
                <a:lnTo>
                  <a:pt x="0" y="485775"/>
                </a:lnTo>
                <a:lnTo>
                  <a:pt x="6344" y="516302"/>
                </a:lnTo>
                <a:lnTo>
                  <a:pt x="24272" y="541115"/>
                </a:lnTo>
                <a:lnTo>
                  <a:pt x="52131" y="557784"/>
                </a:lnTo>
                <a:lnTo>
                  <a:pt x="88264" y="563879"/>
                </a:lnTo>
                <a:lnTo>
                  <a:pt x="119258" y="557784"/>
                </a:lnTo>
                <a:lnTo>
                  <a:pt x="144478" y="541115"/>
                </a:lnTo>
                <a:lnTo>
                  <a:pt x="161434" y="516302"/>
                </a:lnTo>
                <a:lnTo>
                  <a:pt x="167639" y="485775"/>
                </a:lnTo>
                <a:lnTo>
                  <a:pt x="167639" y="78104"/>
                </a:lnTo>
                <a:lnTo>
                  <a:pt x="161434" y="47577"/>
                </a:lnTo>
                <a:lnTo>
                  <a:pt x="144478" y="22764"/>
                </a:lnTo>
                <a:lnTo>
                  <a:pt x="119258" y="6096"/>
                </a:lnTo>
                <a:lnTo>
                  <a:pt x="88264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bk object 30">
            <a:extLst>
              <a:ext uri="{FF2B5EF4-FFF2-40B4-BE49-F238E27FC236}">
                <a16:creationId xmlns:a16="http://schemas.microsoft.com/office/drawing/2014/main" id="{3A2AA59E-E633-FA7E-1F68-9EA37C680907}"/>
              </a:ext>
            </a:extLst>
          </p:cNvPr>
          <p:cNvSpPr>
            <a:spLocks/>
          </p:cNvSpPr>
          <p:nvPr/>
        </p:nvSpPr>
        <p:spPr bwMode="auto">
          <a:xfrm>
            <a:off x="5470525" y="2362200"/>
            <a:ext cx="168275" cy="1044575"/>
          </a:xfrm>
          <a:custGeom>
            <a:avLst/>
            <a:gdLst>
              <a:gd name="T0" fmla="*/ 80892 w 167639"/>
              <a:gd name="T1" fmla="*/ 0 h 1043939"/>
              <a:gd name="T2" fmla="*/ 49306 w 167639"/>
              <a:gd name="T3" fmla="*/ 6135 h 1043939"/>
              <a:gd name="T4" fmla="*/ 23604 w 167639"/>
              <a:gd name="T5" fmla="*/ 22898 h 1043939"/>
              <a:gd name="T6" fmla="*/ 6325 w 167639"/>
              <a:gd name="T7" fmla="*/ 47829 h 1043939"/>
              <a:gd name="T8" fmla="*/ 0 w 167639"/>
              <a:gd name="T9" fmla="*/ 78472 h 1043939"/>
              <a:gd name="T10" fmla="*/ 0 w 167639"/>
              <a:gd name="T11" fmla="*/ 968525 h 1043939"/>
              <a:gd name="T12" fmla="*/ 6325 w 167639"/>
              <a:gd name="T13" fmla="*/ 999239 h 1043939"/>
              <a:gd name="T14" fmla="*/ 23604 w 167639"/>
              <a:gd name="T15" fmla="*/ 1024209 h 1043939"/>
              <a:gd name="T16" fmla="*/ 49306 w 167639"/>
              <a:gd name="T17" fmla="*/ 1040987 h 1043939"/>
              <a:gd name="T18" fmla="*/ 80892 w 167639"/>
              <a:gd name="T19" fmla="*/ 1047123 h 1043939"/>
              <a:gd name="T20" fmla="*/ 117716 w 167639"/>
              <a:gd name="T21" fmla="*/ 1040987 h 1043939"/>
              <a:gd name="T22" fmla="*/ 146107 w 167639"/>
              <a:gd name="T23" fmla="*/ 1024209 h 1043939"/>
              <a:gd name="T24" fmla="*/ 164378 w 167639"/>
              <a:gd name="T25" fmla="*/ 999239 h 1043939"/>
              <a:gd name="T26" fmla="*/ 170843 w 167639"/>
              <a:gd name="T27" fmla="*/ 968525 h 1043939"/>
              <a:gd name="T28" fmla="*/ 170843 w 167639"/>
              <a:gd name="T29" fmla="*/ 78472 h 1043939"/>
              <a:gd name="T30" fmla="*/ 164378 w 167639"/>
              <a:gd name="T31" fmla="*/ 47829 h 1043939"/>
              <a:gd name="T32" fmla="*/ 146107 w 167639"/>
              <a:gd name="T33" fmla="*/ 22898 h 1043939"/>
              <a:gd name="T34" fmla="*/ 117716 w 167639"/>
              <a:gd name="T35" fmla="*/ 6135 h 1043939"/>
              <a:gd name="T36" fmla="*/ 80892 w 167639"/>
              <a:gd name="T37" fmla="*/ 0 h 10439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7639" h="1043939">
                <a:moveTo>
                  <a:pt x="79375" y="0"/>
                </a:moveTo>
                <a:lnTo>
                  <a:pt x="48381" y="6115"/>
                </a:lnTo>
                <a:lnTo>
                  <a:pt x="23161" y="22828"/>
                </a:lnTo>
                <a:lnTo>
                  <a:pt x="6205" y="47684"/>
                </a:lnTo>
                <a:lnTo>
                  <a:pt x="0" y="78232"/>
                </a:lnTo>
                <a:lnTo>
                  <a:pt x="0" y="965580"/>
                </a:lnTo>
                <a:lnTo>
                  <a:pt x="6205" y="996201"/>
                </a:lnTo>
                <a:lnTo>
                  <a:pt x="23161" y="1021095"/>
                </a:lnTo>
                <a:lnTo>
                  <a:pt x="48381" y="1037822"/>
                </a:lnTo>
                <a:lnTo>
                  <a:pt x="79375" y="1043939"/>
                </a:lnTo>
                <a:lnTo>
                  <a:pt x="115508" y="1037822"/>
                </a:lnTo>
                <a:lnTo>
                  <a:pt x="143367" y="1021095"/>
                </a:lnTo>
                <a:lnTo>
                  <a:pt x="161295" y="996201"/>
                </a:lnTo>
                <a:lnTo>
                  <a:pt x="167639" y="965580"/>
                </a:lnTo>
                <a:lnTo>
                  <a:pt x="167639" y="78232"/>
                </a:lnTo>
                <a:lnTo>
                  <a:pt x="161295" y="47684"/>
                </a:lnTo>
                <a:lnTo>
                  <a:pt x="143367" y="22828"/>
                </a:lnTo>
                <a:lnTo>
                  <a:pt x="115508" y="6115"/>
                </a:lnTo>
                <a:lnTo>
                  <a:pt x="79375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bk object 31">
            <a:extLst>
              <a:ext uri="{FF2B5EF4-FFF2-40B4-BE49-F238E27FC236}">
                <a16:creationId xmlns:a16="http://schemas.microsoft.com/office/drawing/2014/main" id="{EBAD8228-4AB4-9DAB-372F-32A2DCFE304B}"/>
              </a:ext>
            </a:extLst>
          </p:cNvPr>
          <p:cNvSpPr>
            <a:spLocks/>
          </p:cNvSpPr>
          <p:nvPr/>
        </p:nvSpPr>
        <p:spPr bwMode="auto">
          <a:xfrm>
            <a:off x="5921375" y="2674938"/>
            <a:ext cx="166688" cy="563562"/>
          </a:xfrm>
          <a:custGeom>
            <a:avLst/>
            <a:gdLst>
              <a:gd name="T0" fmla="*/ 85789 w 167639"/>
              <a:gd name="T1" fmla="*/ 0 h 563880"/>
              <a:gd name="T2" fmla="*/ 54262 w 167639"/>
              <a:gd name="T3" fmla="*/ 6081 h 563880"/>
              <a:gd name="T4" fmla="*/ 26786 w 167639"/>
              <a:gd name="T5" fmla="*/ 22699 h 563880"/>
              <a:gd name="T6" fmla="*/ 7364 w 167639"/>
              <a:gd name="T7" fmla="*/ 47442 h 563880"/>
              <a:gd name="T8" fmla="*/ 0 w 167639"/>
              <a:gd name="T9" fmla="*/ 77884 h 563880"/>
              <a:gd name="T10" fmla="*/ 0 w 167639"/>
              <a:gd name="T11" fmla="*/ 484407 h 563880"/>
              <a:gd name="T12" fmla="*/ 7364 w 167639"/>
              <a:gd name="T13" fmla="*/ 514847 h 563880"/>
              <a:gd name="T14" fmla="*/ 26786 w 167639"/>
              <a:gd name="T15" fmla="*/ 539591 h 563880"/>
              <a:gd name="T16" fmla="*/ 54262 w 167639"/>
              <a:gd name="T17" fmla="*/ 556213 h 563880"/>
              <a:gd name="T18" fmla="*/ 85789 w 167639"/>
              <a:gd name="T19" fmla="*/ 562291 h 563880"/>
              <a:gd name="T20" fmla="*/ 115913 w 167639"/>
              <a:gd name="T21" fmla="*/ 556213 h 563880"/>
              <a:gd name="T22" fmla="*/ 140426 w 167639"/>
              <a:gd name="T23" fmla="*/ 539591 h 563880"/>
              <a:gd name="T24" fmla="*/ 156907 w 167639"/>
              <a:gd name="T25" fmla="*/ 514847 h 563880"/>
              <a:gd name="T26" fmla="*/ 162937 w 167639"/>
              <a:gd name="T27" fmla="*/ 484407 h 563880"/>
              <a:gd name="T28" fmla="*/ 162937 w 167639"/>
              <a:gd name="T29" fmla="*/ 77884 h 563880"/>
              <a:gd name="T30" fmla="*/ 156907 w 167639"/>
              <a:gd name="T31" fmla="*/ 47442 h 563880"/>
              <a:gd name="T32" fmla="*/ 140426 w 167639"/>
              <a:gd name="T33" fmla="*/ 22699 h 563880"/>
              <a:gd name="T34" fmla="*/ 115913 w 167639"/>
              <a:gd name="T35" fmla="*/ 6081 h 563880"/>
              <a:gd name="T36" fmla="*/ 85789 w 167639"/>
              <a:gd name="T37" fmla="*/ 0 h 5638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7639" h="563880">
                <a:moveTo>
                  <a:pt x="88264" y="0"/>
                </a:moveTo>
                <a:lnTo>
                  <a:pt x="55828" y="6096"/>
                </a:lnTo>
                <a:lnTo>
                  <a:pt x="27559" y="22764"/>
                </a:lnTo>
                <a:lnTo>
                  <a:pt x="7576" y="47577"/>
                </a:lnTo>
                <a:lnTo>
                  <a:pt x="0" y="78104"/>
                </a:lnTo>
                <a:lnTo>
                  <a:pt x="0" y="485775"/>
                </a:lnTo>
                <a:lnTo>
                  <a:pt x="7576" y="516302"/>
                </a:lnTo>
                <a:lnTo>
                  <a:pt x="27559" y="541115"/>
                </a:lnTo>
                <a:lnTo>
                  <a:pt x="55828" y="557784"/>
                </a:lnTo>
                <a:lnTo>
                  <a:pt x="88264" y="563879"/>
                </a:lnTo>
                <a:lnTo>
                  <a:pt x="119258" y="557784"/>
                </a:lnTo>
                <a:lnTo>
                  <a:pt x="144478" y="541115"/>
                </a:lnTo>
                <a:lnTo>
                  <a:pt x="161434" y="516302"/>
                </a:lnTo>
                <a:lnTo>
                  <a:pt x="167639" y="485775"/>
                </a:lnTo>
                <a:lnTo>
                  <a:pt x="167639" y="78104"/>
                </a:lnTo>
                <a:lnTo>
                  <a:pt x="161434" y="47577"/>
                </a:lnTo>
                <a:lnTo>
                  <a:pt x="144478" y="22764"/>
                </a:lnTo>
                <a:lnTo>
                  <a:pt x="119258" y="6096"/>
                </a:lnTo>
                <a:lnTo>
                  <a:pt x="88264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bk object 32">
            <a:extLst>
              <a:ext uri="{FF2B5EF4-FFF2-40B4-BE49-F238E27FC236}">
                <a16:creationId xmlns:a16="http://schemas.microsoft.com/office/drawing/2014/main" id="{C8A38BF2-46FA-2F27-2257-933F7D09B8D4}"/>
              </a:ext>
            </a:extLst>
          </p:cNvPr>
          <p:cNvSpPr>
            <a:spLocks/>
          </p:cNvSpPr>
          <p:nvPr/>
        </p:nvSpPr>
        <p:spPr bwMode="auto">
          <a:xfrm>
            <a:off x="6378575" y="2903538"/>
            <a:ext cx="166688" cy="334962"/>
          </a:xfrm>
          <a:custGeom>
            <a:avLst/>
            <a:gdLst>
              <a:gd name="T0" fmla="*/ 77146 w 167640"/>
              <a:gd name="T1" fmla="*/ 0 h 335280"/>
              <a:gd name="T2" fmla="*/ 47022 w 167640"/>
              <a:gd name="T3" fmla="*/ 6153 h 335280"/>
              <a:gd name="T4" fmla="*/ 22510 w 167640"/>
              <a:gd name="T5" fmla="*/ 23543 h 335280"/>
              <a:gd name="T6" fmla="*/ 6031 w 167640"/>
              <a:gd name="T7" fmla="*/ 50552 h 335280"/>
              <a:gd name="T8" fmla="*/ 0 w 167640"/>
              <a:gd name="T9" fmla="*/ 85572 h 335280"/>
              <a:gd name="T10" fmla="*/ 0 w 167640"/>
              <a:gd name="T11" fmla="*/ 256716 h 335280"/>
              <a:gd name="T12" fmla="*/ 6031 w 167640"/>
              <a:gd name="T13" fmla="*/ 286767 h 335280"/>
              <a:gd name="T14" fmla="*/ 22510 w 167640"/>
              <a:gd name="T15" fmla="*/ 311225 h 335280"/>
              <a:gd name="T16" fmla="*/ 47022 w 167640"/>
              <a:gd name="T17" fmla="*/ 327673 h 335280"/>
              <a:gd name="T18" fmla="*/ 77146 w 167640"/>
              <a:gd name="T19" fmla="*/ 333692 h 335280"/>
              <a:gd name="T20" fmla="*/ 112265 w 167640"/>
              <a:gd name="T21" fmla="*/ 327673 h 335280"/>
              <a:gd name="T22" fmla="*/ 139342 w 167640"/>
              <a:gd name="T23" fmla="*/ 311225 h 335280"/>
              <a:gd name="T24" fmla="*/ 156767 w 167640"/>
              <a:gd name="T25" fmla="*/ 286767 h 335280"/>
              <a:gd name="T26" fmla="*/ 162932 w 167640"/>
              <a:gd name="T27" fmla="*/ 256716 h 335280"/>
              <a:gd name="T28" fmla="*/ 162932 w 167640"/>
              <a:gd name="T29" fmla="*/ 85572 h 335280"/>
              <a:gd name="T30" fmla="*/ 156767 w 167640"/>
              <a:gd name="T31" fmla="*/ 50552 h 335280"/>
              <a:gd name="T32" fmla="*/ 139342 w 167640"/>
              <a:gd name="T33" fmla="*/ 23543 h 335280"/>
              <a:gd name="T34" fmla="*/ 112265 w 167640"/>
              <a:gd name="T35" fmla="*/ 6153 h 335280"/>
              <a:gd name="T36" fmla="*/ 77146 w 167640"/>
              <a:gd name="T37" fmla="*/ 0 h 33528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7640" h="335280">
                <a:moveTo>
                  <a:pt x="79375" y="0"/>
                </a:moveTo>
                <a:lnTo>
                  <a:pt x="48381" y="6183"/>
                </a:lnTo>
                <a:lnTo>
                  <a:pt x="23161" y="23653"/>
                </a:lnTo>
                <a:lnTo>
                  <a:pt x="6205" y="50792"/>
                </a:lnTo>
                <a:lnTo>
                  <a:pt x="0" y="85978"/>
                </a:lnTo>
                <a:lnTo>
                  <a:pt x="0" y="257937"/>
                </a:lnTo>
                <a:lnTo>
                  <a:pt x="6205" y="288131"/>
                </a:lnTo>
                <a:lnTo>
                  <a:pt x="23161" y="312705"/>
                </a:lnTo>
                <a:lnTo>
                  <a:pt x="48381" y="329231"/>
                </a:lnTo>
                <a:lnTo>
                  <a:pt x="79375" y="335279"/>
                </a:lnTo>
                <a:lnTo>
                  <a:pt x="115508" y="329231"/>
                </a:lnTo>
                <a:lnTo>
                  <a:pt x="143367" y="312705"/>
                </a:lnTo>
                <a:lnTo>
                  <a:pt x="161295" y="288131"/>
                </a:lnTo>
                <a:lnTo>
                  <a:pt x="167639" y="257937"/>
                </a:lnTo>
                <a:lnTo>
                  <a:pt x="167639" y="85978"/>
                </a:lnTo>
                <a:lnTo>
                  <a:pt x="161295" y="50792"/>
                </a:lnTo>
                <a:lnTo>
                  <a:pt x="143367" y="23653"/>
                </a:lnTo>
                <a:lnTo>
                  <a:pt x="115508" y="6183"/>
                </a:lnTo>
                <a:lnTo>
                  <a:pt x="79375" y="0"/>
                </a:lnTo>
                <a:close/>
              </a:path>
            </a:pathLst>
          </a:custGeom>
          <a:solidFill>
            <a:srgbClr val="00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6CB7731D-5EF1-FC63-E0E8-1FB30CC90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Holder 3">
            <a:extLst>
              <a:ext uri="{FF2B5EF4-FFF2-40B4-BE49-F238E27FC236}">
                <a16:creationId xmlns:a16="http://schemas.microsoft.com/office/drawing/2014/main" id="{FA79579F-F88C-7C5D-73B2-5B15A74EB0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AA307219-27BD-4BC7-88F9-6551E6DD4BDE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21" name="Holder 4">
            <a:extLst>
              <a:ext uri="{FF2B5EF4-FFF2-40B4-BE49-F238E27FC236}">
                <a16:creationId xmlns:a16="http://schemas.microsoft.com/office/drawing/2014/main" id="{57835EC4-A26F-73D4-CF71-0CBC0075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000" b="1">
                <a:latin typeface="Arial" panose="020B0604020202020204" pitchFamily="34" charset="0"/>
              </a:defRPr>
            </a:lvl1pPr>
          </a:lstStyle>
          <a:p>
            <a:fld id="{01E48FE9-BAE8-4DD2-9AB8-5C966CB66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46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636713"/>
            <a:ext cx="3894137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636713"/>
            <a:ext cx="3894138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10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411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66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93EFC6-6156-D1AA-5740-A69CAA3D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28725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A16152-6B16-F89C-FBA0-56CBB340A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55638" y="225425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5869AD-F323-CBB4-5616-057F9E594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636713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AutoShape 6">
            <a:extLst>
              <a:ext uri="{FF2B5EF4-FFF2-40B4-BE49-F238E27FC236}">
                <a16:creationId xmlns:a16="http://schemas.microsoft.com/office/drawing/2014/main" id="{589A7B9C-B0D2-66BB-07DE-3B3C1ECDA867}"/>
              </a:ext>
            </a:extLst>
          </p:cNvPr>
          <p:cNvSpPr>
            <a:spLocks noChangeArrowheads="1"/>
          </p:cNvSpPr>
          <p:nvPr/>
        </p:nvSpPr>
        <p:spPr bwMode="white">
          <a:xfrm rot="10800000">
            <a:off x="8756650" y="-9525"/>
            <a:ext cx="387350" cy="377825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20205546-3280-A10F-571F-5EEECD4D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5pPr>
      <a:lvl6pPr marL="4572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6pPr>
      <a:lvl7pPr marL="9144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7pPr>
      <a:lvl8pPr marL="1371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8pPr>
      <a:lvl9pPr marL="18288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>
            <a:extLst>
              <a:ext uri="{FF2B5EF4-FFF2-40B4-BE49-F238E27FC236}">
                <a16:creationId xmlns:a16="http://schemas.microsoft.com/office/drawing/2014/main" id="{97B06E76-7B4B-E4C5-CB05-484989D551C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1227138"/>
          </a:xfrm>
          <a:custGeom>
            <a:avLst/>
            <a:gdLst>
              <a:gd name="T0" fmla="*/ 0 w 9144000"/>
              <a:gd name="T1" fmla="*/ 1228410 h 1226820"/>
              <a:gd name="T2" fmla="*/ 9144000 w 9144000"/>
              <a:gd name="T3" fmla="*/ 1228410 h 1226820"/>
              <a:gd name="T4" fmla="*/ 9144000 w 9144000"/>
              <a:gd name="T5" fmla="*/ 0 h 1226820"/>
              <a:gd name="T6" fmla="*/ 0 w 9144000"/>
              <a:gd name="T7" fmla="*/ 0 h 1226820"/>
              <a:gd name="T8" fmla="*/ 0 w 9144000"/>
              <a:gd name="T9" fmla="*/ 1228410 h 12268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1226820">
                <a:moveTo>
                  <a:pt x="0" y="1226820"/>
                </a:moveTo>
                <a:lnTo>
                  <a:pt x="9144000" y="1226820"/>
                </a:lnTo>
                <a:lnTo>
                  <a:pt x="9144000" y="0"/>
                </a:lnTo>
                <a:lnTo>
                  <a:pt x="0" y="0"/>
                </a:lnTo>
                <a:lnTo>
                  <a:pt x="0" y="1226820"/>
                </a:lnTo>
                <a:close/>
              </a:path>
            </a:pathLst>
          </a:custGeom>
          <a:solidFill>
            <a:srgbClr val="2F67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bk object 17">
            <a:extLst>
              <a:ext uri="{FF2B5EF4-FFF2-40B4-BE49-F238E27FC236}">
                <a16:creationId xmlns:a16="http://schemas.microsoft.com/office/drawing/2014/main" id="{FE47D70D-49A3-AD23-42A8-58F417503E3E}"/>
              </a:ext>
            </a:extLst>
          </p:cNvPr>
          <p:cNvSpPr>
            <a:spLocks/>
          </p:cNvSpPr>
          <p:nvPr/>
        </p:nvSpPr>
        <p:spPr bwMode="auto">
          <a:xfrm>
            <a:off x="8763000" y="0"/>
            <a:ext cx="381000" cy="365125"/>
          </a:xfrm>
          <a:custGeom>
            <a:avLst/>
            <a:gdLst>
              <a:gd name="T0" fmla="*/ 380688 w 381000"/>
              <a:gd name="T1" fmla="*/ 0 h 365760"/>
              <a:gd name="T2" fmla="*/ 0 w 381000"/>
              <a:gd name="T3" fmla="*/ 0 h 365760"/>
              <a:gd name="T4" fmla="*/ 380688 w 381000"/>
              <a:gd name="T5" fmla="*/ 362594 h 365760"/>
              <a:gd name="T6" fmla="*/ 380688 w 381000"/>
              <a:gd name="T7" fmla="*/ 0 h 365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1000" h="365760">
                <a:moveTo>
                  <a:pt x="380688" y="0"/>
                </a:moveTo>
                <a:lnTo>
                  <a:pt x="0" y="0"/>
                </a:lnTo>
                <a:lnTo>
                  <a:pt x="380688" y="365759"/>
                </a:lnTo>
                <a:lnTo>
                  <a:pt x="380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" name="bk object 18">
            <a:extLst>
              <a:ext uri="{FF2B5EF4-FFF2-40B4-BE49-F238E27FC236}">
                <a16:creationId xmlns:a16="http://schemas.microsoft.com/office/drawing/2014/main" id="{4A784D9B-41D6-2B5E-D53B-2101194598C1}"/>
              </a:ext>
            </a:extLst>
          </p:cNvPr>
          <p:cNvSpPr>
            <a:spLocks/>
          </p:cNvSpPr>
          <p:nvPr/>
        </p:nvSpPr>
        <p:spPr bwMode="auto">
          <a:xfrm>
            <a:off x="0" y="6561138"/>
            <a:ext cx="9144000" cy="296862"/>
          </a:xfrm>
          <a:custGeom>
            <a:avLst/>
            <a:gdLst>
              <a:gd name="T0" fmla="*/ 9144000 w 9144000"/>
              <a:gd name="T1" fmla="*/ 295596 h 297179"/>
              <a:gd name="T2" fmla="*/ 9144000 w 9144000"/>
              <a:gd name="T3" fmla="*/ 0 h 297179"/>
              <a:gd name="T4" fmla="*/ 0 w 9144000"/>
              <a:gd name="T5" fmla="*/ 0 h 297179"/>
              <a:gd name="T6" fmla="*/ 0 w 9144000"/>
              <a:gd name="T7" fmla="*/ 295596 h 297179"/>
              <a:gd name="T8" fmla="*/ 9144000 w 9144000"/>
              <a:gd name="T9" fmla="*/ 295596 h 297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97179">
                <a:moveTo>
                  <a:pt x="9144000" y="297178"/>
                </a:moveTo>
                <a:lnTo>
                  <a:pt x="9144000" y="0"/>
                </a:lnTo>
                <a:lnTo>
                  <a:pt x="0" y="0"/>
                </a:lnTo>
                <a:lnTo>
                  <a:pt x="0" y="297178"/>
                </a:lnTo>
                <a:lnTo>
                  <a:pt x="9144000" y="297178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" name="Holder 2">
            <a:extLst>
              <a:ext uri="{FF2B5EF4-FFF2-40B4-BE49-F238E27FC236}">
                <a16:creationId xmlns:a16="http://schemas.microsoft.com/office/drawing/2014/main" id="{ADA3300F-C4BD-56AE-FF2A-86867045E3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8150" y="546100"/>
            <a:ext cx="82677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C81A95FE-9D42-44B2-5986-7793AB109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88" y="1403350"/>
            <a:ext cx="8223250" cy="1654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785807F-DBCD-AFEF-F309-B94DD5C4A4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754CAB6F-3CE0-FFE1-E208-F4B81E4820C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3A12476-AC7B-4C0D-981B-B1AF90827BB2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516C9119-ADE8-BDB4-4D37-86868A60F2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78272F8-49C1-4904-958F-F0B67A2857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bk object 16">
            <a:extLst>
              <a:ext uri="{FF2B5EF4-FFF2-40B4-BE49-F238E27FC236}">
                <a16:creationId xmlns:a16="http://schemas.microsoft.com/office/drawing/2014/main" id="{CB3D9522-778A-6385-850D-4AD18BA8C9F0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1227138"/>
          </a:xfrm>
          <a:custGeom>
            <a:avLst/>
            <a:gdLst>
              <a:gd name="T0" fmla="*/ 0 w 9144000"/>
              <a:gd name="T1" fmla="*/ 1228410 h 1226820"/>
              <a:gd name="T2" fmla="*/ 9144000 w 9144000"/>
              <a:gd name="T3" fmla="*/ 1228410 h 1226820"/>
              <a:gd name="T4" fmla="*/ 9144000 w 9144000"/>
              <a:gd name="T5" fmla="*/ 0 h 1226820"/>
              <a:gd name="T6" fmla="*/ 0 w 9144000"/>
              <a:gd name="T7" fmla="*/ 0 h 1226820"/>
              <a:gd name="T8" fmla="*/ 0 w 9144000"/>
              <a:gd name="T9" fmla="*/ 1228410 h 12268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1226820">
                <a:moveTo>
                  <a:pt x="0" y="1226820"/>
                </a:moveTo>
                <a:lnTo>
                  <a:pt x="9144000" y="1226820"/>
                </a:lnTo>
                <a:lnTo>
                  <a:pt x="9144000" y="0"/>
                </a:lnTo>
                <a:lnTo>
                  <a:pt x="0" y="0"/>
                </a:lnTo>
                <a:lnTo>
                  <a:pt x="0" y="1226820"/>
                </a:lnTo>
                <a:close/>
              </a:path>
            </a:pathLst>
          </a:custGeom>
          <a:solidFill>
            <a:srgbClr val="2F67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bk object 17">
            <a:extLst>
              <a:ext uri="{FF2B5EF4-FFF2-40B4-BE49-F238E27FC236}">
                <a16:creationId xmlns:a16="http://schemas.microsoft.com/office/drawing/2014/main" id="{CC7C488B-82AE-7FB4-3676-83E945BCEFBF}"/>
              </a:ext>
            </a:extLst>
          </p:cNvPr>
          <p:cNvSpPr>
            <a:spLocks/>
          </p:cNvSpPr>
          <p:nvPr/>
        </p:nvSpPr>
        <p:spPr bwMode="auto">
          <a:xfrm>
            <a:off x="8763000" y="0"/>
            <a:ext cx="381000" cy="365125"/>
          </a:xfrm>
          <a:custGeom>
            <a:avLst/>
            <a:gdLst>
              <a:gd name="T0" fmla="*/ 380688 w 381000"/>
              <a:gd name="T1" fmla="*/ 0 h 365760"/>
              <a:gd name="T2" fmla="*/ 0 w 381000"/>
              <a:gd name="T3" fmla="*/ 0 h 365760"/>
              <a:gd name="T4" fmla="*/ 380688 w 381000"/>
              <a:gd name="T5" fmla="*/ 362594 h 365760"/>
              <a:gd name="T6" fmla="*/ 380688 w 381000"/>
              <a:gd name="T7" fmla="*/ 0 h 365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1000" h="365760">
                <a:moveTo>
                  <a:pt x="380688" y="0"/>
                </a:moveTo>
                <a:lnTo>
                  <a:pt x="0" y="0"/>
                </a:lnTo>
                <a:lnTo>
                  <a:pt x="380688" y="365759"/>
                </a:lnTo>
                <a:lnTo>
                  <a:pt x="380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" name="bk object 18">
            <a:extLst>
              <a:ext uri="{FF2B5EF4-FFF2-40B4-BE49-F238E27FC236}">
                <a16:creationId xmlns:a16="http://schemas.microsoft.com/office/drawing/2014/main" id="{49DCE93C-3269-6200-04A7-AC682ED19DB7}"/>
              </a:ext>
            </a:extLst>
          </p:cNvPr>
          <p:cNvSpPr>
            <a:spLocks/>
          </p:cNvSpPr>
          <p:nvPr/>
        </p:nvSpPr>
        <p:spPr bwMode="auto">
          <a:xfrm>
            <a:off x="0" y="6561138"/>
            <a:ext cx="9144000" cy="296862"/>
          </a:xfrm>
          <a:custGeom>
            <a:avLst/>
            <a:gdLst>
              <a:gd name="T0" fmla="*/ 9144000 w 9144000"/>
              <a:gd name="T1" fmla="*/ 295596 h 297179"/>
              <a:gd name="T2" fmla="*/ 9144000 w 9144000"/>
              <a:gd name="T3" fmla="*/ 0 h 297179"/>
              <a:gd name="T4" fmla="*/ 0 w 9144000"/>
              <a:gd name="T5" fmla="*/ 0 h 297179"/>
              <a:gd name="T6" fmla="*/ 0 w 9144000"/>
              <a:gd name="T7" fmla="*/ 295596 h 297179"/>
              <a:gd name="T8" fmla="*/ 9144000 w 9144000"/>
              <a:gd name="T9" fmla="*/ 295596 h 297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97179">
                <a:moveTo>
                  <a:pt x="9144000" y="297178"/>
                </a:moveTo>
                <a:lnTo>
                  <a:pt x="9144000" y="0"/>
                </a:lnTo>
                <a:lnTo>
                  <a:pt x="0" y="0"/>
                </a:lnTo>
                <a:lnTo>
                  <a:pt x="0" y="297178"/>
                </a:lnTo>
                <a:lnTo>
                  <a:pt x="9144000" y="297178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Holder 2">
            <a:extLst>
              <a:ext uri="{FF2B5EF4-FFF2-40B4-BE49-F238E27FC236}">
                <a16:creationId xmlns:a16="http://schemas.microsoft.com/office/drawing/2014/main" id="{E6A694A6-7864-8BFB-25E5-6CA905F6FE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8150" y="546100"/>
            <a:ext cx="82677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391C40CA-F929-13C1-E74E-0F5BF7169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88" y="1403350"/>
            <a:ext cx="8223250" cy="1654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0EE32EE-27AA-38F6-0E15-A314C75065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A9783ED-D1FA-C3F1-C40C-3771868D8C6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E8CCE503-1CF5-428E-A34A-C57FC2D96B7C}" type="datetimeFigureOut">
              <a:rPr lang="en-US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4136BF4-535C-015F-6B75-05F88500D7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25F91B-9EA2-4ECF-8FEB-9F55E32023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3">
            <a:extLst>
              <a:ext uri="{FF2B5EF4-FFF2-40B4-BE49-F238E27FC236}">
                <a16:creationId xmlns:a16="http://schemas.microsoft.com/office/drawing/2014/main" id="{F1A93A53-9BD6-3058-7BFA-F7304DF10A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Implementing VLANs and Trunks</a:t>
            </a:r>
          </a:p>
        </p:txBody>
      </p:sp>
      <p:sp>
        <p:nvSpPr>
          <p:cNvPr id="15363" name="Title 1">
            <a:extLst>
              <a:ext uri="{FF2B5EF4-FFF2-40B4-BE49-F238E27FC236}">
                <a16:creationId xmlns:a16="http://schemas.microsoft.com/office/drawing/2014/main" id="{DCB87F9E-8938-1520-1602-E90E1F9CDAE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0592073-A6D1-F51D-91C5-F9DA724E8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 VLAN</a:t>
            </a: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8EA841D1-77B7-5477-7E8A-77AD17CF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751013"/>
            <a:ext cx="8134350" cy="922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configure terminal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SwitchX(config)#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vlan </a:t>
            </a:r>
            <a: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</a:rPr>
              <a:t>vlan-id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SwitchX(config-vlan)#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name </a:t>
            </a:r>
            <a: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</a:rPr>
              <a:t>vlan-name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36AA4C8-DD88-4EA5-068B-B8A3281DC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Verifying a VLAN</a:t>
            </a: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149AF166-90A8-7BA7-D3B8-002CC9AF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1446213"/>
            <a:ext cx="8542337" cy="369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show vlan [brief | id </a:t>
            </a:r>
            <a:r>
              <a:rPr lang="en-US" altLang="en-US" sz="1800" i="1">
                <a:solidFill>
                  <a:srgbClr val="FF0000"/>
                </a:solidFill>
                <a:latin typeface="Courier New" panose="02070309020205020404" pitchFamily="49" charset="0"/>
              </a:rPr>
              <a:t>vlan-id 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|| name </a:t>
            </a:r>
            <a:r>
              <a:rPr lang="en-US" altLang="en-US" sz="1800" i="1">
                <a:solidFill>
                  <a:srgbClr val="FF0000"/>
                </a:solidFill>
                <a:latin typeface="Courier New" panose="02070309020205020404" pitchFamily="49" charset="0"/>
              </a:rPr>
              <a:t>vlan-name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endParaRPr lang="en-US" altLang="en-US" sz="1800" i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D6365C1-A23F-3308-334A-07CEF8A7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2132013"/>
            <a:ext cx="8542337" cy="4108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show vlan id 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VLAN Name                             Status    Ports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---- -------------------------------- --------- -------------------------------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2    switchlab99                      active    Fa0/2, Fa0/12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VLAN Type  SAID       MTU   Parent RingNo BridgeNo Stp  BrdgMode Trans1 Trans2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---- ----- ---------- ----- ------ ------ -------- ---- -------- ------ 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2    enet  100002     1500  -      -      -        -    -        0      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   .   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SwitchX#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66A071D-F23F-C3A6-EC6A-198D789A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Assigning Switch Ports to a VLAN</a:t>
            </a:r>
          </a:p>
        </p:txBody>
      </p:sp>
      <p:pic>
        <p:nvPicPr>
          <p:cNvPr id="26627" name="Picture 8">
            <a:extLst>
              <a:ext uri="{FF2B5EF4-FFF2-40B4-BE49-F238E27FC236}">
                <a16:creationId xmlns:a16="http://schemas.microsoft.com/office/drawing/2014/main" id="{F9A18AF7-6351-06DF-BD21-9C2D6E3C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531938"/>
            <a:ext cx="8886825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>
            <a:extLst>
              <a:ext uri="{FF2B5EF4-FFF2-40B4-BE49-F238E27FC236}">
                <a16:creationId xmlns:a16="http://schemas.microsoft.com/office/drawing/2014/main" id="{A74C9286-A722-4A8D-82AC-F80C64FED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Verifying VLAN Membership</a:t>
            </a: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5E2465DD-CA57-801B-7889-7821CB41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398588"/>
            <a:ext cx="8459787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show vlan brief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E1C308F8-D33A-FF83-13EB-8D813546E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997075"/>
            <a:ext cx="8459787" cy="435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show vlan brief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VLAN Name                             Status    Ports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---- -------------------------------- --------- -------------------------------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    default                          active    Fa0/1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2    switchlab99                      active    Fa0/2,    	   						        Fa0/3, Fa0/4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3    vlan3                            active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4    vlan4                            active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1002 fddi-default                     act/unsup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1003 token-ring-default               act/unsup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VLAN Name                             Status    Ports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---- -------------------------------- --------- -------------------------------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1004 fddinet-default                  act/unsup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1005 trnet-default                    act/unsup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F03A5B1-6C15-D8D9-D917-FE55B29FD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Verifying VLAN Membership (Cont.)</a:t>
            </a: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CB9BF393-23AA-FC59-84BE-2065B3B1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457325"/>
            <a:ext cx="874871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SwitchX(config-if)#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show interfaces </a:t>
            </a:r>
            <a: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switchport</a:t>
            </a:r>
            <a:endParaRPr lang="en-GB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573FFDC3-59BD-C870-5E0A-1E70D154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2168525"/>
            <a:ext cx="8748713" cy="3478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show interfaces fa0/2 switchport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Name: Fa0/2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Switchport: Enabled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Administrative Mode: dynamic auto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Operational Mode: static access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Administrative Trunking Encapsulation: dot1q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Operational Trunking Encapsulation: native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Negotiation of Trunking: 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Access Mode VLAN: 2 (switchlab99)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Trunking Native Mode VLAN: 1 (default)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--- output omitted ----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4A74D292-2263-58A9-56ED-82AAD1008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802.1Q Trunking</a:t>
            </a:r>
          </a:p>
        </p:txBody>
      </p:sp>
      <p:pic>
        <p:nvPicPr>
          <p:cNvPr id="29699" name="Picture 7" descr="327P_507">
            <a:extLst>
              <a:ext uri="{FF2B5EF4-FFF2-40B4-BE49-F238E27FC236}">
                <a16:creationId xmlns:a16="http://schemas.microsoft.com/office/drawing/2014/main" id="{A4D87073-6CD1-A6E4-770A-506FE985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1562100"/>
            <a:ext cx="70929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529D9C-8B8A-422D-B130-E0759CE52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488" y="546100"/>
            <a:ext cx="2989262" cy="482600"/>
          </a:xfrm>
        </p:spPr>
        <p:txBody>
          <a:bodyPr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0" dirty="0" err="1"/>
              <a:t>Trunking</a:t>
            </a:r>
            <a:endParaRPr spc="-3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58F1F5-5229-4CCE-2417-9BF721E4E941}"/>
              </a:ext>
            </a:extLst>
          </p:cNvPr>
          <p:cNvSpPr/>
          <p:nvPr/>
        </p:nvSpPr>
        <p:spPr>
          <a:xfrm>
            <a:off x="1373188" y="1524000"/>
            <a:ext cx="2355850" cy="304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C3CD3-E130-57B3-1EEB-660070E018F1}"/>
              </a:ext>
            </a:extLst>
          </p:cNvPr>
          <p:cNvSpPr/>
          <p:nvPr/>
        </p:nvSpPr>
        <p:spPr>
          <a:xfrm>
            <a:off x="1373188" y="1524000"/>
            <a:ext cx="235585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err="1">
                <a:cs typeface="Arial" panose="020B0604020202020204" pitchFamily="34" charset="0"/>
              </a:rPr>
              <a:t>Vlan</a:t>
            </a:r>
            <a:r>
              <a:rPr lang="en-US" sz="2200">
                <a:cs typeface="Arial" panose="020B0604020202020204" pitchFamily="34" charset="0"/>
              </a:rPr>
              <a:t> 10</a:t>
            </a: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CD3228-9DD7-8D3D-8DB8-4A80C91DE7ED}"/>
              </a:ext>
            </a:extLst>
          </p:cNvPr>
          <p:cNvSpPr/>
          <p:nvPr/>
        </p:nvSpPr>
        <p:spPr>
          <a:xfrm>
            <a:off x="1362075" y="2590800"/>
            <a:ext cx="2357438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err="1">
                <a:cs typeface="Arial" panose="020B0604020202020204" pitchFamily="34" charset="0"/>
              </a:rPr>
              <a:t>Vlan</a:t>
            </a:r>
            <a:r>
              <a:rPr lang="en-US" sz="2200">
                <a:cs typeface="Arial" panose="020B0604020202020204" pitchFamily="34" charset="0"/>
              </a:rPr>
              <a:t> 20</a:t>
            </a: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C57AB-FE49-493A-38CB-034CB5E9DB31}"/>
              </a:ext>
            </a:extLst>
          </p:cNvPr>
          <p:cNvSpPr/>
          <p:nvPr/>
        </p:nvSpPr>
        <p:spPr>
          <a:xfrm>
            <a:off x="1368425" y="3657600"/>
            <a:ext cx="2357438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err="1">
                <a:cs typeface="Arial" panose="020B0604020202020204" pitchFamily="34" charset="0"/>
              </a:rPr>
              <a:t>Vlan</a:t>
            </a:r>
            <a:r>
              <a:rPr lang="en-US" sz="2200">
                <a:cs typeface="Arial" panose="020B0604020202020204" pitchFamily="34" charset="0"/>
              </a:rPr>
              <a:t> 30</a:t>
            </a: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30727" name="TextBox 7">
            <a:extLst>
              <a:ext uri="{FF2B5EF4-FFF2-40B4-BE49-F238E27FC236}">
                <a16:creationId xmlns:a16="http://schemas.microsoft.com/office/drawing/2014/main" id="{7DF67BBB-3819-34A7-8DE1-5AA83BEE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4835525"/>
            <a:ext cx="25828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Switch A</a:t>
            </a:r>
          </a:p>
        </p:txBody>
      </p:sp>
      <p:sp>
        <p:nvSpPr>
          <p:cNvPr id="30728" name="TextBox 8">
            <a:extLst>
              <a:ext uri="{FF2B5EF4-FFF2-40B4-BE49-F238E27FC236}">
                <a16:creationId xmlns:a16="http://schemas.microsoft.com/office/drawing/2014/main" id="{F7A1BECC-A562-B116-2E9B-27E74CF6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4881563"/>
            <a:ext cx="2581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Switch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CF96E-9F2C-4871-7326-45B6F8D428CE}"/>
              </a:ext>
            </a:extLst>
          </p:cNvPr>
          <p:cNvSpPr/>
          <p:nvPr/>
        </p:nvSpPr>
        <p:spPr>
          <a:xfrm>
            <a:off x="5414963" y="1524000"/>
            <a:ext cx="2355850" cy="304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A5775-9152-EA39-1171-D86219B0722C}"/>
              </a:ext>
            </a:extLst>
          </p:cNvPr>
          <p:cNvSpPr/>
          <p:nvPr/>
        </p:nvSpPr>
        <p:spPr>
          <a:xfrm>
            <a:off x="5414963" y="1524000"/>
            <a:ext cx="235585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err="1">
                <a:cs typeface="Arial" panose="020B0604020202020204" pitchFamily="34" charset="0"/>
              </a:rPr>
              <a:t>Vlan</a:t>
            </a:r>
            <a:r>
              <a:rPr lang="en-US" sz="2200">
                <a:cs typeface="Arial" panose="020B0604020202020204" pitchFamily="34" charset="0"/>
              </a:rPr>
              <a:t> 10</a:t>
            </a: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71111-2BB8-BA22-3FCB-994D63CC8032}"/>
              </a:ext>
            </a:extLst>
          </p:cNvPr>
          <p:cNvSpPr/>
          <p:nvPr/>
        </p:nvSpPr>
        <p:spPr>
          <a:xfrm>
            <a:off x="5418138" y="2590800"/>
            <a:ext cx="2357437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err="1">
                <a:cs typeface="Arial" panose="020B0604020202020204" pitchFamily="34" charset="0"/>
              </a:rPr>
              <a:t>Vlan</a:t>
            </a:r>
            <a:r>
              <a:rPr lang="en-US" sz="2200">
                <a:cs typeface="Arial" panose="020B0604020202020204" pitchFamily="34" charset="0"/>
              </a:rPr>
              <a:t> 20</a:t>
            </a: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719C12-90AF-4038-3A3F-D4E6900DFF60}"/>
              </a:ext>
            </a:extLst>
          </p:cNvPr>
          <p:cNvSpPr/>
          <p:nvPr/>
        </p:nvSpPr>
        <p:spPr>
          <a:xfrm>
            <a:off x="5410200" y="3657600"/>
            <a:ext cx="2357438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err="1">
                <a:cs typeface="Arial" panose="020B0604020202020204" pitchFamily="34" charset="0"/>
              </a:rPr>
              <a:t>Vlan</a:t>
            </a:r>
            <a:r>
              <a:rPr lang="en-US" sz="2200">
                <a:cs typeface="Arial" panose="020B0604020202020204" pitchFamily="34" charset="0"/>
              </a:rPr>
              <a:t> 30</a:t>
            </a:r>
            <a:endParaRPr lang="en-US" sz="2200" dirty="0">
              <a:cs typeface="Arial" panose="020B0604020202020204" pitchFamily="34" charset="0"/>
            </a:endParaRPr>
          </a:p>
        </p:txBody>
      </p:sp>
      <p:pic>
        <p:nvPicPr>
          <p:cNvPr id="30733" name="Picture 14">
            <a:extLst>
              <a:ext uri="{FF2B5EF4-FFF2-40B4-BE49-F238E27FC236}">
                <a16:creationId xmlns:a16="http://schemas.microsoft.com/office/drawing/2014/main" id="{9C623068-8D87-C379-17E4-A56B5F34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636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15">
            <a:extLst>
              <a:ext uri="{FF2B5EF4-FFF2-40B4-BE49-F238E27FC236}">
                <a16:creationId xmlns:a16="http://schemas.microsoft.com/office/drawing/2014/main" id="{97C9E830-AC18-E52E-534B-255DB5933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733675"/>
            <a:ext cx="6381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16">
            <a:extLst>
              <a:ext uri="{FF2B5EF4-FFF2-40B4-BE49-F238E27FC236}">
                <a16:creationId xmlns:a16="http://schemas.microsoft.com/office/drawing/2014/main" id="{7F9B59E6-8FA8-F6A8-1601-DDBA2FBA0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6188"/>
            <a:ext cx="636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6" name="Picture 18">
            <a:extLst>
              <a:ext uri="{FF2B5EF4-FFF2-40B4-BE49-F238E27FC236}">
                <a16:creationId xmlns:a16="http://schemas.microsoft.com/office/drawing/2014/main" id="{12176F69-3A61-64C7-2666-C92FC353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1665288"/>
            <a:ext cx="636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9">
            <a:extLst>
              <a:ext uri="{FF2B5EF4-FFF2-40B4-BE49-F238E27FC236}">
                <a16:creationId xmlns:a16="http://schemas.microsoft.com/office/drawing/2014/main" id="{9443B77A-492F-CC47-B2B7-43E567C15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2722563"/>
            <a:ext cx="6365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8" name="Picture 20">
            <a:extLst>
              <a:ext uri="{FF2B5EF4-FFF2-40B4-BE49-F238E27FC236}">
                <a16:creationId xmlns:a16="http://schemas.microsoft.com/office/drawing/2014/main" id="{5522415D-FBD6-8981-BE75-5DE8C643E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3775075"/>
            <a:ext cx="636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A4777C-0D98-50D4-5044-ED37D51AE806}"/>
              </a:ext>
            </a:extLst>
          </p:cNvPr>
          <p:cNvCxnSpPr>
            <a:stCxn id="30733" idx="3"/>
            <a:endCxn id="4" idx="1"/>
          </p:cNvCxnSpPr>
          <p:nvPr/>
        </p:nvCxnSpPr>
        <p:spPr>
          <a:xfrm>
            <a:off x="636588" y="1981200"/>
            <a:ext cx="736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6D6CFC-DC91-F181-A084-A11284E87C74}"/>
              </a:ext>
            </a:extLst>
          </p:cNvPr>
          <p:cNvCxnSpPr/>
          <p:nvPr/>
        </p:nvCxnSpPr>
        <p:spPr>
          <a:xfrm>
            <a:off x="633413" y="3048000"/>
            <a:ext cx="7286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E693ED-9ED2-3A5A-7448-E6E095EE1EBF}"/>
              </a:ext>
            </a:extLst>
          </p:cNvPr>
          <p:cNvCxnSpPr/>
          <p:nvPr/>
        </p:nvCxnSpPr>
        <p:spPr>
          <a:xfrm>
            <a:off x="633413" y="4038600"/>
            <a:ext cx="7397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ACF30D-F7A4-799F-F9AA-CCBAAF3D2297}"/>
              </a:ext>
            </a:extLst>
          </p:cNvPr>
          <p:cNvCxnSpPr>
            <a:endCxn id="30736" idx="1"/>
          </p:cNvCxnSpPr>
          <p:nvPr/>
        </p:nvCxnSpPr>
        <p:spPr>
          <a:xfrm flipV="1">
            <a:off x="7775575" y="1970088"/>
            <a:ext cx="727075" cy="11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7D8487-6AEA-6C2A-150B-BF65B0C2184A}"/>
              </a:ext>
            </a:extLst>
          </p:cNvPr>
          <p:cNvCxnSpPr>
            <a:stCxn id="12" idx="3"/>
          </p:cNvCxnSpPr>
          <p:nvPr/>
        </p:nvCxnSpPr>
        <p:spPr>
          <a:xfrm flipV="1">
            <a:off x="7775575" y="3036888"/>
            <a:ext cx="739775" cy="11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0BDE05-5784-1992-9D8C-BB109FC0F0C1}"/>
              </a:ext>
            </a:extLst>
          </p:cNvPr>
          <p:cNvCxnSpPr/>
          <p:nvPr/>
        </p:nvCxnSpPr>
        <p:spPr>
          <a:xfrm flipV="1">
            <a:off x="7775575" y="4103688"/>
            <a:ext cx="757238" cy="11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5" name="TextBox 34">
            <a:extLst>
              <a:ext uri="{FF2B5EF4-FFF2-40B4-BE49-F238E27FC236}">
                <a16:creationId xmlns:a16="http://schemas.microsoft.com/office/drawing/2014/main" id="{8B6D25EC-5AB8-1B29-3328-A7CE66C2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27188"/>
            <a:ext cx="87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F0/1</a:t>
            </a:r>
          </a:p>
        </p:txBody>
      </p:sp>
      <p:sp>
        <p:nvSpPr>
          <p:cNvPr id="30746" name="TextBox 35">
            <a:extLst>
              <a:ext uri="{FF2B5EF4-FFF2-40B4-BE49-F238E27FC236}">
                <a16:creationId xmlns:a16="http://schemas.microsoft.com/office/drawing/2014/main" id="{14554727-FAC6-CD4D-1452-2FB4E7FCB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693988"/>
            <a:ext cx="87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F0/4</a:t>
            </a:r>
          </a:p>
        </p:txBody>
      </p:sp>
      <p:sp>
        <p:nvSpPr>
          <p:cNvPr id="30747" name="TextBox 36">
            <a:extLst>
              <a:ext uri="{FF2B5EF4-FFF2-40B4-BE49-F238E27FC236}">
                <a16:creationId xmlns:a16="http://schemas.microsoft.com/office/drawing/2014/main" id="{1A333FCB-9B8E-6650-CE0C-0B4CED466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684588"/>
            <a:ext cx="87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F0/6</a:t>
            </a:r>
          </a:p>
        </p:txBody>
      </p:sp>
      <p:sp>
        <p:nvSpPr>
          <p:cNvPr id="30748" name="TextBox 38">
            <a:extLst>
              <a:ext uri="{FF2B5EF4-FFF2-40B4-BE49-F238E27FC236}">
                <a16:creationId xmlns:a16="http://schemas.microsoft.com/office/drawing/2014/main" id="{8E3C55FA-44A7-0B37-D265-CB3C15A2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1595438"/>
            <a:ext cx="87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F0/1</a:t>
            </a:r>
          </a:p>
        </p:txBody>
      </p:sp>
      <p:sp>
        <p:nvSpPr>
          <p:cNvPr id="30749" name="TextBox 39">
            <a:extLst>
              <a:ext uri="{FF2B5EF4-FFF2-40B4-BE49-F238E27FC236}">
                <a16:creationId xmlns:a16="http://schemas.microsoft.com/office/drawing/2014/main" id="{2E40CAF9-CC20-1930-3E61-2F636E2BC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690813"/>
            <a:ext cx="87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F0/4</a:t>
            </a:r>
          </a:p>
        </p:txBody>
      </p:sp>
      <p:sp>
        <p:nvSpPr>
          <p:cNvPr id="30750" name="TextBox 40">
            <a:extLst>
              <a:ext uri="{FF2B5EF4-FFF2-40B4-BE49-F238E27FC236}">
                <a16:creationId xmlns:a16="http://schemas.microsoft.com/office/drawing/2014/main" id="{B02B3E43-1693-747F-1F80-54844E298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3648075"/>
            <a:ext cx="879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F0/6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3DD5422-A404-28CA-6D94-6BCFA6E08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802.1Q Frame</a:t>
            </a:r>
          </a:p>
        </p:txBody>
      </p:sp>
      <p:pic>
        <p:nvPicPr>
          <p:cNvPr id="31747" name="Picture 5" descr="327P_077">
            <a:extLst>
              <a:ext uri="{FF2B5EF4-FFF2-40B4-BE49-F238E27FC236}">
                <a16:creationId xmlns:a16="http://schemas.microsoft.com/office/drawing/2014/main" id="{06083C4C-8FC6-8351-DBC3-223FA9F9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703388"/>
            <a:ext cx="8235950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010G_596">
            <a:extLst>
              <a:ext uri="{FF2B5EF4-FFF2-40B4-BE49-F238E27FC236}">
                <a16:creationId xmlns:a16="http://schemas.microsoft.com/office/drawing/2014/main" id="{1859F7BF-B604-BCAF-1594-C9A391606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479675"/>
            <a:ext cx="84550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>
            <a:extLst>
              <a:ext uri="{FF2B5EF4-FFF2-40B4-BE49-F238E27FC236}">
                <a16:creationId xmlns:a16="http://schemas.microsoft.com/office/drawing/2014/main" id="{EC825265-EEFD-6AB4-9772-9485243E2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ISL Encapsulation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2" descr="327P_504">
            <a:extLst>
              <a:ext uri="{FF2B5EF4-FFF2-40B4-BE49-F238E27FC236}">
                <a16:creationId xmlns:a16="http://schemas.microsoft.com/office/drawing/2014/main" id="{9C1B1723-615F-F6CB-5371-37C144B7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423988"/>
            <a:ext cx="6810375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B8AD81B9-1BBA-6673-4706-408CBCA0B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Native VLANs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" descr="327P_001">
            <a:extLst>
              <a:ext uri="{FF2B5EF4-FFF2-40B4-BE49-F238E27FC236}">
                <a16:creationId xmlns:a16="http://schemas.microsoft.com/office/drawing/2014/main" id="{FC557925-BC4E-2700-37D9-2865B080F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1608138"/>
            <a:ext cx="4957762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>
            <a:extLst>
              <a:ext uri="{FF2B5EF4-FFF2-40B4-BE49-F238E27FC236}">
                <a16:creationId xmlns:a16="http://schemas.microsoft.com/office/drawing/2014/main" id="{26A63807-2342-9376-1A9C-04BE16778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 in a Poorly Designed Network</a:t>
            </a:r>
          </a:p>
        </p:txBody>
      </p:sp>
      <p:sp>
        <p:nvSpPr>
          <p:cNvPr id="16388" name="Rectangle 9">
            <a:extLst>
              <a:ext uri="{FF2B5EF4-FFF2-40B4-BE49-F238E27FC236}">
                <a16:creationId xmlns:a16="http://schemas.microsoft.com/office/drawing/2014/main" id="{F0EE3D7C-DCB0-7F68-D36C-84F10CE5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608138"/>
            <a:ext cx="3630612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74625" indent="-174625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Unbounded failure domains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Large broadcast domains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Large amount of unknown </a:t>
            </a:r>
            <a:br>
              <a:rPr lang="en-US" altLang="en-US" sz="2200" b="0">
                <a:solidFill>
                  <a:srgbClr val="000000"/>
                </a:solidFill>
              </a:rPr>
            </a:br>
            <a:r>
              <a:rPr lang="en-US" altLang="en-US" sz="2200" b="0">
                <a:solidFill>
                  <a:srgbClr val="000000"/>
                </a:solidFill>
              </a:rPr>
              <a:t>MAC unicast traffic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Unbounded multicast traffic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Management and </a:t>
            </a:r>
            <a:br>
              <a:rPr lang="en-US" altLang="en-US" sz="2200" b="0">
                <a:solidFill>
                  <a:srgbClr val="000000"/>
                </a:solidFill>
              </a:rPr>
            </a:br>
            <a:r>
              <a:rPr lang="en-US" altLang="en-US" sz="2200" b="0">
                <a:solidFill>
                  <a:srgbClr val="000000"/>
                </a:solidFill>
              </a:rPr>
              <a:t>support 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Possible security </a:t>
            </a:r>
            <a:br>
              <a:rPr lang="en-US" altLang="en-US" sz="2200" b="0">
                <a:solidFill>
                  <a:srgbClr val="000000"/>
                </a:solidFill>
              </a:rPr>
            </a:br>
            <a:r>
              <a:rPr lang="en-US" altLang="en-US" sz="2200" b="0">
                <a:solidFill>
                  <a:srgbClr val="000000"/>
                </a:solidFill>
              </a:rPr>
              <a:t>vulnerabilities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0" descr="327P_079">
            <a:extLst>
              <a:ext uri="{FF2B5EF4-FFF2-40B4-BE49-F238E27FC236}">
                <a16:creationId xmlns:a16="http://schemas.microsoft.com/office/drawing/2014/main" id="{6011EF96-C6D0-7F7F-FBFC-053308A6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1627188"/>
            <a:ext cx="5969000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>
            <a:extLst>
              <a:ext uri="{FF2B5EF4-FFF2-40B4-BE49-F238E27FC236}">
                <a16:creationId xmlns:a16="http://schemas.microsoft.com/office/drawing/2014/main" id="{F333AD9A-B050-6334-AA69-B366A097D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802.1Q Trunking Issues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6657BB22-C7A4-4D94-E37B-1295F53EA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1627188"/>
            <a:ext cx="29495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2286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306774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Make sure that the native </a:t>
            </a:r>
            <a:b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VLAN for an 802.1Q trunk </a:t>
            </a:r>
            <a:b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is the same on both ends </a:t>
            </a:r>
            <a:b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of the trunk link.</a:t>
            </a:r>
          </a:p>
          <a:p>
            <a:pPr>
              <a:buClr>
                <a:srgbClr val="306774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Note that native VLAN </a:t>
            </a:r>
            <a:b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frames are untagged.</a:t>
            </a:r>
          </a:p>
          <a:p>
            <a:pPr>
              <a:buClr>
                <a:srgbClr val="306774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A trunk port cannot be a </a:t>
            </a:r>
            <a:b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secure port.</a:t>
            </a:r>
          </a:p>
          <a:p>
            <a:pPr>
              <a:buClr>
                <a:srgbClr val="306774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All 802.1Q trunking ports </a:t>
            </a:r>
            <a:b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1800" b="0">
                <a:solidFill>
                  <a:srgbClr val="000000"/>
                </a:solidFill>
                <a:cs typeface="Times New Roman" panose="02020603050405020304" pitchFamily="18" charset="0"/>
              </a:rPr>
              <a:t>in an EtherChannel group</a:t>
            </a:r>
            <a:r>
              <a:rPr lang="en-US" altLang="en-US" sz="1800" b="0">
                <a:solidFill>
                  <a:srgbClr val="000000"/>
                </a:solidFill>
              </a:rPr>
              <a:t> 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must have the same </a:t>
            </a:r>
            <a:br>
              <a:rPr lang="en-US" altLang="en-US" sz="1800" b="0">
                <a:solidFill>
                  <a:srgbClr val="000000"/>
                </a:solidFill>
              </a:rPr>
            </a:br>
            <a:r>
              <a:rPr lang="en-US" altLang="en-US" sz="1800" b="0">
                <a:solidFill>
                  <a:srgbClr val="000000"/>
                </a:solidFill>
              </a:rPr>
              <a:t>configuration.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52EFA0A0-C05D-8A5F-4DFD-0662C992B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Configuring 802.1Q Trunking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812E8A20-5990-99F0-D942-72DB4F78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4432300"/>
            <a:ext cx="5135562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71450" indent="-17145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306774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Configures the port as a VLAN trunk </a:t>
            </a:r>
          </a:p>
        </p:txBody>
      </p:sp>
      <p:sp>
        <p:nvSpPr>
          <p:cNvPr id="35844" name="Text Box 13">
            <a:extLst>
              <a:ext uri="{FF2B5EF4-FFF2-40B4-BE49-F238E27FC236}">
                <a16:creationId xmlns:a16="http://schemas.microsoft.com/office/drawing/2014/main" id="{725F26F1-E4C8-E778-A6CF-C6B0B924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1677988"/>
            <a:ext cx="29845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SwitchX(config-if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)#</a:t>
            </a:r>
          </a:p>
        </p:txBody>
      </p:sp>
      <p:sp>
        <p:nvSpPr>
          <p:cNvPr id="35845" name="Rectangle 14">
            <a:extLst>
              <a:ext uri="{FF2B5EF4-FFF2-40B4-BE49-F238E27FC236}">
                <a16:creationId xmlns:a16="http://schemas.microsoft.com/office/drawing/2014/main" id="{E8683FD6-B2BC-A42A-E4B5-6EE55169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2673350"/>
            <a:ext cx="69294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71450" indent="-17145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306774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Configures the trunking characteristics of the port</a:t>
            </a:r>
          </a:p>
        </p:txBody>
      </p:sp>
      <p:sp>
        <p:nvSpPr>
          <p:cNvPr id="35846" name="Rectangle 1">
            <a:extLst>
              <a:ext uri="{FF2B5EF4-FFF2-40B4-BE49-F238E27FC236}">
                <a16:creationId xmlns:a16="http://schemas.microsoft.com/office/drawing/2014/main" id="{648834B2-FE5D-F4FB-1B4D-F591F051E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2087563"/>
            <a:ext cx="8783637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switchport mode {access| dynamic{auto|desirable}| trunk}</a:t>
            </a:r>
          </a:p>
        </p:txBody>
      </p:sp>
      <p:sp>
        <p:nvSpPr>
          <p:cNvPr id="35847" name="Rectangle 2">
            <a:extLst>
              <a:ext uri="{FF2B5EF4-FFF2-40B4-BE49-F238E27FC236}">
                <a16:creationId xmlns:a16="http://schemas.microsoft.com/office/drawing/2014/main" id="{BF32AFA6-DEF8-E8BF-0917-0E551DBC0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3452813"/>
            <a:ext cx="8783637" cy="923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SwitchX(config-if)#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switchport trunk encapsulation {dot1q | isl}</a:t>
            </a:r>
            <a:endParaRPr lang="en-GB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SwitchX(config-if)#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switchport mode trunk</a:t>
            </a:r>
            <a:endParaRPr lang="en-GB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F9220071-572D-BC1B-606E-216C9EFCE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Verifying a Trunk</a:t>
            </a: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15EBFF79-6395-9D68-D9E7-93062B64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1287463"/>
            <a:ext cx="8637587" cy="4000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show interfaces </a:t>
            </a:r>
            <a: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interface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[switchport | trunk] 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03E9831F-6EE9-F0F9-32B8-4CE188E6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1762125"/>
            <a:ext cx="8637587" cy="23383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show interfaces fa0/11 switchport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Name: Fa0/11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Switchport: Enabled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Administrative Mode: </a:t>
            </a:r>
            <a:r>
              <a:rPr lang="en-US" altLang="en-US" sz="1600">
                <a:solidFill>
                  <a:srgbClr val="FF9900"/>
                </a:solidFill>
                <a:latin typeface="Courier New" panose="02070309020205020404" pitchFamily="49" charset="0"/>
              </a:rPr>
              <a:t>trunk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Operational Mode: down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Administrative Trunking Encapsulation: dot1q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Negotiation of Trunking: On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Access Mode VLAN: 1 (default)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Trunking Native Mode VLAN: 1 (default)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. . .</a:t>
            </a: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20C041F-67A7-2684-9348-87B2B024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4176713"/>
            <a:ext cx="8637587" cy="2314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show interfaces fa0/11 trunk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Port        Mode         Encapsulation  Status        Native vlan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Fa0/11      desirable    802.1q         trunking      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Port      Vlans allowed on trunk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Fa0/11      1-4094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Port        Vlans allowed and active in management domain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Fa0/11      1-13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4CC0048-B257-610F-E507-7CC5E06D1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VTP Features</a:t>
            </a:r>
          </a:p>
        </p:txBody>
      </p:sp>
      <p:pic>
        <p:nvPicPr>
          <p:cNvPr id="37891" name="Picture 26" descr="327P_005">
            <a:extLst>
              <a:ext uri="{FF2B5EF4-FFF2-40B4-BE49-F238E27FC236}">
                <a16:creationId xmlns:a16="http://schemas.microsoft.com/office/drawing/2014/main" id="{54E2AEE0-120E-E68B-56CB-2FBD3009A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95438"/>
            <a:ext cx="774065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9" descr="327P_078">
            <a:extLst>
              <a:ext uri="{FF2B5EF4-FFF2-40B4-BE49-F238E27FC236}">
                <a16:creationId xmlns:a16="http://schemas.microsoft.com/office/drawing/2014/main" id="{7AEFCD0C-F019-1A4A-735F-BD17CE5F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24088"/>
            <a:ext cx="414972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3">
            <a:extLst>
              <a:ext uri="{FF2B5EF4-FFF2-40B4-BE49-F238E27FC236}">
                <a16:creationId xmlns:a16="http://schemas.microsoft.com/office/drawing/2014/main" id="{949C68E1-752A-03B8-0918-4776C33F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3659188"/>
            <a:ext cx="2222500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71450" indent="-17145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US" sz="2000" b="0"/>
              <a:t>Cannot create, </a:t>
            </a:r>
            <a:br>
              <a:rPr lang="en-US" altLang="en-US" sz="2000" b="0"/>
            </a:br>
            <a:r>
              <a:rPr lang="en-US" altLang="en-US" sz="2000" b="0"/>
              <a:t>change, or delete </a:t>
            </a:r>
            <a:br>
              <a:rPr lang="en-US" altLang="en-US" sz="2000" b="0"/>
            </a:br>
            <a:r>
              <a:rPr lang="en-US" altLang="en-US" sz="2000" b="0"/>
              <a:t>VLANs 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US" sz="2000" b="0"/>
              <a:t>Sends and </a:t>
            </a:r>
            <a:br>
              <a:rPr lang="en-US" altLang="en-US" sz="2000" b="0"/>
            </a:br>
            <a:r>
              <a:rPr lang="en-US" altLang="en-US" sz="2000" b="0"/>
              <a:t>forwards </a:t>
            </a:r>
            <a:br>
              <a:rPr lang="en-US" altLang="en-US" sz="2000" b="0"/>
            </a:br>
            <a:r>
              <a:rPr lang="en-US" altLang="en-US" sz="2000" b="0"/>
              <a:t>advertisements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US" sz="2000" b="0"/>
              <a:t>Synchronizes</a:t>
            </a:r>
            <a:endParaRPr lang="en-US" altLang="en-US" sz="2000" b="0">
              <a:latin typeface="Courier New" panose="02070309020205020404" pitchFamily="49" charset="0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CA937756-56C8-4155-ECC2-DC706E246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1289050"/>
            <a:ext cx="4257675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69863" indent="-169863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US" sz="2000" b="0"/>
              <a:t>Create VLANs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US" sz="2000" b="0"/>
              <a:t>Modify VLANs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US" sz="2000" b="0"/>
              <a:t>Delete VLANs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US" sz="2000" b="0"/>
              <a:t>Sends and forwards advertisements</a:t>
            </a: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US" sz="2000" b="0"/>
              <a:t>Synchronizes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E4FD3B0A-29CB-6B90-1C75-40931E49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3992563"/>
            <a:ext cx="3049587" cy="189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69863" indent="-169863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2000" b="0">
                <a:latin typeface="+mn-lt"/>
              </a:rPr>
              <a:t>Create local VLANs only</a:t>
            </a:r>
          </a:p>
          <a:p>
            <a:pPr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2000" b="0">
                <a:latin typeface="+mn-lt"/>
              </a:rPr>
              <a:t>Modify local VLANs only</a:t>
            </a:r>
          </a:p>
          <a:p>
            <a:pPr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2000" b="0">
                <a:latin typeface="+mn-lt"/>
              </a:rPr>
              <a:t>Delete local VLANs only</a:t>
            </a:r>
          </a:p>
          <a:p>
            <a:pPr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2000" b="0">
                <a:latin typeface="+mn-lt"/>
              </a:rPr>
              <a:t>Forwards advertisements</a:t>
            </a:r>
          </a:p>
          <a:p>
            <a:pPr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2000" b="0">
                <a:latin typeface="+mn-lt"/>
              </a:rPr>
              <a:t>Does not synchronize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8631FCCB-A96F-F448-25EA-8BF45FD85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VTP Modes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>
            <a:extLst>
              <a:ext uri="{FF2B5EF4-FFF2-40B4-BE49-F238E27FC236}">
                <a16:creationId xmlns:a16="http://schemas.microsoft.com/office/drawing/2014/main" id="{27B176D7-4E79-10CF-28AE-E199CCD7E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VTP Operation</a:t>
            </a:r>
          </a:p>
        </p:txBody>
      </p:sp>
      <p:sp>
        <p:nvSpPr>
          <p:cNvPr id="39939" name="Rectangle 15">
            <a:extLst>
              <a:ext uri="{FF2B5EF4-FFF2-40B4-BE49-F238E27FC236}">
                <a16:creationId xmlns:a16="http://schemas.microsoft.com/office/drawing/2014/main" id="{EBEBCB13-BCCB-753B-C125-C4EBF602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498600"/>
            <a:ext cx="8445500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30188" indent="-230188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>
                <a:solidFill>
                  <a:srgbClr val="000000"/>
                </a:solidFill>
              </a:rPr>
              <a:t>VTP advertisements are sent as multicast frames.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>
                <a:solidFill>
                  <a:srgbClr val="000000"/>
                </a:solidFill>
              </a:rPr>
              <a:t>VTP servers and clients are synchronized to the latest revision number.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>
                <a:solidFill>
                  <a:srgbClr val="000000"/>
                </a:solidFill>
              </a:rPr>
              <a:t>VTP advertisements are sent every 5 minutes or when there is a change.</a:t>
            </a:r>
          </a:p>
        </p:txBody>
      </p:sp>
      <p:pic>
        <p:nvPicPr>
          <p:cNvPr id="39940" name="Picture 17" descr="327P_006">
            <a:extLst>
              <a:ext uri="{FF2B5EF4-FFF2-40B4-BE49-F238E27FC236}">
                <a16:creationId xmlns:a16="http://schemas.microsoft.com/office/drawing/2014/main" id="{60E22470-772E-4F6B-58FD-AC4107AC0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3048000"/>
            <a:ext cx="7412037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9A727208-C686-AE47-6840-0FACB98F1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VTP Pruning</a:t>
            </a:r>
          </a:p>
        </p:txBody>
      </p:sp>
      <p:pic>
        <p:nvPicPr>
          <p:cNvPr id="40963" name="Picture 6" descr="327P_506">
            <a:extLst>
              <a:ext uri="{FF2B5EF4-FFF2-40B4-BE49-F238E27FC236}">
                <a16:creationId xmlns:a16="http://schemas.microsoft.com/office/drawing/2014/main" id="{7C591B61-3C1C-EAAF-EC6F-6BA141D5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382713"/>
            <a:ext cx="72326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6E31DEF3-536A-4989-38F8-BA791013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457325"/>
            <a:ext cx="797083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256" tIns="35737" rIns="73256" bIns="35737" anchor="ctr" anchorCtr="1"/>
          <a:lstStyle>
            <a:lvl1pPr marL="342900" indent="-342900" defTabSz="8064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0463" indent="-292100" defTabSz="8064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64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64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64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645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645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645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645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endParaRPr lang="en-US" altLang="en-US" sz="3500">
              <a:solidFill>
                <a:srgbClr val="000000"/>
              </a:solidFill>
            </a:endParaRP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56BA6D3D-00CB-A686-755D-7C6A5ACB6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VTP Configuration Guidelines</a:t>
            </a:r>
          </a:p>
        </p:txBody>
      </p:sp>
      <p:sp>
        <p:nvSpPr>
          <p:cNvPr id="41988" name="Rectangle 1">
            <a:extLst>
              <a:ext uri="{FF2B5EF4-FFF2-40B4-BE49-F238E27FC236}">
                <a16:creationId xmlns:a16="http://schemas.microsoft.com/office/drawing/2014/main" id="{74099339-4653-C2A9-C45E-1D43B861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1457325"/>
            <a:ext cx="8678862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306774"/>
              </a:buClr>
            </a:pPr>
            <a:r>
              <a:rPr lang="en-US" altLang="en-US" b="0">
                <a:solidFill>
                  <a:srgbClr val="000000"/>
                </a:solidFill>
              </a:rPr>
              <a:t>VTP defaults for the Cisco Catalyst switch:</a:t>
            </a:r>
          </a:p>
          <a:p>
            <a:pPr lvl="2">
              <a:buClr>
                <a:srgbClr val="306774"/>
              </a:buClr>
            </a:pPr>
            <a:r>
              <a:rPr lang="en-US" altLang="en-US" b="0">
                <a:solidFill>
                  <a:srgbClr val="000000"/>
                </a:solidFill>
              </a:rPr>
              <a:t> VTP domain name: None</a:t>
            </a:r>
          </a:p>
          <a:p>
            <a:pPr lvl="2">
              <a:buClr>
                <a:srgbClr val="306774"/>
              </a:buClr>
            </a:pPr>
            <a:r>
              <a:rPr lang="en-US" altLang="en-US" b="0">
                <a:solidFill>
                  <a:srgbClr val="000000"/>
                </a:solidFill>
              </a:rPr>
              <a:t> VTP mode</a:t>
            </a: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en-US" b="0">
                <a:solidFill>
                  <a:srgbClr val="000000"/>
                </a:solidFill>
              </a:rPr>
              <a:t>Server mode</a:t>
            </a:r>
          </a:p>
          <a:p>
            <a:pPr lvl="2">
              <a:buClr>
                <a:srgbClr val="306774"/>
              </a:buClr>
            </a:pPr>
            <a:r>
              <a:rPr lang="en-US" altLang="en-US" b="0">
                <a:solidFill>
                  <a:srgbClr val="000000"/>
                </a:solidFill>
              </a:rPr>
              <a:t> VTP pruning</a:t>
            </a: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: Enabled or d</a:t>
            </a:r>
            <a:r>
              <a:rPr lang="en-US" altLang="en-US" b="0">
                <a:solidFill>
                  <a:srgbClr val="000000"/>
                </a:solidFill>
              </a:rPr>
              <a:t>isabled (model specific)</a:t>
            </a:r>
          </a:p>
          <a:p>
            <a:pPr lvl="2">
              <a:buClr>
                <a:srgbClr val="306774"/>
              </a:buClr>
            </a:pPr>
            <a:r>
              <a:rPr lang="en-US" altLang="en-US" b="0">
                <a:solidFill>
                  <a:srgbClr val="000000"/>
                </a:solidFill>
              </a:rPr>
              <a:t> VTP password</a:t>
            </a: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en-US" b="0">
                <a:solidFill>
                  <a:srgbClr val="000000"/>
                </a:solidFill>
              </a:rPr>
              <a:t>Null</a:t>
            </a:r>
          </a:p>
          <a:p>
            <a:pPr lvl="2">
              <a:buClr>
                <a:srgbClr val="306774"/>
              </a:buClr>
            </a:pPr>
            <a:r>
              <a:rPr lang="en-US" altLang="en-US" b="0">
                <a:solidFill>
                  <a:srgbClr val="000000"/>
                </a:solidFill>
              </a:rPr>
              <a:t> VTP version</a:t>
            </a:r>
            <a:r>
              <a:rPr lang="en-US" altLang="en-US" b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en-US" b="0">
                <a:solidFill>
                  <a:srgbClr val="000000"/>
                </a:solidFill>
              </a:rPr>
              <a:t>Version 1</a:t>
            </a:r>
          </a:p>
          <a:p>
            <a:pPr lvl="1">
              <a:buClr>
                <a:srgbClr val="306774"/>
              </a:buClr>
            </a:pPr>
            <a:r>
              <a:rPr lang="en-US" altLang="en-US" b="0">
                <a:solidFill>
                  <a:srgbClr val="000000"/>
                </a:solidFill>
              </a:rPr>
              <a:t>A new switch can automatically become part of a domain once it receives an advertisement from a server.</a:t>
            </a:r>
          </a:p>
          <a:p>
            <a:pPr lvl="1">
              <a:buClr>
                <a:srgbClr val="306774"/>
              </a:buClr>
            </a:pPr>
            <a:r>
              <a:rPr lang="en-US" altLang="en-US" b="0">
                <a:solidFill>
                  <a:srgbClr val="000000"/>
                </a:solidFill>
              </a:rPr>
              <a:t>A VTP client can overwrite a VTP server database if the client has a higher revision number.</a:t>
            </a:r>
          </a:p>
          <a:p>
            <a:pPr lvl="1">
              <a:buClr>
                <a:srgbClr val="306774"/>
              </a:buClr>
            </a:pPr>
            <a:r>
              <a:rPr lang="en-US" altLang="en-US" b="0">
                <a:solidFill>
                  <a:srgbClr val="000000"/>
                </a:solidFill>
              </a:rPr>
              <a:t>A domain name cannot be removed after it is assigned; it can only be reassigned.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35069FDF-7F37-7389-3274-BCA2FACA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" y="1720850"/>
            <a:ext cx="8924925" cy="163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02" tIns="45703" rIns="91402" bIns="45703"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SwitchX#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configure terminal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SwitchX(config)#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vtp mode [server | client | transparent]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SwitchX(config)#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vtp domain </a:t>
            </a:r>
            <a: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domain-name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SwitchX(config)#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vtp password </a:t>
            </a:r>
            <a: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password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SwitchX(config)# end</a:t>
            </a: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F5C021B6-6F0F-98BA-E1AC-ADDD683B6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VTP Domain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094E107-3079-5FED-38D3-59F56414B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Configuring VLANs and Trunks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ABC57A9-06CC-94FE-4703-35D3A6BB4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1568450"/>
            <a:ext cx="8447087" cy="30178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200" b="0"/>
              <a:t>Configure and verify VTP.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200" b="0"/>
              <a:t>Configure and verify 802.1Q trunks.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200" b="0"/>
              <a:t>Create or modify a VLAN on the VTP server switch.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200" b="0"/>
              <a:t>Assign switch ports to a VLAN and verify.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200" b="0"/>
              <a:t>Execute adds, moves, and changes.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200" b="0"/>
              <a:t>Save the VLAN configuration.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F29F386-E521-5B51-8A50-CF777A726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488" y="546100"/>
            <a:ext cx="2851150" cy="482600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20" dirty="0"/>
              <a:t>VLAN</a:t>
            </a:r>
            <a:r>
              <a:rPr spc="-10" dirty="0"/>
              <a:t> </a:t>
            </a:r>
            <a:r>
              <a:rPr spc="-15" dirty="0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FE73EC-AC71-D77C-B07C-C9AF6219F0D8}"/>
              </a:ext>
            </a:extLst>
          </p:cNvPr>
          <p:cNvSpPr/>
          <p:nvPr/>
        </p:nvSpPr>
        <p:spPr>
          <a:xfrm>
            <a:off x="985838" y="1524000"/>
            <a:ext cx="25908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32A23-529C-E75D-222F-BF49EB5F754F}"/>
              </a:ext>
            </a:extLst>
          </p:cNvPr>
          <p:cNvSpPr/>
          <p:nvPr/>
        </p:nvSpPr>
        <p:spPr>
          <a:xfrm>
            <a:off x="985838" y="15240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3B400-BD2C-22E2-9944-369D1D650D00}"/>
              </a:ext>
            </a:extLst>
          </p:cNvPr>
          <p:cNvSpPr/>
          <p:nvPr/>
        </p:nvSpPr>
        <p:spPr>
          <a:xfrm>
            <a:off x="989013" y="25908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A2D5C-7F6F-32D9-AB36-D3ECCD2C45DE}"/>
              </a:ext>
            </a:extLst>
          </p:cNvPr>
          <p:cNvSpPr/>
          <p:nvPr/>
        </p:nvSpPr>
        <p:spPr>
          <a:xfrm>
            <a:off x="981075" y="36576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C40F3-D37F-AC69-ED60-588CFF949354}"/>
              </a:ext>
            </a:extLst>
          </p:cNvPr>
          <p:cNvSpPr/>
          <p:nvPr/>
        </p:nvSpPr>
        <p:spPr>
          <a:xfrm>
            <a:off x="989013" y="47244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EC47DF-706E-BBA0-29BA-E676C92E0264}"/>
              </a:ext>
            </a:extLst>
          </p:cNvPr>
          <p:cNvSpPr/>
          <p:nvPr/>
        </p:nvSpPr>
        <p:spPr>
          <a:xfrm>
            <a:off x="5414963" y="1524000"/>
            <a:ext cx="25908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DB0CAE-E488-322A-9281-AB2554CD376C}"/>
              </a:ext>
            </a:extLst>
          </p:cNvPr>
          <p:cNvSpPr/>
          <p:nvPr/>
        </p:nvSpPr>
        <p:spPr>
          <a:xfrm>
            <a:off x="5414963" y="15240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6A2C9-D4A0-9B57-331B-66D07D9E5F00}"/>
              </a:ext>
            </a:extLst>
          </p:cNvPr>
          <p:cNvSpPr/>
          <p:nvPr/>
        </p:nvSpPr>
        <p:spPr>
          <a:xfrm>
            <a:off x="5418138" y="25908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D5200C-8841-03ED-0229-338C73A3C0D9}"/>
              </a:ext>
            </a:extLst>
          </p:cNvPr>
          <p:cNvSpPr/>
          <p:nvPr/>
        </p:nvSpPr>
        <p:spPr>
          <a:xfrm>
            <a:off x="5410200" y="36576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4202D-3052-5A26-342C-98D642C61110}"/>
              </a:ext>
            </a:extLst>
          </p:cNvPr>
          <p:cNvSpPr/>
          <p:nvPr/>
        </p:nvSpPr>
        <p:spPr>
          <a:xfrm>
            <a:off x="5418138" y="47244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4</a:t>
            </a:r>
          </a:p>
        </p:txBody>
      </p:sp>
      <p:sp>
        <p:nvSpPr>
          <p:cNvPr id="17421" name="TextBox 15">
            <a:extLst>
              <a:ext uri="{FF2B5EF4-FFF2-40B4-BE49-F238E27FC236}">
                <a16:creationId xmlns:a16="http://schemas.microsoft.com/office/drawing/2014/main" id="{E253F212-4EC4-F65A-46C6-2F85B6AD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6019800"/>
            <a:ext cx="25828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rgbClr val="000000"/>
                </a:solidFill>
                <a:cs typeface="Arial" panose="020B0604020202020204" pitchFamily="34" charset="0"/>
              </a:rPr>
              <a:t>Switch A</a:t>
            </a:r>
          </a:p>
        </p:txBody>
      </p:sp>
      <p:sp>
        <p:nvSpPr>
          <p:cNvPr id="17422" name="TextBox 16">
            <a:extLst>
              <a:ext uri="{FF2B5EF4-FFF2-40B4-BE49-F238E27FC236}">
                <a16:creationId xmlns:a16="http://schemas.microsoft.com/office/drawing/2014/main" id="{420C45D0-758F-D85A-9901-C0AC15A8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6019800"/>
            <a:ext cx="25828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rgbClr val="000000"/>
                </a:solidFill>
                <a:cs typeface="Arial" panose="020B0604020202020204" pitchFamily="34" charset="0"/>
              </a:rPr>
              <a:t>Switch A</a:t>
            </a:r>
          </a:p>
        </p:txBody>
      </p:sp>
      <p:sp>
        <p:nvSpPr>
          <p:cNvPr id="17423" name="TextBox 17">
            <a:extLst>
              <a:ext uri="{FF2B5EF4-FFF2-40B4-BE49-F238E27FC236}">
                <a16:creationId xmlns:a16="http://schemas.microsoft.com/office/drawing/2014/main" id="{76C32E1B-BC37-1360-EE84-9A96E391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438275"/>
            <a:ext cx="990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F0/1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F0/2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F0/3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altLang="en-US" sz="2200" b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F0/4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F0/5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altLang="en-US" sz="2200" b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F0/6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F0/7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F0/24</a:t>
            </a:r>
          </a:p>
        </p:txBody>
      </p:sp>
      <p:sp>
        <p:nvSpPr>
          <p:cNvPr id="17424" name="TextBox 18">
            <a:extLst>
              <a:ext uri="{FF2B5EF4-FFF2-40B4-BE49-F238E27FC236}">
                <a16:creationId xmlns:a16="http://schemas.microsoft.com/office/drawing/2014/main" id="{22F59CA0-342C-D31E-90F0-3BE9EB376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438275"/>
            <a:ext cx="990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F0/1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F0/2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F0/3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altLang="en-US" sz="2200" b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F0/4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F0/5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altLang="en-US" sz="2200" b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F0/6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F0/7</a:t>
            </a:r>
          </a:p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b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F0/24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1FBC9F5D-9C1C-DB0B-7D78-2B2465C0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4102100"/>
            <a:ext cx="1393825" cy="182563"/>
          </a:xfrm>
          <a:prstGeom prst="rect">
            <a:avLst/>
          </a:prstGeom>
          <a:solidFill>
            <a:srgbClr val="F0C5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000">
              <a:solidFill>
                <a:srgbClr val="000000"/>
              </a:solidFill>
            </a:endParaRP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82187EAA-9BBF-143F-6270-2ABB2FFB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4329113"/>
            <a:ext cx="603250" cy="182562"/>
          </a:xfrm>
          <a:prstGeom prst="rect">
            <a:avLst/>
          </a:prstGeom>
          <a:solidFill>
            <a:srgbClr val="F0C5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000">
              <a:solidFill>
                <a:srgbClr val="000000"/>
              </a:solidFill>
            </a:endParaRPr>
          </a:p>
        </p:txBody>
      </p:sp>
      <p:sp>
        <p:nvSpPr>
          <p:cNvPr id="45060" name="Rectangle 10">
            <a:extLst>
              <a:ext uri="{FF2B5EF4-FFF2-40B4-BE49-F238E27FC236}">
                <a16:creationId xmlns:a16="http://schemas.microsoft.com/office/drawing/2014/main" id="{819504DB-8749-EDF8-8253-77292595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4541838"/>
            <a:ext cx="1066800" cy="182562"/>
          </a:xfrm>
          <a:prstGeom prst="rect">
            <a:avLst/>
          </a:prstGeom>
          <a:solidFill>
            <a:srgbClr val="F0C5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000">
              <a:solidFill>
                <a:srgbClr val="000000"/>
              </a:solidFill>
            </a:endParaRPr>
          </a:p>
        </p:txBody>
      </p:sp>
      <p:sp>
        <p:nvSpPr>
          <p:cNvPr id="45061" name="Rectangle 9">
            <a:extLst>
              <a:ext uri="{FF2B5EF4-FFF2-40B4-BE49-F238E27FC236}">
                <a16:creationId xmlns:a16="http://schemas.microsoft.com/office/drawing/2014/main" id="{0367BBA2-2051-759B-BE56-8BCA893C9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3414713"/>
            <a:ext cx="255587" cy="182562"/>
          </a:xfrm>
          <a:prstGeom prst="rect">
            <a:avLst/>
          </a:prstGeom>
          <a:solidFill>
            <a:srgbClr val="F0C5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000">
              <a:solidFill>
                <a:srgbClr val="000000"/>
              </a:solidFill>
            </a:endParaRP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2477047A-E2C2-B8AD-9EF7-C88886D38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617663"/>
            <a:ext cx="8732837" cy="45243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77863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77863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77863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77863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77863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778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778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778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7786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SwitchX(config)#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vtp domain ICND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Changing VTP domain name to ICND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SwitchX(config)#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vtp mode transparent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Setting device to VTP TRANSPARENT mode.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SwitchX(config)#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SwitchX#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show vtp status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VTP Version                     : 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Configuration Revision          : 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Maximum VLANs supported locally : 64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Number of existing VLANs        : 17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VTP Operating Mode              : Transparent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VTP Domain Name                 : ICND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VTP Pruning Mode                : Disabled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VTP V2 Mode                     : Disabled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VTP Traps Generation            : Disabled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MD5 digest                      : 0x7D 0x6E 0x5E 0x3D 0xAF 0xA0 0x2F 0xAA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Configuration last modified by 10.1.1.4 at 3-3-93 20:08:05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SwitchX#</a:t>
            </a:r>
          </a:p>
        </p:txBody>
      </p:sp>
      <p:sp>
        <p:nvSpPr>
          <p:cNvPr id="45063" name="Rectangle 12">
            <a:extLst>
              <a:ext uri="{FF2B5EF4-FFF2-40B4-BE49-F238E27FC236}">
                <a16:creationId xmlns:a16="http://schemas.microsoft.com/office/drawing/2014/main" id="{CC7606FA-C552-F9E0-ECB8-FC0095CF9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VTP Configuration and Verification Example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>
            <a:extLst>
              <a:ext uri="{FF2B5EF4-FFF2-40B4-BE49-F238E27FC236}">
                <a16:creationId xmlns:a16="http://schemas.microsoft.com/office/drawing/2014/main" id="{5E755357-7322-0BB6-7C16-5111A91DB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485900"/>
            <a:ext cx="8391525" cy="3571875"/>
          </a:xfrm>
        </p:spPr>
        <p:txBody>
          <a:bodyPr/>
          <a:lstStyle/>
          <a:p>
            <a:pPr lvl="1"/>
            <a:r>
              <a:rPr lang="en-US" altLang="en-US" sz="2200" b="0"/>
              <a:t>When using VTP, the switch must be in VTP server or transparent mode to add, change, or delete VLANs. </a:t>
            </a:r>
          </a:p>
          <a:p>
            <a:pPr lvl="1"/>
            <a:r>
              <a:rPr lang="en-US" altLang="en-US" sz="2200" b="0"/>
              <a:t>When you make VLAN changes from a switch in VTP server mode, the change is propagated to other switches in the VTP domain.</a:t>
            </a:r>
          </a:p>
          <a:p>
            <a:pPr lvl="1"/>
            <a:r>
              <a:rPr lang="en-US" altLang="en-US" sz="2200" b="0"/>
              <a:t>Changing VLANs typically implies changing IP networks. </a:t>
            </a:r>
          </a:p>
          <a:p>
            <a:pPr lvl="1"/>
            <a:r>
              <a:rPr lang="en-US" altLang="en-US" sz="2200" b="0"/>
              <a:t>After a port is reassigned to a new VLAN, that port is automatically removed from its previous VLAN.</a:t>
            </a:r>
          </a:p>
          <a:p>
            <a:pPr lvl="1"/>
            <a:r>
              <a:rPr lang="en-US" altLang="en-US" sz="2200" b="0"/>
              <a:t>When you delete a VLAN, any ports in that VLAN that are not moved to an active VLAN will be unable to communicate with other stations. </a:t>
            </a:r>
          </a:p>
          <a:p>
            <a:endParaRPr lang="en-US" altLang="en-US" sz="2200" b="0"/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45F8ED35-343E-6DFA-6869-344289D40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Executing Adds, Moves, and Changes </a:t>
            </a:r>
            <a:br>
              <a:rPr lang="en-US" altLang="en-US"/>
            </a:br>
            <a:r>
              <a:rPr lang="en-US" altLang="en-US"/>
              <a:t>for VLANs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3">
            <a:extLst>
              <a:ext uri="{FF2B5EF4-FFF2-40B4-BE49-F238E27FC236}">
                <a16:creationId xmlns:a16="http://schemas.microsoft.com/office/drawing/2014/main" id="{EFA4760B-FE91-A70A-BE94-E975DBD8251D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2357438"/>
            <a:ext cx="3810000" cy="2025650"/>
            <a:chOff x="3272" y="1316"/>
            <a:chExt cx="1889" cy="1002"/>
          </a:xfrm>
        </p:grpSpPr>
        <p:sp>
          <p:nvSpPr>
            <p:cNvPr id="47107" name="AutoShape 4">
              <a:extLst>
                <a:ext uri="{FF2B5EF4-FFF2-40B4-BE49-F238E27FC236}">
                  <a16:creationId xmlns:a16="http://schemas.microsoft.com/office/drawing/2014/main" id="{09782EA5-883C-58A6-4CD5-5930C3DFC5D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08" name="Rectangle 5">
              <a:extLst>
                <a:ext uri="{FF2B5EF4-FFF2-40B4-BE49-F238E27FC236}">
                  <a16:creationId xmlns:a16="http://schemas.microsoft.com/office/drawing/2014/main" id="{18201E35-C12D-6152-4A61-C9A5B446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5000"/>
                </a:lnSpc>
                <a:spcBef>
                  <a:spcPct val="35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5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000"/>
            </a:p>
          </p:txBody>
        </p:sp>
        <p:sp>
          <p:nvSpPr>
            <p:cNvPr id="47109" name="Freeform 6">
              <a:extLst>
                <a:ext uri="{FF2B5EF4-FFF2-40B4-BE49-F238E27FC236}">
                  <a16:creationId xmlns:a16="http://schemas.microsoft.com/office/drawing/2014/main" id="{4C7A0F83-49AD-7E0F-57DA-4203A4155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Freeform 7">
              <a:extLst>
                <a:ext uri="{FF2B5EF4-FFF2-40B4-BE49-F238E27FC236}">
                  <a16:creationId xmlns:a16="http://schemas.microsoft.com/office/drawing/2014/main" id="{ED908206-825A-0C96-C592-28DBEB0A7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Freeform 8">
              <a:extLst>
                <a:ext uri="{FF2B5EF4-FFF2-40B4-BE49-F238E27FC236}">
                  <a16:creationId xmlns:a16="http://schemas.microsoft.com/office/drawing/2014/main" id="{40EB83FC-599E-EDEB-7603-F47731D7D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Freeform 9">
              <a:extLst>
                <a:ext uri="{FF2B5EF4-FFF2-40B4-BE49-F238E27FC236}">
                  <a16:creationId xmlns:a16="http://schemas.microsoft.com/office/drawing/2014/main" id="{F1444608-F321-FFC1-9811-24DAC4675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21474836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Freeform 10">
              <a:extLst>
                <a:ext uri="{FF2B5EF4-FFF2-40B4-BE49-F238E27FC236}">
                  <a16:creationId xmlns:a16="http://schemas.microsoft.com/office/drawing/2014/main" id="{9ED41BA4-F286-FCB0-20D7-291651A7E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Freeform 11">
              <a:extLst>
                <a:ext uri="{FF2B5EF4-FFF2-40B4-BE49-F238E27FC236}">
                  <a16:creationId xmlns:a16="http://schemas.microsoft.com/office/drawing/2014/main" id="{27543972-3BDB-A8B5-637E-057D93E3A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Freeform 12">
              <a:extLst>
                <a:ext uri="{FF2B5EF4-FFF2-40B4-BE49-F238E27FC236}">
                  <a16:creationId xmlns:a16="http://schemas.microsoft.com/office/drawing/2014/main" id="{6ECB010C-C5FB-085B-54CB-6CB7EFEE3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Freeform 13">
              <a:extLst>
                <a:ext uri="{FF2B5EF4-FFF2-40B4-BE49-F238E27FC236}">
                  <a16:creationId xmlns:a16="http://schemas.microsoft.com/office/drawing/2014/main" id="{D1B6662C-B0A6-65D3-FDA1-03BDBC2CC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Freeform 14">
              <a:extLst>
                <a:ext uri="{FF2B5EF4-FFF2-40B4-BE49-F238E27FC236}">
                  <a16:creationId xmlns:a16="http://schemas.microsoft.com/office/drawing/2014/main" id="{EC42227C-B5CF-9523-DE40-3FFC72A4C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147483647 w 20"/>
                <a:gd name="T1" fmla="*/ 2147483647 h 39"/>
                <a:gd name="T2" fmla="*/ 2147483647 w 20"/>
                <a:gd name="T3" fmla="*/ 0 h 39"/>
                <a:gd name="T4" fmla="*/ 0 w 20"/>
                <a:gd name="T5" fmla="*/ 2147483647 h 39"/>
                <a:gd name="T6" fmla="*/ 0 w 20"/>
                <a:gd name="T7" fmla="*/ 2147483647 h 39"/>
                <a:gd name="T8" fmla="*/ 2147483647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Freeform 15">
              <a:extLst>
                <a:ext uri="{FF2B5EF4-FFF2-40B4-BE49-F238E27FC236}">
                  <a16:creationId xmlns:a16="http://schemas.microsoft.com/office/drawing/2014/main" id="{30EDA5AA-24CB-A610-4E00-0141B03B8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Freeform 16">
              <a:extLst>
                <a:ext uri="{FF2B5EF4-FFF2-40B4-BE49-F238E27FC236}">
                  <a16:creationId xmlns:a16="http://schemas.microsoft.com/office/drawing/2014/main" id="{3722823B-9CD2-4B3E-8DFC-B65637795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Freeform 17">
              <a:extLst>
                <a:ext uri="{FF2B5EF4-FFF2-40B4-BE49-F238E27FC236}">
                  <a16:creationId xmlns:a16="http://schemas.microsoft.com/office/drawing/2014/main" id="{4D10F621-AA30-EB98-A7A0-4B868A05A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Freeform 18">
              <a:extLst>
                <a:ext uri="{FF2B5EF4-FFF2-40B4-BE49-F238E27FC236}">
                  <a16:creationId xmlns:a16="http://schemas.microsoft.com/office/drawing/2014/main" id="{5A5898A0-EF5B-1910-6FA3-3790776D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78A776A-31A4-8476-CEA1-0A491B51E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488" y="546100"/>
            <a:ext cx="2851150" cy="482600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20" dirty="0"/>
              <a:t>VLAN</a:t>
            </a:r>
            <a:r>
              <a:rPr spc="-10" dirty="0"/>
              <a:t> </a:t>
            </a:r>
            <a:r>
              <a:rPr spc="-15" dirty="0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17848D-7FF5-0F9D-CA71-EBCECFAD7F8F}"/>
              </a:ext>
            </a:extLst>
          </p:cNvPr>
          <p:cNvSpPr/>
          <p:nvPr/>
        </p:nvSpPr>
        <p:spPr>
          <a:xfrm>
            <a:off x="1601788" y="2084388"/>
            <a:ext cx="235585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529F7-7097-282F-A85F-739584160ADB}"/>
              </a:ext>
            </a:extLst>
          </p:cNvPr>
          <p:cNvSpPr/>
          <p:nvPr/>
        </p:nvSpPr>
        <p:spPr>
          <a:xfrm>
            <a:off x="1601788" y="2084388"/>
            <a:ext cx="2355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D6972-4563-650F-27BB-431DB99E03D4}"/>
              </a:ext>
            </a:extLst>
          </p:cNvPr>
          <p:cNvSpPr/>
          <p:nvPr/>
        </p:nvSpPr>
        <p:spPr>
          <a:xfrm>
            <a:off x="1604963" y="3151188"/>
            <a:ext cx="23574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635E9-BEF8-DC7C-0369-636DEEDA88D7}"/>
              </a:ext>
            </a:extLst>
          </p:cNvPr>
          <p:cNvSpPr/>
          <p:nvPr/>
        </p:nvSpPr>
        <p:spPr>
          <a:xfrm>
            <a:off x="1597025" y="4217988"/>
            <a:ext cx="23574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64938-2A19-6E3F-72C3-364CF0D67262}"/>
              </a:ext>
            </a:extLst>
          </p:cNvPr>
          <p:cNvSpPr/>
          <p:nvPr/>
        </p:nvSpPr>
        <p:spPr>
          <a:xfrm>
            <a:off x="1601788" y="5284788"/>
            <a:ext cx="23574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sp>
        <p:nvSpPr>
          <p:cNvPr id="18440" name="TextBox 15">
            <a:extLst>
              <a:ext uri="{FF2B5EF4-FFF2-40B4-BE49-F238E27FC236}">
                <a16:creationId xmlns:a16="http://schemas.microsoft.com/office/drawing/2014/main" id="{585FE050-EF4B-939F-8059-53B776C0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6199188"/>
            <a:ext cx="2582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rgbClr val="000000"/>
                </a:solidFill>
                <a:cs typeface="Arial" panose="020B0604020202020204" pitchFamily="34" charset="0"/>
              </a:rPr>
              <a:t>Switch A</a:t>
            </a:r>
          </a:p>
        </p:txBody>
      </p:sp>
      <p:sp>
        <p:nvSpPr>
          <p:cNvPr id="18441" name="TextBox 16">
            <a:extLst>
              <a:ext uri="{FF2B5EF4-FFF2-40B4-BE49-F238E27FC236}">
                <a16:creationId xmlns:a16="http://schemas.microsoft.com/office/drawing/2014/main" id="{673591F4-71AB-2A6C-A8E9-586EA16E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48388"/>
            <a:ext cx="2582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>
                <a:solidFill>
                  <a:srgbClr val="000000"/>
                </a:solidFill>
                <a:cs typeface="Arial" panose="020B0604020202020204" pitchFamily="34" charset="0"/>
              </a:rPr>
              <a:t>Switch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16025-359C-0024-322B-2260CFBA38C5}"/>
              </a:ext>
            </a:extLst>
          </p:cNvPr>
          <p:cNvSpPr/>
          <p:nvPr/>
        </p:nvSpPr>
        <p:spPr>
          <a:xfrm>
            <a:off x="5110163" y="2084388"/>
            <a:ext cx="235585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312891-9F20-0829-B36D-1F74C6D93912}"/>
              </a:ext>
            </a:extLst>
          </p:cNvPr>
          <p:cNvSpPr/>
          <p:nvPr/>
        </p:nvSpPr>
        <p:spPr>
          <a:xfrm>
            <a:off x="5110163" y="2084388"/>
            <a:ext cx="2355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74353-DC05-3854-7E19-2B636D8FE587}"/>
              </a:ext>
            </a:extLst>
          </p:cNvPr>
          <p:cNvSpPr/>
          <p:nvPr/>
        </p:nvSpPr>
        <p:spPr>
          <a:xfrm>
            <a:off x="5113338" y="3151188"/>
            <a:ext cx="23574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08456C-270F-A04B-B276-81D5F84EFF62}"/>
              </a:ext>
            </a:extLst>
          </p:cNvPr>
          <p:cNvSpPr/>
          <p:nvPr/>
        </p:nvSpPr>
        <p:spPr>
          <a:xfrm>
            <a:off x="5105400" y="4217988"/>
            <a:ext cx="23574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FE3BF2-CEBE-42BA-A596-4C7BCE101F13}"/>
              </a:ext>
            </a:extLst>
          </p:cNvPr>
          <p:cNvSpPr/>
          <p:nvPr/>
        </p:nvSpPr>
        <p:spPr>
          <a:xfrm>
            <a:off x="5113338" y="5284788"/>
            <a:ext cx="23574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sz="2200" b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pic>
        <p:nvPicPr>
          <p:cNvPr id="18447" name="Picture 3">
            <a:extLst>
              <a:ext uri="{FF2B5EF4-FFF2-40B4-BE49-F238E27FC236}">
                <a16:creationId xmlns:a16="http://schemas.microsoft.com/office/drawing/2014/main" id="{87C00E42-4015-9E8E-7BCB-C7120AA1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6788"/>
            <a:ext cx="636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4">
            <a:extLst>
              <a:ext uri="{FF2B5EF4-FFF2-40B4-BE49-F238E27FC236}">
                <a16:creationId xmlns:a16="http://schemas.microsoft.com/office/drawing/2014/main" id="{DE65162A-3CA8-6BB4-B488-E3C373A7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294063"/>
            <a:ext cx="6381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25">
            <a:extLst>
              <a:ext uri="{FF2B5EF4-FFF2-40B4-BE49-F238E27FC236}">
                <a16:creationId xmlns:a16="http://schemas.microsoft.com/office/drawing/2014/main" id="{2CC78647-A1C2-B92E-C6CE-5D59EB534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6575"/>
            <a:ext cx="636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6">
            <a:extLst>
              <a:ext uri="{FF2B5EF4-FFF2-40B4-BE49-F238E27FC236}">
                <a16:creationId xmlns:a16="http://schemas.microsoft.com/office/drawing/2014/main" id="{63158F9C-0C64-D91B-AEA4-ABE5AB6A1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5389563"/>
            <a:ext cx="6381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1" name="Picture 27">
            <a:extLst>
              <a:ext uri="{FF2B5EF4-FFF2-40B4-BE49-F238E27FC236}">
                <a16:creationId xmlns:a16="http://schemas.microsoft.com/office/drawing/2014/main" id="{92730E74-7B51-2189-B41B-381D32BF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2224088"/>
            <a:ext cx="636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Picture 28">
            <a:extLst>
              <a:ext uri="{FF2B5EF4-FFF2-40B4-BE49-F238E27FC236}">
                <a16:creationId xmlns:a16="http://schemas.microsoft.com/office/drawing/2014/main" id="{7788EED0-AF7C-5047-C326-78721D2A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3282950"/>
            <a:ext cx="6365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Picture 29">
            <a:extLst>
              <a:ext uri="{FF2B5EF4-FFF2-40B4-BE49-F238E27FC236}">
                <a16:creationId xmlns:a16="http://schemas.microsoft.com/office/drawing/2014/main" id="{00577280-F7B8-EF94-FB43-0809E9C76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4333875"/>
            <a:ext cx="636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30">
            <a:extLst>
              <a:ext uri="{FF2B5EF4-FFF2-40B4-BE49-F238E27FC236}">
                <a16:creationId xmlns:a16="http://schemas.microsoft.com/office/drawing/2014/main" id="{ED544891-5230-4CFE-7B8C-E5D70D9D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5378450"/>
            <a:ext cx="6365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2D4C1E-62AB-C2CE-7729-3013944A41C3}"/>
              </a:ext>
            </a:extLst>
          </p:cNvPr>
          <p:cNvCxnSpPr>
            <a:stCxn id="18447" idx="3"/>
            <a:endCxn id="5" idx="1"/>
          </p:cNvCxnSpPr>
          <p:nvPr/>
        </p:nvCxnSpPr>
        <p:spPr>
          <a:xfrm>
            <a:off x="636588" y="2541588"/>
            <a:ext cx="96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1F1ED-D502-32F5-9CFD-3EF4A44DC4C7}"/>
              </a:ext>
            </a:extLst>
          </p:cNvPr>
          <p:cNvCxnSpPr/>
          <p:nvPr/>
        </p:nvCxnSpPr>
        <p:spPr>
          <a:xfrm>
            <a:off x="633413" y="3608388"/>
            <a:ext cx="9636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0D1444-469C-C348-930D-B484A9CEB610}"/>
              </a:ext>
            </a:extLst>
          </p:cNvPr>
          <p:cNvCxnSpPr/>
          <p:nvPr/>
        </p:nvCxnSpPr>
        <p:spPr>
          <a:xfrm>
            <a:off x="633413" y="4598988"/>
            <a:ext cx="9636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112C24-F41B-38DF-AB2C-E0D9BC5EAA73}"/>
              </a:ext>
            </a:extLst>
          </p:cNvPr>
          <p:cNvCxnSpPr>
            <a:endCxn id="10" idx="1"/>
          </p:cNvCxnSpPr>
          <p:nvPr/>
        </p:nvCxnSpPr>
        <p:spPr>
          <a:xfrm flipV="1">
            <a:off x="533400" y="5741988"/>
            <a:ext cx="1068388" cy="3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F9FB7-E27E-B2A9-5CA3-6FFD5E4719F0}"/>
              </a:ext>
            </a:extLst>
          </p:cNvPr>
          <p:cNvCxnSpPr>
            <a:endCxn id="18451" idx="1"/>
          </p:cNvCxnSpPr>
          <p:nvPr/>
        </p:nvCxnSpPr>
        <p:spPr>
          <a:xfrm flipV="1">
            <a:off x="7462838" y="2528888"/>
            <a:ext cx="1039812" cy="12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C3FB9D-F3D0-7640-A9DB-EB1E1F629F63}"/>
              </a:ext>
            </a:extLst>
          </p:cNvPr>
          <p:cNvCxnSpPr/>
          <p:nvPr/>
        </p:nvCxnSpPr>
        <p:spPr>
          <a:xfrm flipV="1">
            <a:off x="7475538" y="3595688"/>
            <a:ext cx="1039812" cy="12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89C471-BB8B-9C97-D4E4-E30B4F253221}"/>
              </a:ext>
            </a:extLst>
          </p:cNvPr>
          <p:cNvCxnSpPr/>
          <p:nvPr/>
        </p:nvCxnSpPr>
        <p:spPr>
          <a:xfrm flipV="1">
            <a:off x="7493000" y="4662488"/>
            <a:ext cx="1039813" cy="12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69ADA0-A229-42F4-74A9-EB9644E454A6}"/>
              </a:ext>
            </a:extLst>
          </p:cNvPr>
          <p:cNvCxnSpPr/>
          <p:nvPr/>
        </p:nvCxnSpPr>
        <p:spPr>
          <a:xfrm flipV="1">
            <a:off x="7466013" y="5724525"/>
            <a:ext cx="1041400" cy="11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C509F2-3233-63E1-BCD3-4B9468D4C97E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3957638" y="2541588"/>
            <a:ext cx="1152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2F53A5-33EA-56DA-61CB-ACC2D992C3EF}"/>
              </a:ext>
            </a:extLst>
          </p:cNvPr>
          <p:cNvCxnSpPr/>
          <p:nvPr/>
        </p:nvCxnSpPr>
        <p:spPr>
          <a:xfrm>
            <a:off x="3886200" y="3595688"/>
            <a:ext cx="11509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4ACD9F-81BA-D477-9DDA-1562F1CDAA7D}"/>
              </a:ext>
            </a:extLst>
          </p:cNvPr>
          <p:cNvCxnSpPr/>
          <p:nvPr/>
        </p:nvCxnSpPr>
        <p:spPr>
          <a:xfrm>
            <a:off x="3954463" y="4675188"/>
            <a:ext cx="11509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E83112-3B34-74CD-5FA0-56FAAFD4D472}"/>
              </a:ext>
            </a:extLst>
          </p:cNvPr>
          <p:cNvCxnSpPr/>
          <p:nvPr/>
        </p:nvCxnSpPr>
        <p:spPr>
          <a:xfrm>
            <a:off x="3962400" y="5699125"/>
            <a:ext cx="11509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7" name="TextBox 50">
            <a:extLst>
              <a:ext uri="{FF2B5EF4-FFF2-40B4-BE49-F238E27FC236}">
                <a16:creationId xmlns:a16="http://schemas.microsoft.com/office/drawing/2014/main" id="{6D52C737-A30E-729A-6085-727A0DDF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2109788"/>
            <a:ext cx="879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F0/1</a:t>
            </a:r>
          </a:p>
        </p:txBody>
      </p:sp>
      <p:sp>
        <p:nvSpPr>
          <p:cNvPr id="18468" name="TextBox 51">
            <a:extLst>
              <a:ext uri="{FF2B5EF4-FFF2-40B4-BE49-F238E27FC236}">
                <a16:creationId xmlns:a16="http://schemas.microsoft.com/office/drawing/2014/main" id="{E757C6E0-6402-36F3-6CE9-DD20992DA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3205163"/>
            <a:ext cx="87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F0/4</a:t>
            </a:r>
          </a:p>
        </p:txBody>
      </p:sp>
      <p:sp>
        <p:nvSpPr>
          <p:cNvPr id="18469" name="TextBox 52">
            <a:extLst>
              <a:ext uri="{FF2B5EF4-FFF2-40B4-BE49-F238E27FC236}">
                <a16:creationId xmlns:a16="http://schemas.microsoft.com/office/drawing/2014/main" id="{FC54AADD-960F-0361-1AFB-655D734D8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4162425"/>
            <a:ext cx="879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F0/6</a:t>
            </a:r>
          </a:p>
        </p:txBody>
      </p:sp>
      <p:sp>
        <p:nvSpPr>
          <p:cNvPr id="18470" name="TextBox 53">
            <a:extLst>
              <a:ext uri="{FF2B5EF4-FFF2-40B4-BE49-F238E27FC236}">
                <a16:creationId xmlns:a16="http://schemas.microsoft.com/office/drawing/2014/main" id="{CFCBA663-1BD2-C656-8CD2-680E6037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5203825"/>
            <a:ext cx="9985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F0/24</a:t>
            </a:r>
          </a:p>
        </p:txBody>
      </p:sp>
      <p:sp>
        <p:nvSpPr>
          <p:cNvPr id="18471" name="TextBox 54">
            <a:extLst>
              <a:ext uri="{FF2B5EF4-FFF2-40B4-BE49-F238E27FC236}">
                <a16:creationId xmlns:a16="http://schemas.microsoft.com/office/drawing/2014/main" id="{2EB7ED8F-E0E4-F5C7-21E6-2C578B47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3" y="2154238"/>
            <a:ext cx="879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F0/1</a:t>
            </a:r>
          </a:p>
        </p:txBody>
      </p:sp>
      <p:sp>
        <p:nvSpPr>
          <p:cNvPr id="18472" name="TextBox 55">
            <a:extLst>
              <a:ext uri="{FF2B5EF4-FFF2-40B4-BE49-F238E27FC236}">
                <a16:creationId xmlns:a16="http://schemas.microsoft.com/office/drawing/2014/main" id="{C5C78512-E7D4-97D8-541A-DC390C2DF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063" y="3249613"/>
            <a:ext cx="879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F0/4</a:t>
            </a:r>
          </a:p>
        </p:txBody>
      </p:sp>
      <p:sp>
        <p:nvSpPr>
          <p:cNvPr id="18473" name="TextBox 56">
            <a:extLst>
              <a:ext uri="{FF2B5EF4-FFF2-40B4-BE49-F238E27FC236}">
                <a16:creationId xmlns:a16="http://schemas.microsoft.com/office/drawing/2014/main" id="{0121944A-5286-0BB3-7D5C-6AF35F5F3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063" y="4208463"/>
            <a:ext cx="87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F0/6</a:t>
            </a:r>
          </a:p>
        </p:txBody>
      </p:sp>
      <p:sp>
        <p:nvSpPr>
          <p:cNvPr id="18474" name="TextBox 57">
            <a:extLst>
              <a:ext uri="{FF2B5EF4-FFF2-40B4-BE49-F238E27FC236}">
                <a16:creationId xmlns:a16="http://schemas.microsoft.com/office/drawing/2014/main" id="{61919D8F-8D45-B750-C6FC-F045AE391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213" y="5248275"/>
            <a:ext cx="10001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F0/24</a:t>
            </a:r>
          </a:p>
        </p:txBody>
      </p:sp>
      <p:sp>
        <p:nvSpPr>
          <p:cNvPr id="18475" name="TextBox 58">
            <a:extLst>
              <a:ext uri="{FF2B5EF4-FFF2-40B4-BE49-F238E27FC236}">
                <a16:creationId xmlns:a16="http://schemas.microsoft.com/office/drawing/2014/main" id="{4B463898-C70D-6269-1389-8892AB0C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2154238"/>
            <a:ext cx="879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F0/2</a:t>
            </a:r>
          </a:p>
        </p:txBody>
      </p:sp>
      <p:sp>
        <p:nvSpPr>
          <p:cNvPr id="18476" name="TextBox 59">
            <a:extLst>
              <a:ext uri="{FF2B5EF4-FFF2-40B4-BE49-F238E27FC236}">
                <a16:creationId xmlns:a16="http://schemas.microsoft.com/office/drawing/2014/main" id="{F5B7867E-6F2B-2645-415C-36480277F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3249613"/>
            <a:ext cx="879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F0/5</a:t>
            </a:r>
          </a:p>
        </p:txBody>
      </p:sp>
      <p:sp>
        <p:nvSpPr>
          <p:cNvPr id="18477" name="TextBox 60">
            <a:extLst>
              <a:ext uri="{FF2B5EF4-FFF2-40B4-BE49-F238E27FC236}">
                <a16:creationId xmlns:a16="http://schemas.microsoft.com/office/drawing/2014/main" id="{4C360205-E5FC-269A-E97C-DF5C37DF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208463"/>
            <a:ext cx="879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F0/7</a:t>
            </a:r>
          </a:p>
        </p:txBody>
      </p:sp>
      <p:sp>
        <p:nvSpPr>
          <p:cNvPr id="18478" name="TextBox 61">
            <a:extLst>
              <a:ext uri="{FF2B5EF4-FFF2-40B4-BE49-F238E27FC236}">
                <a16:creationId xmlns:a16="http://schemas.microsoft.com/office/drawing/2014/main" id="{B28AA1F7-0B46-B2DA-92AB-A3A145E6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5248275"/>
            <a:ext cx="9985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F0/23</a:t>
            </a:r>
          </a:p>
        </p:txBody>
      </p:sp>
      <p:sp>
        <p:nvSpPr>
          <p:cNvPr id="18479" name="TextBox 49">
            <a:extLst>
              <a:ext uri="{FF2B5EF4-FFF2-40B4-BE49-F238E27FC236}">
                <a16:creationId xmlns:a16="http://schemas.microsoft.com/office/drawing/2014/main" id="{6DCF0DBF-8A71-374C-83D0-D5C6316FA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406525"/>
            <a:ext cx="9067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0">
                <a:solidFill>
                  <a:srgbClr val="000000"/>
                </a:solidFill>
                <a:cs typeface="Arial" panose="020B0604020202020204" pitchFamily="34" charset="0"/>
              </a:rPr>
              <a:t>Vlan on Switching Network : 1 broadcast-domain</a:t>
            </a:r>
          </a:p>
        </p:txBody>
      </p:sp>
      <p:sp>
        <p:nvSpPr>
          <p:cNvPr id="18480" name="Rectangle 10">
            <a:extLst>
              <a:ext uri="{FF2B5EF4-FFF2-40B4-BE49-F238E27FC236}">
                <a16:creationId xmlns:a16="http://schemas.microsoft.com/office/drawing/2014/main" id="{6D8D5763-BF1A-3951-FFC9-FAF84F4E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195897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18481" name="Rectangle 62">
            <a:extLst>
              <a:ext uri="{FF2B5EF4-FFF2-40B4-BE49-F238E27FC236}">
                <a16:creationId xmlns:a16="http://schemas.microsoft.com/office/drawing/2014/main" id="{3EC158A7-515F-C7E2-6E2F-94743F41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990850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82" name="Rectangle 63">
            <a:extLst>
              <a:ext uri="{FF2B5EF4-FFF2-40B4-BE49-F238E27FC236}">
                <a16:creationId xmlns:a16="http://schemas.microsoft.com/office/drawing/2014/main" id="{A8173681-3422-4C90-D78C-0C39C52C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397351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18483" name="Rectangle 64">
            <a:extLst>
              <a:ext uri="{FF2B5EF4-FFF2-40B4-BE49-F238E27FC236}">
                <a16:creationId xmlns:a16="http://schemas.microsoft.com/office/drawing/2014/main" id="{AA551683-0927-12A9-C898-7E8D71199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3" y="5046663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</a:p>
        </p:txBody>
      </p:sp>
      <p:sp>
        <p:nvSpPr>
          <p:cNvPr id="18484" name="Rectangle 65">
            <a:extLst>
              <a:ext uri="{FF2B5EF4-FFF2-40B4-BE49-F238E27FC236}">
                <a16:creationId xmlns:a16="http://schemas.microsoft.com/office/drawing/2014/main" id="{CFF0D792-F980-672C-B3C7-7084E2AB2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2998788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</a:rPr>
              <a:t>F</a:t>
            </a:r>
          </a:p>
        </p:txBody>
      </p:sp>
      <p:sp>
        <p:nvSpPr>
          <p:cNvPr id="18485" name="Rectangle 66">
            <a:extLst>
              <a:ext uri="{FF2B5EF4-FFF2-40B4-BE49-F238E27FC236}">
                <a16:creationId xmlns:a16="http://schemas.microsoft.com/office/drawing/2014/main" id="{1FA41574-D2C5-7F8E-72DB-879316BA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189865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</a:rPr>
              <a:t>E</a:t>
            </a:r>
          </a:p>
        </p:txBody>
      </p:sp>
      <p:sp>
        <p:nvSpPr>
          <p:cNvPr id="18486" name="Rectangle 67">
            <a:extLst>
              <a:ext uri="{FF2B5EF4-FFF2-40B4-BE49-F238E27FC236}">
                <a16:creationId xmlns:a16="http://schemas.microsoft.com/office/drawing/2014/main" id="{0CC5479E-7FCE-712E-FAE5-631BC7FD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4032250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</a:rPr>
              <a:t>G</a:t>
            </a:r>
          </a:p>
        </p:txBody>
      </p:sp>
      <p:sp>
        <p:nvSpPr>
          <p:cNvPr id="18487" name="Rectangle 68">
            <a:extLst>
              <a:ext uri="{FF2B5EF4-FFF2-40B4-BE49-F238E27FC236}">
                <a16:creationId xmlns:a16="http://schemas.microsoft.com/office/drawing/2014/main" id="{C7D2A14D-12D2-48F5-E36D-C816FD58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094288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</a:rPr>
              <a:t>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 descr="327P_002">
            <a:extLst>
              <a:ext uri="{FF2B5EF4-FFF2-40B4-BE49-F238E27FC236}">
                <a16:creationId xmlns:a16="http://schemas.microsoft.com/office/drawing/2014/main" id="{4B3BCD72-14EC-C086-EB97-7C36C892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292225"/>
            <a:ext cx="624363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8">
            <a:extLst>
              <a:ext uri="{FF2B5EF4-FFF2-40B4-BE49-F238E27FC236}">
                <a16:creationId xmlns:a16="http://schemas.microsoft.com/office/drawing/2014/main" id="{FA349409-AD0A-76AC-D2AE-D51BC6F67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VLAN Overview</a:t>
            </a:r>
          </a:p>
        </p:txBody>
      </p:sp>
      <p:sp>
        <p:nvSpPr>
          <p:cNvPr id="19460" name="Text Box 10">
            <a:extLst>
              <a:ext uri="{FF2B5EF4-FFF2-40B4-BE49-F238E27FC236}">
                <a16:creationId xmlns:a16="http://schemas.microsoft.com/office/drawing/2014/main" id="{D7A004BF-DABC-018F-CEC6-6CEDE48D5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6134100"/>
            <a:ext cx="69516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77800" indent="-1778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0">
                <a:solidFill>
                  <a:schemeClr val="accent2"/>
                </a:solidFill>
              </a:rPr>
              <a:t>VLAN = Broadcast Domain = Logical Network (Subnet) </a:t>
            </a:r>
          </a:p>
        </p:txBody>
      </p:sp>
      <p:sp>
        <p:nvSpPr>
          <p:cNvPr id="19461" name="Rectangle 11">
            <a:extLst>
              <a:ext uri="{FF2B5EF4-FFF2-40B4-BE49-F238E27FC236}">
                <a16:creationId xmlns:a16="http://schemas.microsoft.com/office/drawing/2014/main" id="{C0C0EC17-7EE6-2E11-948F-EA08D543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2919413"/>
            <a:ext cx="208915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42900" indent="-342900" defTabSz="9159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228600" defTabSz="9159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b="0"/>
              <a:t>Segmentation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b="0"/>
              <a:t>Flexibility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b="0"/>
              <a:t>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CD3B6BD-1CA6-CC08-DD5B-04B72D57F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Traffic Types</a:t>
            </a:r>
          </a:p>
        </p:txBody>
      </p:sp>
      <p:pic>
        <p:nvPicPr>
          <p:cNvPr id="20483" name="Picture 9" descr="327P_004">
            <a:extLst>
              <a:ext uri="{FF2B5EF4-FFF2-40B4-BE49-F238E27FC236}">
                <a16:creationId xmlns:a16="http://schemas.microsoft.com/office/drawing/2014/main" id="{824575E6-5542-CB33-9206-47F3112C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370013"/>
            <a:ext cx="637222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10">
            <a:extLst>
              <a:ext uri="{FF2B5EF4-FFF2-40B4-BE49-F238E27FC236}">
                <a16:creationId xmlns:a16="http://schemas.microsoft.com/office/drawing/2014/main" id="{D82A55C0-A1B2-14FE-3C24-0D713F901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520825"/>
            <a:ext cx="3487738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7663" indent="-233363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306774"/>
              </a:buClr>
              <a:buSz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Traffic types to consider 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when designating VLANs:</a:t>
            </a:r>
          </a:p>
          <a:p>
            <a:pPr lvl="1">
              <a:buClr>
                <a:srgbClr val="306774"/>
              </a:buCl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Network management</a:t>
            </a:r>
          </a:p>
          <a:p>
            <a:pPr lvl="1">
              <a:buClr>
                <a:srgbClr val="306774"/>
              </a:buCl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IP telephony</a:t>
            </a:r>
          </a:p>
          <a:p>
            <a:pPr lvl="1">
              <a:buClr>
                <a:srgbClr val="306774"/>
              </a:buCl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IP Multicast</a:t>
            </a:r>
          </a:p>
          <a:p>
            <a:pPr lvl="1">
              <a:buClr>
                <a:srgbClr val="306774"/>
              </a:buCl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Normal data</a:t>
            </a:r>
          </a:p>
          <a:p>
            <a:pPr lvl="1">
              <a:buClr>
                <a:srgbClr val="306774"/>
              </a:buCl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Scavenger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3758ACB-59FC-3F59-C309-D9B3C0FC6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Designing VLANs for an Organization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F02B212-893A-0B55-A312-C4A0694A3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4325" y="1528763"/>
            <a:ext cx="8540750" cy="3571875"/>
          </a:xfrm>
        </p:spPr>
        <p:txBody>
          <a:bodyPr/>
          <a:lstStyle/>
          <a:p>
            <a:pPr marL="404813" lvl="1" indent="-234950"/>
            <a:r>
              <a:rPr lang="en-US" altLang="en-US" sz="2200"/>
              <a:t>VLAN design must take into consideration the implementation of a hierarchical network addressing scheme.</a:t>
            </a:r>
          </a:p>
          <a:p>
            <a:pPr marL="404813" lvl="1" indent="-234950"/>
            <a:r>
              <a:rPr lang="en-US" altLang="en-US" sz="2200"/>
              <a:t>The benefits of hierarchical addressing are:</a:t>
            </a:r>
          </a:p>
          <a:p>
            <a:pPr marL="796925" lvl="2" indent="-222250"/>
            <a:r>
              <a:rPr lang="en-US" altLang="en-US" sz="2200" b="0"/>
              <a:t> Ease of management and troubleshooting</a:t>
            </a:r>
          </a:p>
          <a:p>
            <a:pPr marL="796925" lvl="2" indent="-222250"/>
            <a:r>
              <a:rPr lang="en-US" altLang="en-US" sz="2200" b="0"/>
              <a:t> Minimization of errors </a:t>
            </a:r>
          </a:p>
          <a:p>
            <a:pPr marL="796925" lvl="2" indent="-222250"/>
            <a:r>
              <a:rPr lang="en-US" altLang="en-US" sz="2200" b="0"/>
              <a:t> Reduced number of routing table entries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>
            <a:extLst>
              <a:ext uri="{FF2B5EF4-FFF2-40B4-BE49-F238E27FC236}">
                <a16:creationId xmlns:a16="http://schemas.microsoft.com/office/drawing/2014/main" id="{A8FA5064-46E1-225B-0E61-8DC96237D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Guidelines for Applying IP </a:t>
            </a:r>
            <a:br>
              <a:rPr lang="en-US" altLang="en-US"/>
            </a:br>
            <a:r>
              <a:rPr lang="en-US" altLang="en-US"/>
              <a:t>Address Space </a:t>
            </a:r>
          </a:p>
        </p:txBody>
      </p:sp>
      <p:pic>
        <p:nvPicPr>
          <p:cNvPr id="22531" name="Picture 12" descr="327P_003">
            <a:extLst>
              <a:ext uri="{FF2B5EF4-FFF2-40B4-BE49-F238E27FC236}">
                <a16:creationId xmlns:a16="http://schemas.microsoft.com/office/drawing/2014/main" id="{8E62D3C3-4E91-57EA-6220-7FF7DD251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71600"/>
            <a:ext cx="66278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4">
            <a:extLst>
              <a:ext uri="{FF2B5EF4-FFF2-40B4-BE49-F238E27FC236}">
                <a16:creationId xmlns:a16="http://schemas.microsoft.com/office/drawing/2014/main" id="{363CBEB8-5C4D-0534-167E-0631B03DE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5448300"/>
            <a:ext cx="6332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230188" indent="-230188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altLang="en-US" sz="2200" b="0">
                <a:solidFill>
                  <a:srgbClr val="000000"/>
                </a:solidFill>
              </a:rPr>
              <a:t>Allocate one IP subnet per VLAN.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b="0">
                <a:solidFill>
                  <a:srgbClr val="000000"/>
                </a:solidFill>
              </a:rPr>
              <a:t>Allocate IP address spaces in contiguous blocks.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BC9118E-F8B4-3077-9F0E-A14C41678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VLAN Creation Guidelines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5B87E5B-AB62-B521-F35D-8E2B97CCB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527175"/>
            <a:ext cx="8802688" cy="3571875"/>
          </a:xfrm>
        </p:spPr>
        <p:txBody>
          <a:bodyPr/>
          <a:lstStyle/>
          <a:p>
            <a:pPr lvl="1"/>
            <a:r>
              <a:rPr lang="en-US" altLang="en-US" b="0"/>
              <a:t>The maximum number of VLANs is switch-dependent.</a:t>
            </a:r>
          </a:p>
          <a:p>
            <a:pPr lvl="1"/>
            <a:r>
              <a:rPr lang="en-US" altLang="en-US" b="0"/>
              <a:t>Most Cisco Catalyst desktop switches support 128 separate spanning-tree instances, one per VLAN.</a:t>
            </a:r>
          </a:p>
          <a:p>
            <a:pPr lvl="1"/>
            <a:r>
              <a:rPr lang="en-US" altLang="en-US" b="0"/>
              <a:t>VLAN 1 is </a:t>
            </a:r>
            <a:r>
              <a:rPr lang="en-US" altLang="en-US" b="0">
                <a:cs typeface="Times New Roman" panose="02020603050405020304" pitchFamily="18" charset="0"/>
              </a:rPr>
              <a:t>the factory default Ethernet VLAN.</a:t>
            </a:r>
            <a:r>
              <a:rPr lang="en-US" altLang="en-US" b="0"/>
              <a:t> </a:t>
            </a:r>
          </a:p>
          <a:p>
            <a:pPr lvl="1"/>
            <a:r>
              <a:rPr lang="en-US" altLang="en-US" b="0"/>
              <a:t>Cisco Discovery Protocol and VTP advertisements are sent on VLAN 1.</a:t>
            </a:r>
          </a:p>
          <a:p>
            <a:pPr lvl="1"/>
            <a:r>
              <a:rPr lang="en-US" altLang="en-US" b="0">
                <a:cs typeface="Times New Roman" panose="02020603050405020304" pitchFamily="18" charset="0"/>
              </a:rPr>
              <a:t>The Cisco Catalyst switch IP address is in the management VLAN (VLAN 1 by default)</a:t>
            </a:r>
            <a:r>
              <a:rPr lang="en-US" altLang="en-US" b="0"/>
              <a:t>.</a:t>
            </a:r>
          </a:p>
          <a:p>
            <a:pPr lvl="1"/>
            <a:r>
              <a:rPr lang="en-US" altLang="en-US" b="0"/>
              <a:t>If using VTP, the switch must be in VTP server or transparent mode to add or delete VLANs.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S_PPT_v6.0">
  <a:themeElements>
    <a:clrScheme name="CLS_PPT_v6.0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06774"/>
      </a:accent1>
      <a:accent2>
        <a:srgbClr val="B92B38"/>
      </a:accent2>
      <a:accent3>
        <a:srgbClr val="FFFFFF"/>
      </a:accent3>
      <a:accent4>
        <a:srgbClr val="000000"/>
      </a:accent4>
      <a:accent5>
        <a:srgbClr val="ADB8BC"/>
      </a:accent5>
      <a:accent6>
        <a:srgbClr val="A72632"/>
      </a:accent6>
      <a:hlink>
        <a:srgbClr val="9999CC"/>
      </a:hlink>
      <a:folHlink>
        <a:srgbClr val="EEB30E"/>
      </a:folHlink>
    </a:clrScheme>
    <a:fontScheme name="CLS_PPT_v6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LS_PPT_v6.0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_PPT_v6.0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_PPT_v6.0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716301037B5E40913C55AFF7F64156" ma:contentTypeVersion="6" ma:contentTypeDescription="Create a new document." ma:contentTypeScope="" ma:versionID="f2a7be63ae4f2ba467ffb680eac5c2ba">
  <xsd:schema xmlns:xsd="http://www.w3.org/2001/XMLSchema" xmlns:xs="http://www.w3.org/2001/XMLSchema" xmlns:p="http://schemas.microsoft.com/office/2006/metadata/properties" xmlns:ns2="cce15442-0c2b-4d6c-9d0f-7489833308fe" xmlns:ns3="2e99cebe-22b5-4aa3-82cd-89803ee89195" targetNamespace="http://schemas.microsoft.com/office/2006/metadata/properties" ma:root="true" ma:fieldsID="2180c9e3b1a43d982cea16a4a3f05fa3" ns2:_="" ns3:_="">
    <xsd:import namespace="cce15442-0c2b-4d6c-9d0f-7489833308fe"/>
    <xsd:import namespace="2e99cebe-22b5-4aa3-82cd-89803ee89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15442-0c2b-4d6c-9d0f-7489833308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9cebe-22b5-4aa3-82cd-89803ee891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DB6FA6-2D44-4A1E-8E25-9B66516008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1546FA-9CDA-4D54-9519-529F336F84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15442-0c2b-4d6c-9d0f-7489833308fe"/>
    <ds:schemaRef ds:uri="2e99cebe-22b5-4aa3-82cd-89803ee89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CLS_PPT_v6.0</Template>
  <TotalTime>4153</TotalTime>
  <Pages>28</Pages>
  <Words>1756</Words>
  <Application>Microsoft Office PowerPoint</Application>
  <PresentationFormat>On-screen Show (4:3)</PresentationFormat>
  <Paragraphs>342</Paragraphs>
  <Slides>32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CLS_PPT_v6.0</vt:lpstr>
      <vt:lpstr>Office Theme</vt:lpstr>
      <vt:lpstr>1_Office Theme</vt:lpstr>
      <vt:lpstr>PowerPoint Presentation</vt:lpstr>
      <vt:lpstr>Issues in a Poorly Designed Network</vt:lpstr>
      <vt:lpstr>VLAN Overview</vt:lpstr>
      <vt:lpstr>VLAN Overview</vt:lpstr>
      <vt:lpstr>VLAN Overview</vt:lpstr>
      <vt:lpstr>Network Traffic Types</vt:lpstr>
      <vt:lpstr>Designing VLANs for an Organization</vt:lpstr>
      <vt:lpstr>Guidelines for Applying IP  Address Space </vt:lpstr>
      <vt:lpstr>VLAN Creation Guidelines</vt:lpstr>
      <vt:lpstr>Adding a VLAN</vt:lpstr>
      <vt:lpstr>Verifying a VLAN</vt:lpstr>
      <vt:lpstr>Assigning Switch Ports to a VLAN</vt:lpstr>
      <vt:lpstr>Verifying VLAN Membership</vt:lpstr>
      <vt:lpstr>Verifying VLAN Membership (Cont.)</vt:lpstr>
      <vt:lpstr>802.1Q Trunking</vt:lpstr>
      <vt:lpstr>Trunking</vt:lpstr>
      <vt:lpstr>802.1Q Frame</vt:lpstr>
      <vt:lpstr>ISL Encapsulation</vt:lpstr>
      <vt:lpstr>Understanding Native VLANs</vt:lpstr>
      <vt:lpstr>802.1Q Trunking Issues</vt:lpstr>
      <vt:lpstr>Configuring 802.1Q Trunking</vt:lpstr>
      <vt:lpstr>Verifying a Trunk</vt:lpstr>
      <vt:lpstr>VTP Features</vt:lpstr>
      <vt:lpstr>VTP Modes</vt:lpstr>
      <vt:lpstr>VTP Operation</vt:lpstr>
      <vt:lpstr>VTP Pruning</vt:lpstr>
      <vt:lpstr>VTP Configuration Guidelines</vt:lpstr>
      <vt:lpstr>Creating a VTP Domain</vt:lpstr>
      <vt:lpstr>Configuring VLANs and Trunks</vt:lpstr>
      <vt:lpstr>VTP Configuration and Verification Example</vt:lpstr>
      <vt:lpstr>Executing Adds, Moves, and Changes  for VLANs</vt:lpstr>
      <vt:lpstr>PowerPoint Presentation</vt:lpstr>
    </vt:vector>
  </TitlesOfParts>
  <Company>Global Knowledge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BSCI v2.0</dc:title>
  <dc:subject>Module 03 Lesson 01</dc:subject>
  <dc:creator>Global Knowledge</dc:creator>
  <cp:keywords/>
  <dc:description/>
  <cp:lastModifiedBy>Linhover</cp:lastModifiedBy>
  <cp:revision>280</cp:revision>
  <cp:lastPrinted>1999-01-27T00:54:54Z</cp:lastPrinted>
  <dcterms:created xsi:type="dcterms:W3CDTF">2002-08-27T12:04:17Z</dcterms:created>
  <dcterms:modified xsi:type="dcterms:W3CDTF">2023-03-22T10:47:18Z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