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76" r:id="rId9"/>
    <p:sldId id="265" r:id="rId10"/>
    <p:sldId id="274" r:id="rId11"/>
    <p:sldId id="266" r:id="rId12"/>
    <p:sldId id="267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73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5048-3B0F-4228-8D12-7935B62AE560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064F4-45FB-4F6A-AD48-1BF3DB419E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1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064F4-45FB-4F6A-AD48-1BF3DB419E8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064F4-45FB-4F6A-AD48-1BF3DB419E8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064F4-45FB-4F6A-AD48-1BF3DB419E8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7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064F4-45FB-4F6A-AD48-1BF3DB419E8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998CCF-2238-49BC-9B6D-DD035147864F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8CCF-2238-49BC-9B6D-DD035147864F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8CCF-2238-49BC-9B6D-DD035147864F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8CCF-2238-49BC-9B6D-DD035147864F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8CCF-2238-49BC-9B6D-DD035147864F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8CCF-2238-49BC-9B6D-DD035147864F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D998CCF-2238-49BC-9B6D-DD035147864F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D998CCF-2238-49BC-9B6D-DD035147864F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8CCF-2238-49BC-9B6D-DD035147864F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8CCF-2238-49BC-9B6D-DD035147864F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8CCF-2238-49BC-9B6D-DD035147864F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D998CCF-2238-49BC-9B6D-DD035147864F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95625B5-4382-4363-943F-EACF1C98F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CCNA 200-301, Volume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  <a:p>
            <a:r>
              <a:rPr lang="en-US" b="1" dirty="0"/>
              <a:t>Operating Cisco Routers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Combinations of Interface Status Codes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64CDE-4128-4354-B397-13F02085D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62200"/>
            <a:ext cx="8092919" cy="41814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924800" cy="457200"/>
          </a:xfrm>
        </p:spPr>
        <p:txBody>
          <a:bodyPr>
            <a:noAutofit/>
          </a:bodyPr>
          <a:lstStyle/>
          <a:p>
            <a:r>
              <a:rPr lang="en-US" sz="3200" dirty="0"/>
              <a:t>Configuring IP Addresses on Cisco Routers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D5762-691A-4D96-AAE1-C19C1A66F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5843588" cy="2312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2CF908-F52D-4A6B-8357-D8F998C22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037596"/>
            <a:ext cx="5843588" cy="25928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Verifying IP Addresses on Cisco Routers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600BC-5942-44B4-8C0B-82AB710CA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257425"/>
            <a:ext cx="8620125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4A29-F9E3-4E21-8ABD-FC38ABCC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Commands to List Router Interface Status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A284F4-0C0A-463A-8DE1-73F1A97BC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33" y="2971800"/>
            <a:ext cx="8664733" cy="18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2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r>
              <a:rPr lang="en-US" dirty="0"/>
              <a:t>Installing Cisco Routers</a:t>
            </a:r>
          </a:p>
          <a:p>
            <a:r>
              <a:rPr lang="en-US" dirty="0"/>
              <a:t>Enabling IPv4 Support on Cisco Router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Cabling Diagram of an Enterprise Network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9334" y="2362200"/>
            <a:ext cx="8145332" cy="355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Photos of a Model 4321 Cisco Integrated Services Router (ISR)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490C0F-DD20-4191-BE28-7234D5ECB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2819400"/>
            <a:ext cx="8749660" cy="3381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in a SOHO Network with High-Speed CATV Internet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123" y="2514600"/>
            <a:ext cx="8825753" cy="292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SOHO Network, Using Cable Internet and an Integrated Device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957" y="2991342"/>
            <a:ext cx="8534325" cy="232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5438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Listing the Interfaces in a Router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B7F38-BC22-4F01-A483-A77D894A4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57400"/>
            <a:ext cx="7828948" cy="37794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5438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Listing the Interfaces in a Router (Continued)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69E20-33B2-48AF-AFB4-63FA8EEF9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741" y="1447800"/>
            <a:ext cx="4743359" cy="508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9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Status Codes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4D1A59-5090-49D6-BEAC-A79A3B60B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0"/>
            <a:ext cx="8671342" cy="187832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13687</TotalTime>
  <Words>104</Words>
  <Application>Microsoft Office PowerPoint</Application>
  <PresentationFormat>On-screen Show (4:3)</PresentationFormat>
  <Paragraphs>21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Georgia</vt:lpstr>
      <vt:lpstr>Trebuchet MS</vt:lpstr>
      <vt:lpstr>Wingdings 2</vt:lpstr>
      <vt:lpstr>Urban</vt:lpstr>
      <vt:lpstr>CCNA 200-301, Volume I</vt:lpstr>
      <vt:lpstr>Objectives</vt:lpstr>
      <vt:lpstr>Cabling Diagram of an Enterprise Network</vt:lpstr>
      <vt:lpstr>Photos of a Model 4321 Cisco Integrated Services Router (ISR)</vt:lpstr>
      <vt:lpstr>Devices in a SOHO Network with High-Speed CATV Internet</vt:lpstr>
      <vt:lpstr>SOHO Network, Using Cable Internet and an Integrated Device</vt:lpstr>
      <vt:lpstr>Listing the Interfaces in a Router</vt:lpstr>
      <vt:lpstr>Listing the Interfaces in a Router (Continued)</vt:lpstr>
      <vt:lpstr>Interface Status Codes</vt:lpstr>
      <vt:lpstr>Typical Combinations of Interface Status Codes</vt:lpstr>
      <vt:lpstr>Configuring IP Addresses on Cisco Routers</vt:lpstr>
      <vt:lpstr>Verifying IP Addresses on Cisco Routers</vt:lpstr>
      <vt:lpstr>Key Commands to List Router Interface Status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CCENT/CCNA ICND 1</dc:title>
  <dc:creator>Tony</dc:creator>
  <cp:lastModifiedBy>Jennifer Frew</cp:lastModifiedBy>
  <cp:revision>325</cp:revision>
  <dcterms:created xsi:type="dcterms:W3CDTF">2012-02-18T21:40:25Z</dcterms:created>
  <dcterms:modified xsi:type="dcterms:W3CDTF">2019-09-20T19:15:38Z</dcterms:modified>
</cp:coreProperties>
</file>