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89" r:id="rId15"/>
    <p:sldId id="281" r:id="rId16"/>
    <p:sldId id="282" r:id="rId17"/>
    <p:sldId id="283" r:id="rId18"/>
    <p:sldId id="287" r:id="rId19"/>
    <p:sldId id="290" r:id="rId20"/>
    <p:sldId id="288" r:id="rId21"/>
    <p:sldId id="285" r:id="rId22"/>
    <p:sldId id="286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730" y="1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5048-3B0F-4228-8D12-7935B62AE560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064F4-45FB-4F6A-AD48-1BF3DB419E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6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64F4-45FB-4F6A-AD48-1BF3DB419E8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D998CCF-2238-49BC-9B6D-DD035147864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CCNA 200-301, Volume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  <a:p>
            <a:r>
              <a:rPr lang="en-US" b="1" dirty="0"/>
              <a:t>Configuring IPv4 Addresses and Static Routes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Step 4 on Router R1: Encapsulating the Packet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0"/>
            <a:ext cx="845983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Step 4 on Router R1 with a LAN Outgoing Interface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200400"/>
            <a:ext cx="889903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Network to Show Connected Routes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39313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763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Connected and Local Routes on Router R1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F0177F-97A6-48C8-B5C1-50674A26B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295400"/>
            <a:ext cx="5216661" cy="52784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85E0-7BF5-4FDC-B9FE-19B4A32C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Displaying a Router’s IP ARP Table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C2DA6F-FBF3-41AF-8320-2948BF3EE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85" y="2697909"/>
            <a:ext cx="8077615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Route Configuration Concept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843801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Network Used in Static Route Configuration Examples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834715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Routes Added to R1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59902-445D-48C1-8323-D33453E2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0" y="2225040"/>
            <a:ext cx="8463480" cy="1560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C580C7-338C-4943-BC9B-D67FD12CC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05200"/>
            <a:ext cx="5314663" cy="7886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Static Host Routes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991600" cy="19050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>
                <a:latin typeface="Corbel Light" panose="020B0303020204020204" pitchFamily="34" charset="0"/>
              </a:rPr>
              <a:t>ip route 10.1.1.0 255.255.255.0 10.2.2.2 </a:t>
            </a:r>
          </a:p>
          <a:p>
            <a:pPr marL="109728" indent="0">
              <a:buNone/>
            </a:pPr>
            <a:r>
              <a:rPr lang="en-US" sz="2400" b="1" dirty="0">
                <a:latin typeface="Corbel Light" panose="020B0303020204020204" pitchFamily="34" charset="0"/>
              </a:rPr>
              <a:t>ip route 10.1.1.9 255.255.255.255 10.9.9.9</a:t>
            </a:r>
          </a:p>
          <a:p>
            <a:pPr marL="109728" indent="0">
              <a:buNone/>
            </a:pP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24331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F66B-1A93-4AA8-B62F-28D8EF4E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Floating Static Route to Key Subnet 172.16.2.0/24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E2C19-140B-4E10-8986-9A5CB71B7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3" y="2743200"/>
            <a:ext cx="9061754" cy="25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1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/>
              <a:t>IP Routing</a:t>
            </a:r>
          </a:p>
          <a:p>
            <a:r>
              <a:rPr lang="en-US" dirty="0"/>
              <a:t>Configuring Connected Routes</a:t>
            </a:r>
          </a:p>
          <a:p>
            <a:r>
              <a:rPr lang="en-US" dirty="0"/>
              <a:t>Configuring Static Routes</a:t>
            </a:r>
          </a:p>
          <a:p>
            <a:r>
              <a:rPr lang="en-US" dirty="0"/>
              <a:t>IP Forwarding with the Longest Prefix Match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Displaying the Administrative Distance of the Static Route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2FC85B-1DD7-4D56-B126-9ADA35F59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0"/>
            <a:ext cx="8229600" cy="30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3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Use of Static Default Routes at 1000 Low-Speed Remote Sites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000" y="2438400"/>
            <a:ext cx="7467600" cy="324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a Static Default Route on R2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6ED103-C9FE-4438-9AD9-E5365A14D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102" y="1447800"/>
            <a:ext cx="6877796" cy="49736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B8B7-5869-474C-9582-8516F3CC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Permanently Adding Static Routes to the IP Routing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2B971-D100-4AED-A006-15DA840EC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19" y="3048410"/>
            <a:ext cx="8893362" cy="7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9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843A-B77F-4BD7-B20D-044B9CE6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show ip route </a:t>
            </a:r>
            <a:r>
              <a:rPr lang="en-US" dirty="0"/>
              <a:t>Command with Overlapping Routes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18B12-E912-4C60-A191-BEFEFDE0B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912" y="2262077"/>
            <a:ext cx="7290175" cy="42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5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BD7E-590F-4B1B-8317-53CAE3F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7732"/>
            <a:ext cx="8229600" cy="1066800"/>
          </a:xfrm>
        </p:spPr>
        <p:txBody>
          <a:bodyPr>
            <a:normAutofit/>
          </a:bodyPr>
          <a:lstStyle/>
          <a:p>
            <a:r>
              <a:rPr lang="en-US" i="1" dirty="0"/>
              <a:t>show ip route </a:t>
            </a:r>
            <a:r>
              <a:rPr lang="en-US" dirty="0"/>
              <a:t>Command Output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34DAAD-D02B-418C-BE8E-B394A2BA9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65" t="9324" r="6591"/>
          <a:stretch/>
        </p:blipFill>
        <p:spPr>
          <a:xfrm>
            <a:off x="4372946" y="2971800"/>
            <a:ext cx="4536233" cy="1248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43157-3A4D-4A72-BFF1-CC361A5F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7" y="1752600"/>
            <a:ext cx="4267199" cy="43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7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Routing Logic Summary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" y="2590800"/>
            <a:ext cx="902945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Routing Logic Summary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43200"/>
            <a:ext cx="696554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IPv4 Network Used to Show Five-Step Routing Example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07470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A Sends Packet to Host B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830580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Step 1, on Router R1: Checking FCS and Destination MAC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78369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Step 2 on Router R1: De-encapsulating the Packet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0"/>
            <a:ext cx="845651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Step 3 on Router R1: Matching the Routing Table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43200"/>
            <a:ext cx="802067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13965</TotalTime>
  <Words>213</Words>
  <Application>Microsoft Office PowerPoint</Application>
  <PresentationFormat>On-screen Show (4:3)</PresentationFormat>
  <Paragraphs>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Corbel Light</vt:lpstr>
      <vt:lpstr>Georgia</vt:lpstr>
      <vt:lpstr>Trebuchet MS</vt:lpstr>
      <vt:lpstr>Wingdings 2</vt:lpstr>
      <vt:lpstr>Urban</vt:lpstr>
      <vt:lpstr>CCNA 200-301, Volume I</vt:lpstr>
      <vt:lpstr>Objectives</vt:lpstr>
      <vt:lpstr>Host Routing Logic Summary</vt:lpstr>
      <vt:lpstr>Router Routing Logic Summary</vt:lpstr>
      <vt:lpstr>IPv4 Network Used to Show Five-Step Routing Example</vt:lpstr>
      <vt:lpstr>Host A Sends Packet to Host B</vt:lpstr>
      <vt:lpstr>Routing Step 1, on Router R1: Checking FCS and Destination MAC</vt:lpstr>
      <vt:lpstr>Routing Step 2 on Router R1: De-encapsulating the Packet</vt:lpstr>
      <vt:lpstr>Routing Step 3 on Router R1: Matching the Routing Table</vt:lpstr>
      <vt:lpstr>Routing Step 4 on Router R1: Encapsulating the Packet</vt:lpstr>
      <vt:lpstr>Routing Step 4 on Router R1 with a LAN Outgoing Interface</vt:lpstr>
      <vt:lpstr>Sample Network to Show Connected Routes</vt:lpstr>
      <vt:lpstr>Connected and Local Routes on Router R1</vt:lpstr>
      <vt:lpstr>Displaying a Router’s IP ARP Table </vt:lpstr>
      <vt:lpstr>Static Route Configuration Concept</vt:lpstr>
      <vt:lpstr>Sample Network Used in Static Route Configuration Examples</vt:lpstr>
      <vt:lpstr>Static Routes Added to R1</vt:lpstr>
      <vt:lpstr>Static Host Routes</vt:lpstr>
      <vt:lpstr>Using a Floating Static Route to Key Subnet 172.16.2.0/24 </vt:lpstr>
      <vt:lpstr>Displaying the Administrative Distance of the Static Route</vt:lpstr>
      <vt:lpstr>Example Use of Static Default Routes at 1000 Low-Speed Remote Sites</vt:lpstr>
      <vt:lpstr>Adding a Static Default Route on R2 </vt:lpstr>
      <vt:lpstr>Permanently Adding Static Routes to the IP Routing Table</vt:lpstr>
      <vt:lpstr>show ip route Command with Overlapping Routes </vt:lpstr>
      <vt:lpstr>show ip route Command 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CCENT/CCNA ICND 1</dc:title>
  <dc:creator>Tony</dc:creator>
  <cp:lastModifiedBy>Jennifer Frew</cp:lastModifiedBy>
  <cp:revision>356</cp:revision>
  <dcterms:created xsi:type="dcterms:W3CDTF">2012-02-18T21:40:25Z</dcterms:created>
  <dcterms:modified xsi:type="dcterms:W3CDTF">2019-09-23T13:23:48Z</dcterms:modified>
</cp:coreProperties>
</file>