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3"/>
  </p:notesMasterIdLst>
  <p:sldIdLst>
    <p:sldId id="256" r:id="rId2"/>
    <p:sldId id="257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an Wilkins" initials="S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2" autoAdjust="0"/>
    <p:restoredTop sz="94829" autoAdjust="0"/>
  </p:normalViewPr>
  <p:slideViewPr>
    <p:cSldViewPr>
      <p:cViewPr varScale="1">
        <p:scale>
          <a:sx n="50" d="100"/>
          <a:sy n="50" d="100"/>
        </p:scale>
        <p:origin x="665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C90D0-67E9-4F64-9234-AE5CC3E58CA0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57360-853A-4C07-9725-90698485EC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7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57360-853A-4C07-9725-90698485EC2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A17D9E7-6722-41D2-9C2B-6686F1DA4B7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D9E7-6722-41D2-9C2B-6686F1DA4B7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6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D9E7-6722-41D2-9C2B-6686F1DA4B7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D9E7-6722-41D2-9C2B-6686F1DA4B7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3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D9E7-6722-41D2-9C2B-6686F1DA4B7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6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D9E7-6722-41D2-9C2B-6686F1DA4B7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7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17D9E7-6722-41D2-9C2B-6686F1DA4B7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0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A17D9E7-6722-41D2-9C2B-6686F1DA4B7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3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D9E7-6722-41D2-9C2B-6686F1DA4B7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9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D9E7-6722-41D2-9C2B-6686F1DA4B7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D9E7-6722-41D2-9C2B-6686F1DA4B7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3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A17D9E7-6722-41D2-9C2B-6686F1DA4B7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3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123950"/>
            <a:ext cx="7772400" cy="2743199"/>
          </a:xfrm>
        </p:spPr>
        <p:txBody>
          <a:bodyPr>
            <a:normAutofit/>
          </a:bodyPr>
          <a:lstStyle/>
          <a:p>
            <a:r>
              <a:rPr lang="en-US" b="1" dirty="0"/>
              <a:t>CCNA 200-301, Volume I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343400"/>
            <a:ext cx="7086600" cy="129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Chapter 21</a:t>
            </a:r>
          </a:p>
          <a:p>
            <a:r>
              <a:rPr lang="en-US" dirty="0">
                <a:solidFill>
                  <a:schemeClr val="tx1"/>
                </a:solidFill>
              </a:rPr>
              <a:t>OSPF Network Types and Neighbors</a:t>
            </a:r>
          </a:p>
        </p:txBody>
      </p:sp>
    </p:spTree>
    <p:extLst>
      <p:ext uri="{BB962C8B-B14F-4D97-AF65-F5344CB8AC3E}">
        <p14:creationId xmlns:p14="http://schemas.microsoft.com/office/powerpoint/2010/main" val="1348483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FF3-6496-4738-A272-A282C754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of a Completely New DR/BDR Election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F8B96E-A7B1-4347-AC87-9600FC918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4788"/>
            <a:ext cx="8229600" cy="333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6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0CD2-785E-4D35-B9AB-13EABA4B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OSPF Design with Serial and Ethernet WAN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878943-3426-4606-AA82-AFFB7A551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2" t="-327" b="327"/>
          <a:stretch/>
        </p:blipFill>
        <p:spPr>
          <a:xfrm>
            <a:off x="783163" y="2514600"/>
            <a:ext cx="7577674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1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DA07-9D41-4046-914B-C1E14DF1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82" y="914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OSPF Network Type Point-to-Point on an Ethernet WAN Interface on R1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8D8EDC-2DC7-4EB1-AB94-FDD07E5D5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904" y="1871442"/>
            <a:ext cx="5398757" cy="3844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4108A6-FEAA-4D96-934B-A50C89B54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147" y="5806651"/>
            <a:ext cx="5199935" cy="83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98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C28A-FD92-4A00-8C9A-76439EDA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OSPF Network Type Point-to-Point on an Ethernet WAN Interface on R1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B5CA42-944F-468A-BC71-3B6C0FB2E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968" y="2987476"/>
            <a:ext cx="8164064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5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55DA-6C52-43A0-A6E4-0987BA68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/>
              <a:t>Neighbor Requirements for OSPF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3A4008B-16F7-491D-A023-919A985D2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45"/>
          <a:stretch/>
        </p:blipFill>
        <p:spPr>
          <a:xfrm>
            <a:off x="930865" y="2286000"/>
            <a:ext cx="7282269" cy="428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1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83F1-614E-4FE0-9686-9B53E8AB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OSPF Neighbor Requirements and the Best show/debug Commands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E6F2E2-4438-43CC-B255-A7CFE720B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895600"/>
            <a:ext cx="8229600" cy="225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95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253E-B429-4017-832C-42FDCABB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That Prevent OSPF Neighbors on the Central LAN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01E9C4-9970-4ED3-B5DC-D9E41738F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80"/>
          <a:stretch/>
        </p:blipFill>
        <p:spPr>
          <a:xfrm>
            <a:off x="990600" y="2514600"/>
            <a:ext cx="7954506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70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466C-3AC7-403C-B896-E6151AE0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Setting Area 1 on R2’s Interfaces, When They Should Be in Area 0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4F7D9A-A8F5-4C2E-9D20-067D10E74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551" y="2590800"/>
            <a:ext cx="8514898" cy="234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78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C046-21D1-44AE-B2D0-3EF4839B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218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OSPF Router IDs on R1 and R3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26089D-FB42-46AB-A43F-2793B7A25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73" y="2169138"/>
            <a:ext cx="8229600" cy="1910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0B5E56-7829-489A-A92C-CDFBB63AF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72" y="5255635"/>
            <a:ext cx="8183117" cy="1400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A52664-B0DB-4A65-9862-EC50B8CCDC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37"/>
          <a:stretch/>
        </p:blipFill>
        <p:spPr>
          <a:xfrm>
            <a:off x="285172" y="4303091"/>
            <a:ext cx="8183117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59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4FAA-83A8-48EC-AFD2-8E75E3C0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 Mismatched Hello/Dead Timers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46AED1-2537-4368-AD0C-BAA629544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637" y="1531386"/>
            <a:ext cx="5777263" cy="1745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919721-AA59-4076-BA07-FA87E8439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637" y="3282778"/>
            <a:ext cx="5257800" cy="297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9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>
            <a:normAutofit/>
          </a:bodyPr>
          <a:lstStyle/>
          <a:p>
            <a:r>
              <a:rPr lang="en-US" sz="1800" dirty="0"/>
              <a:t>OSFP Network Types</a:t>
            </a:r>
          </a:p>
          <a:p>
            <a:endParaRPr lang="en-US" sz="1800" dirty="0"/>
          </a:p>
          <a:p>
            <a:r>
              <a:rPr lang="en-US" sz="1800" dirty="0"/>
              <a:t>OSPF Neighbor Relationships</a:t>
            </a:r>
          </a:p>
        </p:txBody>
      </p:sp>
    </p:spTree>
    <p:extLst>
      <p:ext uri="{BB962C8B-B14F-4D97-AF65-F5344CB8AC3E}">
        <p14:creationId xmlns:p14="http://schemas.microsoft.com/office/powerpoint/2010/main" val="974492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89D0-56D4-4C2E-A202-978182A1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67371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 OSPF Process Shutdown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B98EF6-7883-4C27-90B9-007B2F8BC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274618"/>
            <a:ext cx="4283765" cy="13404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F0B692-0984-4C8F-946A-0140237452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4" b="1882"/>
          <a:stretch/>
        </p:blipFill>
        <p:spPr>
          <a:xfrm>
            <a:off x="2183050" y="2819400"/>
            <a:ext cx="423431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2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550C-00CE-4AD9-ADB8-555432A7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Shutting Down an OSPF Process, and the Resulting Neighbor States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9016EE-7E8B-4629-9517-EBA74FE87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775" y="2438400"/>
            <a:ext cx="81930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6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1066800"/>
            <a:ext cx="8229600" cy="715962"/>
          </a:xfrm>
          <a:prstGeom prst="rect">
            <a:avLst/>
          </a:prstGeom>
        </p:spPr>
        <p:txBody>
          <a:bodyPr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kern="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The OSPF Broadcast Network Type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368" y="2312984"/>
            <a:ext cx="7101110" cy="252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1A69-DD82-46BC-9CBA-A7E65B6D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R1 OSPF Configuration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751695-FE29-42CC-B5BC-572AED91A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508" y="3048000"/>
            <a:ext cx="8035321" cy="224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4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012A9-85EF-40ED-84AE-E05D69E8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R1’s List of Neighbors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49F59-9211-419B-99C9-D3779FA96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41" y="2528762"/>
            <a:ext cx="8364117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3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DB3B-A6AA-4A3A-B8CE-90AC56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OSPF DR/BDR/DROther Roles in the Network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C3A601-FAE1-49CE-990E-3AF38C527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626" y="2968424"/>
            <a:ext cx="7506748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7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020D-155D-438F-9E9D-CCD2A706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Router R1 OSPF Interfaces: Local Role and Neighbor Counts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2D9FE3-332B-4F1E-AF3C-92C4E383C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389" y="3763872"/>
            <a:ext cx="8221222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4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59AF-5E43-4A38-B1F5-50B3FFE2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837691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Displaying OSPF Network Type Broadcast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94B056-9F34-44DB-9C64-53575D1CB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37663"/>
            <a:ext cx="6943641" cy="16004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F01ACA-B3C4-4E11-8F5B-87C3931D6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238118"/>
            <a:ext cx="5867400" cy="325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38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608B-1E68-4477-80DB-F02F0838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Influencing DR/BDR Election Using OSPF Priority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DADBC1-F4E0-4097-B82F-5A07A65B9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957" y="2249488"/>
            <a:ext cx="649408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5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5DE66E2-C4B0-40C7-B8D7-3DB9DFFB54F8}" vid="{EDFF7989-B1A4-49CE-946B-77635BD691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11128</TotalTime>
  <Words>170</Words>
  <Application>Microsoft Office PowerPoint</Application>
  <PresentationFormat>On-screen Show (4:3)</PresentationFormat>
  <Paragraphs>27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Georgia</vt:lpstr>
      <vt:lpstr>Trebuchet MS</vt:lpstr>
      <vt:lpstr>Wingdings 2</vt:lpstr>
      <vt:lpstr>Theme1</vt:lpstr>
      <vt:lpstr>CCNA 200-301, Volume I  </vt:lpstr>
      <vt:lpstr>Objectives</vt:lpstr>
      <vt:lpstr>PowerPoint Presentation</vt:lpstr>
      <vt:lpstr>R1 OSPF Configuration </vt:lpstr>
      <vt:lpstr>R1’s List of Neighbors </vt:lpstr>
      <vt:lpstr>OSPF DR/BDR/DROther Roles in the Network</vt:lpstr>
      <vt:lpstr>Router R1 OSPF Interfaces: Local Role and Neighbor Counts </vt:lpstr>
      <vt:lpstr>Displaying OSPF Network Type Broadcast </vt:lpstr>
      <vt:lpstr>Influencing DR/BDR Election Using OSPF Priority </vt:lpstr>
      <vt:lpstr>Results of a Completely New DR/BDR Election </vt:lpstr>
      <vt:lpstr>Sample OSPF Design with Serial and Ethernet WAN </vt:lpstr>
      <vt:lpstr>OSPF Network Type Point-to-Point on an Ethernet WAN Interface on R1 </vt:lpstr>
      <vt:lpstr>OSPF Network Type Point-to-Point on an Ethernet WAN Interface on R1 </vt:lpstr>
      <vt:lpstr>Neighbor Requirements for OSPF</vt:lpstr>
      <vt:lpstr>OSPF Neighbor Requirements and the Best show/debug Commands </vt:lpstr>
      <vt:lpstr>Problems That Prevent OSPF Neighbors on the Central LAN </vt:lpstr>
      <vt:lpstr>Setting Area 1 on R2’s Interfaces, When They Should Be in Area 0 </vt:lpstr>
      <vt:lpstr>Comparing OSPF Router IDs on R1 and R3</vt:lpstr>
      <vt:lpstr>Finding Mismatched Hello/Dead Timers </vt:lpstr>
      <vt:lpstr> OSPF Process Shutdown </vt:lpstr>
      <vt:lpstr>Shutting Down an OSPF Process, and the Resulting Neighbor States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White</dc:creator>
  <cp:lastModifiedBy>Jennifer Frew</cp:lastModifiedBy>
  <cp:revision>893</cp:revision>
  <dcterms:created xsi:type="dcterms:W3CDTF">2012-02-25T16:36:08Z</dcterms:created>
  <dcterms:modified xsi:type="dcterms:W3CDTF">2019-09-23T14:27:06Z</dcterms:modified>
</cp:coreProperties>
</file>