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 id="2147483799" r:id="rId2"/>
  </p:sldMasterIdLst>
  <p:notesMasterIdLst>
    <p:notesMasterId r:id="rId25"/>
  </p:notesMasterIdLst>
  <p:handoutMasterIdLst>
    <p:handoutMasterId r:id="rId26"/>
  </p:handoutMasterIdLst>
  <p:sldIdLst>
    <p:sldId id="259" r:id="rId3"/>
    <p:sldId id="261"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29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D252115-4110-4054-B9FD-3DECA9EF4EAD}">
          <p14:sldIdLst>
            <p14:sldId id="259"/>
            <p14:sldId id="261"/>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290"/>
          </p14:sldIdLst>
        </p14:section>
        <p14:section name="Untitled Section" id="{9EC6130B-0A40-4811-8608-B4DCE5A6F8DF}">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annguyen" initials="t" lastIdx="1" clrIdx="0">
    <p:extLst>
      <p:ext uri="{19B8F6BF-5375-455C-9EA6-DF929625EA0E}">
        <p15:presenceInfo xmlns:p15="http://schemas.microsoft.com/office/powerpoint/2012/main" userId="toannguy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7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9BAF80-FE4B-4286-BC21-C611A93B364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test header</a:t>
            </a:r>
          </a:p>
        </p:txBody>
      </p:sp>
      <p:sp>
        <p:nvSpPr>
          <p:cNvPr id="3" name="Date Placeholder 2">
            <a:extLst>
              <a:ext uri="{FF2B5EF4-FFF2-40B4-BE49-F238E27FC236}">
                <a16:creationId xmlns:a16="http://schemas.microsoft.com/office/drawing/2014/main" id="{DC4033AE-4F91-4070-A8A5-ECF90DC888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332F08-7440-4314-921C-024649A1943F}" type="datetime1">
              <a:rPr lang="en-US" smtClean="0"/>
              <a:t>2/19/2021</a:t>
            </a:fld>
            <a:endParaRPr lang="en-US"/>
          </a:p>
        </p:txBody>
      </p:sp>
      <p:sp>
        <p:nvSpPr>
          <p:cNvPr id="4" name="Footer Placeholder 3">
            <a:extLst>
              <a:ext uri="{FF2B5EF4-FFF2-40B4-BE49-F238E27FC236}">
                <a16:creationId xmlns:a16="http://schemas.microsoft.com/office/drawing/2014/main" id="{EBE153EC-961A-4D0A-872B-14501F35BD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test footer</a:t>
            </a:r>
          </a:p>
        </p:txBody>
      </p:sp>
      <p:sp>
        <p:nvSpPr>
          <p:cNvPr id="5" name="Slide Number Placeholder 4">
            <a:extLst>
              <a:ext uri="{FF2B5EF4-FFF2-40B4-BE49-F238E27FC236}">
                <a16:creationId xmlns:a16="http://schemas.microsoft.com/office/drawing/2014/main" id="{008E52B1-8023-4807-B5AE-78F2189AAF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1A1A1E-955D-457E-AD9F-047E34A05AD8}" type="slidenum">
              <a:rPr lang="en-US" smtClean="0"/>
              <a:t>‹#›</a:t>
            </a:fld>
            <a:endParaRPr lang="en-US"/>
          </a:p>
        </p:txBody>
      </p:sp>
    </p:spTree>
    <p:extLst>
      <p:ext uri="{BB962C8B-B14F-4D97-AF65-F5344CB8AC3E}">
        <p14:creationId xmlns:p14="http://schemas.microsoft.com/office/powerpoint/2010/main" val="7602128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test header</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58DB2-0C50-437B-BE9B-CAC925402009}" type="datetime1">
              <a:rPr lang="en-US" smtClean="0"/>
              <a:t>2/19/2021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test footer</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235A54-48DA-46B1-A9DC-615122728A8B}" type="slidenum">
              <a:rPr lang="en-US" smtClean="0"/>
              <a:t>‹#›</a:t>
            </a:fld>
            <a:endParaRPr lang="en-US"/>
          </a:p>
        </p:txBody>
      </p:sp>
    </p:spTree>
    <p:extLst>
      <p:ext uri="{BB962C8B-B14F-4D97-AF65-F5344CB8AC3E}">
        <p14:creationId xmlns:p14="http://schemas.microsoft.com/office/powerpoint/2010/main" val="228602350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2613A-1778-41C8-B90F-CEB88557A2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222CD3-8139-4C7B-8A42-16651F5BB1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2F653A-5FA8-44B4-AF65-6E7AE22C96B2}"/>
              </a:ext>
            </a:extLst>
          </p:cNvPr>
          <p:cNvSpPr>
            <a:spLocks noGrp="1"/>
          </p:cNvSpPr>
          <p:nvPr>
            <p:ph type="dt" sz="half" idx="10"/>
          </p:nvPr>
        </p:nvSpPr>
        <p:spPr/>
        <p:txBody>
          <a:bodyPr/>
          <a:lstStyle/>
          <a:p>
            <a:fld id="{EB39209B-6A28-457C-A1D1-BACB2BE11672}" type="datetime1">
              <a:rPr lang="en-US" smtClean="0"/>
              <a:t>2/19/2021</a:t>
            </a:fld>
            <a:endParaRPr lang="en-US"/>
          </a:p>
        </p:txBody>
      </p:sp>
      <p:sp>
        <p:nvSpPr>
          <p:cNvPr id="5" name="Footer Placeholder 4">
            <a:extLst>
              <a:ext uri="{FF2B5EF4-FFF2-40B4-BE49-F238E27FC236}">
                <a16:creationId xmlns:a16="http://schemas.microsoft.com/office/drawing/2014/main" id="{63F1D106-DC48-4674-A080-A9D05E4704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20D69-FB86-4974-8C1A-EC25B78081AF}"/>
              </a:ext>
            </a:extLst>
          </p:cNvPr>
          <p:cNvSpPr>
            <a:spLocks noGrp="1"/>
          </p:cNvSpPr>
          <p:nvPr>
            <p:ph type="sldNum" sz="quarter" idx="12"/>
          </p:nvPr>
        </p:nvSpPr>
        <p:spPr/>
        <p:txBody>
          <a:bodyPr/>
          <a:lstStyle/>
          <a:p>
            <a:fld id="{4779B07B-F3CC-47A6-AF78-958F38956742}" type="slidenum">
              <a:rPr lang="en-US" smtClean="0"/>
              <a:t>‹#›</a:t>
            </a:fld>
            <a:endParaRPr lang="en-US"/>
          </a:p>
        </p:txBody>
      </p:sp>
    </p:spTree>
    <p:extLst>
      <p:ext uri="{BB962C8B-B14F-4D97-AF65-F5344CB8AC3E}">
        <p14:creationId xmlns:p14="http://schemas.microsoft.com/office/powerpoint/2010/main" val="3719654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616FC-E36E-4727-AD1B-2E7BDD982F6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0405FB9F-CF08-4C72-9754-7887559E05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A34BA-8890-464B-BEFF-AFB02CB2F2EB}"/>
              </a:ext>
            </a:extLst>
          </p:cNvPr>
          <p:cNvSpPr>
            <a:spLocks noGrp="1"/>
          </p:cNvSpPr>
          <p:nvPr>
            <p:ph type="dt" sz="half" idx="10"/>
          </p:nvPr>
        </p:nvSpPr>
        <p:spPr/>
        <p:txBody>
          <a:bodyPr/>
          <a:lstStyle/>
          <a:p>
            <a:fld id="{D3CB0A62-8960-45FC-AA84-36BFE5C08B6D}" type="datetime1">
              <a:rPr lang="en-US" smtClean="0"/>
              <a:t>2/19/2021</a:t>
            </a:fld>
            <a:endParaRPr lang="en-US"/>
          </a:p>
        </p:txBody>
      </p:sp>
      <p:sp>
        <p:nvSpPr>
          <p:cNvPr id="5" name="Footer Placeholder 4">
            <a:extLst>
              <a:ext uri="{FF2B5EF4-FFF2-40B4-BE49-F238E27FC236}">
                <a16:creationId xmlns:a16="http://schemas.microsoft.com/office/drawing/2014/main" id="{8B8BC043-52B0-40D3-9903-E6F980A09D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EFA08-1F55-4262-9A29-4D071E5BF62E}"/>
              </a:ext>
            </a:extLst>
          </p:cNvPr>
          <p:cNvSpPr>
            <a:spLocks noGrp="1"/>
          </p:cNvSpPr>
          <p:nvPr>
            <p:ph type="sldNum" sz="quarter" idx="12"/>
          </p:nvPr>
        </p:nvSpPr>
        <p:spPr/>
        <p:txBody>
          <a:bodyPr/>
          <a:lstStyle/>
          <a:p>
            <a:fld id="{4779B07B-F3CC-47A6-AF78-958F38956742}" type="slidenum">
              <a:rPr lang="en-US" smtClean="0"/>
              <a:t>‹#›</a:t>
            </a:fld>
            <a:endParaRPr lang="en-US"/>
          </a:p>
        </p:txBody>
      </p:sp>
    </p:spTree>
    <p:extLst>
      <p:ext uri="{BB962C8B-B14F-4D97-AF65-F5344CB8AC3E}">
        <p14:creationId xmlns:p14="http://schemas.microsoft.com/office/powerpoint/2010/main" val="416265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332F-998F-478A-BF6D-6B76EEA6A93A}"/>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BE9F572-7E6B-43FB-8806-5FB8AB5FD67A}"/>
              </a:ext>
            </a:extLst>
          </p:cNvPr>
          <p:cNvSpPr>
            <a:spLocks noGrp="1"/>
          </p:cNvSpPr>
          <p:nvPr>
            <p:ph type="dt" sz="half" idx="10"/>
          </p:nvPr>
        </p:nvSpPr>
        <p:spPr/>
        <p:txBody>
          <a:bodyPr/>
          <a:lstStyle/>
          <a:p>
            <a:fld id="{240A7C3E-312F-4106-9953-4DD8D03B646C}" type="datetime1">
              <a:rPr lang="en-US" smtClean="0"/>
              <a:t>2/19/2021</a:t>
            </a:fld>
            <a:endParaRPr lang="en-US"/>
          </a:p>
        </p:txBody>
      </p:sp>
      <p:sp>
        <p:nvSpPr>
          <p:cNvPr id="4" name="Footer Placeholder 3">
            <a:extLst>
              <a:ext uri="{FF2B5EF4-FFF2-40B4-BE49-F238E27FC236}">
                <a16:creationId xmlns:a16="http://schemas.microsoft.com/office/drawing/2014/main" id="{98B9BD7A-25AD-4759-B78A-CB6CCE6E17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2137E5-B0E4-4016-82A3-1FE4F7300A2B}"/>
              </a:ext>
            </a:extLst>
          </p:cNvPr>
          <p:cNvSpPr>
            <a:spLocks noGrp="1"/>
          </p:cNvSpPr>
          <p:nvPr>
            <p:ph type="sldNum" sz="quarter" idx="12"/>
          </p:nvPr>
        </p:nvSpPr>
        <p:spPr/>
        <p:txBody>
          <a:bodyPr/>
          <a:lstStyle/>
          <a:p>
            <a:fld id="{4779B07B-F3CC-47A6-AF78-958F38956742}" type="slidenum">
              <a:rPr lang="en-US" smtClean="0"/>
              <a:t>‹#›</a:t>
            </a:fld>
            <a:endParaRPr lang="en-US"/>
          </a:p>
        </p:txBody>
      </p:sp>
    </p:spTree>
    <p:extLst>
      <p:ext uri="{BB962C8B-B14F-4D97-AF65-F5344CB8AC3E}">
        <p14:creationId xmlns:p14="http://schemas.microsoft.com/office/powerpoint/2010/main" val="2306373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71EE43-B000-48AA-8AAC-3D829BF057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9DD8AC-8F78-4549-8C46-CD0C68D7FB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FEC51F-0F88-48D4-BA4E-C135E60F387A}"/>
              </a:ext>
            </a:extLst>
          </p:cNvPr>
          <p:cNvSpPr>
            <a:spLocks noGrp="1"/>
          </p:cNvSpPr>
          <p:nvPr>
            <p:ph type="dt" sz="half" idx="10"/>
          </p:nvPr>
        </p:nvSpPr>
        <p:spPr/>
        <p:txBody>
          <a:bodyPr/>
          <a:lstStyle/>
          <a:p>
            <a:fld id="{15999A98-81DC-40D5-B8D2-491639F63EC1}" type="datetime1">
              <a:rPr lang="en-US" smtClean="0"/>
              <a:t>2/19/2021</a:t>
            </a:fld>
            <a:endParaRPr lang="en-US"/>
          </a:p>
        </p:txBody>
      </p:sp>
      <p:sp>
        <p:nvSpPr>
          <p:cNvPr id="5" name="Footer Placeholder 4">
            <a:extLst>
              <a:ext uri="{FF2B5EF4-FFF2-40B4-BE49-F238E27FC236}">
                <a16:creationId xmlns:a16="http://schemas.microsoft.com/office/drawing/2014/main" id="{C2A5A957-B235-4494-8E81-2A43C60F82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33E916-D535-411C-A22A-EB71716BF839}"/>
              </a:ext>
            </a:extLst>
          </p:cNvPr>
          <p:cNvSpPr>
            <a:spLocks noGrp="1"/>
          </p:cNvSpPr>
          <p:nvPr>
            <p:ph type="sldNum" sz="quarter" idx="12"/>
          </p:nvPr>
        </p:nvSpPr>
        <p:spPr/>
        <p:txBody>
          <a:bodyPr/>
          <a:lstStyle/>
          <a:p>
            <a:fld id="{4779B07B-F3CC-47A6-AF78-958F38956742}" type="slidenum">
              <a:rPr lang="en-US" smtClean="0"/>
              <a:t>‹#›</a:t>
            </a:fld>
            <a:endParaRPr lang="en-US"/>
          </a:p>
        </p:txBody>
      </p:sp>
    </p:spTree>
    <p:extLst>
      <p:ext uri="{BB962C8B-B14F-4D97-AF65-F5344CB8AC3E}">
        <p14:creationId xmlns:p14="http://schemas.microsoft.com/office/powerpoint/2010/main" val="103387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3EF47-2965-4BC8-8547-1C1A8A4041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90322F-D774-455E-B386-7BE83DF935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C27BBB-98EE-4D12-BB8B-9677DAA185D4}"/>
              </a:ext>
            </a:extLst>
          </p:cNvPr>
          <p:cNvSpPr>
            <a:spLocks noGrp="1"/>
          </p:cNvSpPr>
          <p:nvPr>
            <p:ph type="dt" sz="half" idx="10"/>
          </p:nvPr>
        </p:nvSpPr>
        <p:spPr/>
        <p:txBody>
          <a:bodyPr/>
          <a:lstStyle/>
          <a:p>
            <a:fld id="{85461D86-62B3-4EA0-A04E-43E2BAB55E83}" type="datetimeFigureOut">
              <a:rPr lang="en-US" smtClean="0"/>
              <a:t>2/19/2021</a:t>
            </a:fld>
            <a:endParaRPr lang="en-US"/>
          </a:p>
        </p:txBody>
      </p:sp>
      <p:sp>
        <p:nvSpPr>
          <p:cNvPr id="5" name="Footer Placeholder 4">
            <a:extLst>
              <a:ext uri="{FF2B5EF4-FFF2-40B4-BE49-F238E27FC236}">
                <a16:creationId xmlns:a16="http://schemas.microsoft.com/office/drawing/2014/main" id="{C07665D9-E2B9-4656-BF80-F9D8C7A81E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0FD38-2763-47F6-8BED-D683C8C4A553}"/>
              </a:ext>
            </a:extLst>
          </p:cNvPr>
          <p:cNvSpPr>
            <a:spLocks noGrp="1"/>
          </p:cNvSpPr>
          <p:nvPr>
            <p:ph type="sldNum" sz="quarter" idx="12"/>
          </p:nvPr>
        </p:nvSpPr>
        <p:spPr/>
        <p:txBody>
          <a:bodyPr/>
          <a:lstStyle/>
          <a:p>
            <a:fld id="{57275BDE-B207-4D41-8E49-50A87AC51711}" type="slidenum">
              <a:rPr lang="en-US" smtClean="0"/>
              <a:t>‹#›</a:t>
            </a:fld>
            <a:endParaRPr lang="en-US"/>
          </a:p>
        </p:txBody>
      </p:sp>
    </p:spTree>
    <p:extLst>
      <p:ext uri="{BB962C8B-B14F-4D97-AF65-F5344CB8AC3E}">
        <p14:creationId xmlns:p14="http://schemas.microsoft.com/office/powerpoint/2010/main" val="4279314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A861C-09AF-46D0-8C66-4ED4EBF9D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C6EB62-4245-446D-AF1F-BF912169CD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BB623C-4D11-4F79-A7D2-EFD1EDD3552C}"/>
              </a:ext>
            </a:extLst>
          </p:cNvPr>
          <p:cNvSpPr>
            <a:spLocks noGrp="1"/>
          </p:cNvSpPr>
          <p:nvPr>
            <p:ph type="dt" sz="half" idx="10"/>
          </p:nvPr>
        </p:nvSpPr>
        <p:spPr/>
        <p:txBody>
          <a:bodyPr/>
          <a:lstStyle/>
          <a:p>
            <a:fld id="{85461D86-62B3-4EA0-A04E-43E2BAB55E83}" type="datetimeFigureOut">
              <a:rPr lang="en-US" smtClean="0"/>
              <a:t>2/19/2021</a:t>
            </a:fld>
            <a:endParaRPr lang="en-US"/>
          </a:p>
        </p:txBody>
      </p:sp>
      <p:sp>
        <p:nvSpPr>
          <p:cNvPr id="5" name="Footer Placeholder 4">
            <a:extLst>
              <a:ext uri="{FF2B5EF4-FFF2-40B4-BE49-F238E27FC236}">
                <a16:creationId xmlns:a16="http://schemas.microsoft.com/office/drawing/2014/main" id="{F5ACD9F3-8A45-45D6-85A6-F1C75F121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71BEE-3B9B-4CB7-BE35-9CC57ADEEB2F}"/>
              </a:ext>
            </a:extLst>
          </p:cNvPr>
          <p:cNvSpPr>
            <a:spLocks noGrp="1"/>
          </p:cNvSpPr>
          <p:nvPr>
            <p:ph type="sldNum" sz="quarter" idx="12"/>
          </p:nvPr>
        </p:nvSpPr>
        <p:spPr/>
        <p:txBody>
          <a:bodyPr/>
          <a:lstStyle/>
          <a:p>
            <a:fld id="{57275BDE-B207-4D41-8E49-50A87AC51711}" type="slidenum">
              <a:rPr lang="en-US" smtClean="0"/>
              <a:t>‹#›</a:t>
            </a:fld>
            <a:endParaRPr lang="en-US"/>
          </a:p>
        </p:txBody>
      </p:sp>
    </p:spTree>
    <p:extLst>
      <p:ext uri="{BB962C8B-B14F-4D97-AF65-F5344CB8AC3E}">
        <p14:creationId xmlns:p14="http://schemas.microsoft.com/office/powerpoint/2010/main" val="3172148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0DBE6-3246-4B2C-B08E-779AF5EE4C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FD2744-716C-4B59-A60C-F9F52A9EEE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9DEC87-31F1-4EB1-91E5-504D2B9D9C30}"/>
              </a:ext>
            </a:extLst>
          </p:cNvPr>
          <p:cNvSpPr>
            <a:spLocks noGrp="1"/>
          </p:cNvSpPr>
          <p:nvPr>
            <p:ph type="dt" sz="half" idx="10"/>
          </p:nvPr>
        </p:nvSpPr>
        <p:spPr/>
        <p:txBody>
          <a:bodyPr/>
          <a:lstStyle/>
          <a:p>
            <a:fld id="{85461D86-62B3-4EA0-A04E-43E2BAB55E83}" type="datetimeFigureOut">
              <a:rPr lang="en-US" smtClean="0"/>
              <a:t>2/19/2021</a:t>
            </a:fld>
            <a:endParaRPr lang="en-US"/>
          </a:p>
        </p:txBody>
      </p:sp>
      <p:sp>
        <p:nvSpPr>
          <p:cNvPr id="5" name="Footer Placeholder 4">
            <a:extLst>
              <a:ext uri="{FF2B5EF4-FFF2-40B4-BE49-F238E27FC236}">
                <a16:creationId xmlns:a16="http://schemas.microsoft.com/office/drawing/2014/main" id="{8BF4A52F-F336-489A-9F27-599BE2C5C5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EE97E-94E6-4D91-A715-E35E79A87046}"/>
              </a:ext>
            </a:extLst>
          </p:cNvPr>
          <p:cNvSpPr>
            <a:spLocks noGrp="1"/>
          </p:cNvSpPr>
          <p:nvPr>
            <p:ph type="sldNum" sz="quarter" idx="12"/>
          </p:nvPr>
        </p:nvSpPr>
        <p:spPr/>
        <p:txBody>
          <a:bodyPr/>
          <a:lstStyle/>
          <a:p>
            <a:fld id="{57275BDE-B207-4D41-8E49-50A87AC51711}" type="slidenum">
              <a:rPr lang="en-US" smtClean="0"/>
              <a:t>‹#›</a:t>
            </a:fld>
            <a:endParaRPr lang="en-US"/>
          </a:p>
        </p:txBody>
      </p:sp>
    </p:spTree>
    <p:extLst>
      <p:ext uri="{BB962C8B-B14F-4D97-AF65-F5344CB8AC3E}">
        <p14:creationId xmlns:p14="http://schemas.microsoft.com/office/powerpoint/2010/main" val="1050472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85810-94B3-4D43-9EBA-36F95562FD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489BD3-5C46-411C-BA5E-C33D4D11F8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B80AC4-1E20-4813-8C4E-58190165A8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FA00DA-7FAA-4542-88A5-4CE5882B9901}"/>
              </a:ext>
            </a:extLst>
          </p:cNvPr>
          <p:cNvSpPr>
            <a:spLocks noGrp="1"/>
          </p:cNvSpPr>
          <p:nvPr>
            <p:ph type="dt" sz="half" idx="10"/>
          </p:nvPr>
        </p:nvSpPr>
        <p:spPr/>
        <p:txBody>
          <a:bodyPr/>
          <a:lstStyle/>
          <a:p>
            <a:fld id="{85461D86-62B3-4EA0-A04E-43E2BAB55E83}" type="datetimeFigureOut">
              <a:rPr lang="en-US" smtClean="0"/>
              <a:t>2/19/2021</a:t>
            </a:fld>
            <a:endParaRPr lang="en-US"/>
          </a:p>
        </p:txBody>
      </p:sp>
      <p:sp>
        <p:nvSpPr>
          <p:cNvPr id="6" name="Footer Placeholder 5">
            <a:extLst>
              <a:ext uri="{FF2B5EF4-FFF2-40B4-BE49-F238E27FC236}">
                <a16:creationId xmlns:a16="http://schemas.microsoft.com/office/drawing/2014/main" id="{93A044ED-D0B2-4F53-B314-1DC33F7D93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75703-C8C9-4E75-9315-3985F47D237F}"/>
              </a:ext>
            </a:extLst>
          </p:cNvPr>
          <p:cNvSpPr>
            <a:spLocks noGrp="1"/>
          </p:cNvSpPr>
          <p:nvPr>
            <p:ph type="sldNum" sz="quarter" idx="12"/>
          </p:nvPr>
        </p:nvSpPr>
        <p:spPr/>
        <p:txBody>
          <a:bodyPr/>
          <a:lstStyle/>
          <a:p>
            <a:fld id="{57275BDE-B207-4D41-8E49-50A87AC51711}" type="slidenum">
              <a:rPr lang="en-US" smtClean="0"/>
              <a:t>‹#›</a:t>
            </a:fld>
            <a:endParaRPr lang="en-US"/>
          </a:p>
        </p:txBody>
      </p:sp>
    </p:spTree>
    <p:extLst>
      <p:ext uri="{BB962C8B-B14F-4D97-AF65-F5344CB8AC3E}">
        <p14:creationId xmlns:p14="http://schemas.microsoft.com/office/powerpoint/2010/main" val="2920567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50467-C04F-4432-B68F-4408F40552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9B34ED-BAAD-4F05-BE81-A841D3C701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BF044E-4AD7-4860-8E54-0B2CE9B065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A4349F-0336-44B9-AC4D-3A0C4663EA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3395C-F7DF-47A3-9BFF-E08DBB876D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CE3697-46D6-49DD-B174-13232798DBCD}"/>
              </a:ext>
            </a:extLst>
          </p:cNvPr>
          <p:cNvSpPr>
            <a:spLocks noGrp="1"/>
          </p:cNvSpPr>
          <p:nvPr>
            <p:ph type="dt" sz="half" idx="10"/>
          </p:nvPr>
        </p:nvSpPr>
        <p:spPr/>
        <p:txBody>
          <a:bodyPr/>
          <a:lstStyle/>
          <a:p>
            <a:fld id="{85461D86-62B3-4EA0-A04E-43E2BAB55E83}" type="datetimeFigureOut">
              <a:rPr lang="en-US" smtClean="0"/>
              <a:t>2/19/2021</a:t>
            </a:fld>
            <a:endParaRPr lang="en-US"/>
          </a:p>
        </p:txBody>
      </p:sp>
      <p:sp>
        <p:nvSpPr>
          <p:cNvPr id="8" name="Footer Placeholder 7">
            <a:extLst>
              <a:ext uri="{FF2B5EF4-FFF2-40B4-BE49-F238E27FC236}">
                <a16:creationId xmlns:a16="http://schemas.microsoft.com/office/drawing/2014/main" id="{62AC8C89-2DDC-494A-8BDB-28B1BC3F7E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E394C6-BB82-4A66-B5AD-54D16BE15D71}"/>
              </a:ext>
            </a:extLst>
          </p:cNvPr>
          <p:cNvSpPr>
            <a:spLocks noGrp="1"/>
          </p:cNvSpPr>
          <p:nvPr>
            <p:ph type="sldNum" sz="quarter" idx="12"/>
          </p:nvPr>
        </p:nvSpPr>
        <p:spPr/>
        <p:txBody>
          <a:bodyPr/>
          <a:lstStyle/>
          <a:p>
            <a:fld id="{57275BDE-B207-4D41-8E49-50A87AC51711}" type="slidenum">
              <a:rPr lang="en-US" smtClean="0"/>
              <a:t>‹#›</a:t>
            </a:fld>
            <a:endParaRPr lang="en-US"/>
          </a:p>
        </p:txBody>
      </p:sp>
    </p:spTree>
    <p:extLst>
      <p:ext uri="{BB962C8B-B14F-4D97-AF65-F5344CB8AC3E}">
        <p14:creationId xmlns:p14="http://schemas.microsoft.com/office/powerpoint/2010/main" val="36187273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370F1-C9AC-473F-A5F5-2BC5FD11D3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6736BA-82AC-477C-8B38-F33453333527}"/>
              </a:ext>
            </a:extLst>
          </p:cNvPr>
          <p:cNvSpPr>
            <a:spLocks noGrp="1"/>
          </p:cNvSpPr>
          <p:nvPr>
            <p:ph type="dt" sz="half" idx="10"/>
          </p:nvPr>
        </p:nvSpPr>
        <p:spPr/>
        <p:txBody>
          <a:bodyPr/>
          <a:lstStyle/>
          <a:p>
            <a:fld id="{85461D86-62B3-4EA0-A04E-43E2BAB55E83}" type="datetimeFigureOut">
              <a:rPr lang="en-US" smtClean="0"/>
              <a:t>2/19/2021</a:t>
            </a:fld>
            <a:endParaRPr lang="en-US"/>
          </a:p>
        </p:txBody>
      </p:sp>
      <p:sp>
        <p:nvSpPr>
          <p:cNvPr id="4" name="Footer Placeholder 3">
            <a:extLst>
              <a:ext uri="{FF2B5EF4-FFF2-40B4-BE49-F238E27FC236}">
                <a16:creationId xmlns:a16="http://schemas.microsoft.com/office/drawing/2014/main" id="{726827B0-2921-49A1-9E68-23DB3E0E29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40034D-60AA-4579-948B-64ABBBC46425}"/>
              </a:ext>
            </a:extLst>
          </p:cNvPr>
          <p:cNvSpPr>
            <a:spLocks noGrp="1"/>
          </p:cNvSpPr>
          <p:nvPr>
            <p:ph type="sldNum" sz="quarter" idx="12"/>
          </p:nvPr>
        </p:nvSpPr>
        <p:spPr/>
        <p:txBody>
          <a:bodyPr/>
          <a:lstStyle/>
          <a:p>
            <a:fld id="{57275BDE-B207-4D41-8E49-50A87AC51711}" type="slidenum">
              <a:rPr lang="en-US" smtClean="0"/>
              <a:t>‹#›</a:t>
            </a:fld>
            <a:endParaRPr lang="en-US"/>
          </a:p>
        </p:txBody>
      </p:sp>
    </p:spTree>
    <p:extLst>
      <p:ext uri="{BB962C8B-B14F-4D97-AF65-F5344CB8AC3E}">
        <p14:creationId xmlns:p14="http://schemas.microsoft.com/office/powerpoint/2010/main" val="41171995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DBE702-0238-473E-BD1E-0D9ECA7687A4}"/>
              </a:ext>
            </a:extLst>
          </p:cNvPr>
          <p:cNvSpPr>
            <a:spLocks noGrp="1"/>
          </p:cNvSpPr>
          <p:nvPr>
            <p:ph type="dt" sz="half" idx="10"/>
          </p:nvPr>
        </p:nvSpPr>
        <p:spPr/>
        <p:txBody>
          <a:bodyPr/>
          <a:lstStyle/>
          <a:p>
            <a:fld id="{85461D86-62B3-4EA0-A04E-43E2BAB55E83}" type="datetimeFigureOut">
              <a:rPr lang="en-US" smtClean="0"/>
              <a:t>2/19/2021</a:t>
            </a:fld>
            <a:endParaRPr lang="en-US"/>
          </a:p>
        </p:txBody>
      </p:sp>
      <p:sp>
        <p:nvSpPr>
          <p:cNvPr id="3" name="Footer Placeholder 2">
            <a:extLst>
              <a:ext uri="{FF2B5EF4-FFF2-40B4-BE49-F238E27FC236}">
                <a16:creationId xmlns:a16="http://schemas.microsoft.com/office/drawing/2014/main" id="{BFAB1E39-F260-4C2D-B3C2-76FF9D3FE2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75A53A-A6C0-4A66-958A-B7AC6F5E8F9D}"/>
              </a:ext>
            </a:extLst>
          </p:cNvPr>
          <p:cNvSpPr>
            <a:spLocks noGrp="1"/>
          </p:cNvSpPr>
          <p:nvPr>
            <p:ph type="sldNum" sz="quarter" idx="12"/>
          </p:nvPr>
        </p:nvSpPr>
        <p:spPr/>
        <p:txBody>
          <a:bodyPr/>
          <a:lstStyle/>
          <a:p>
            <a:fld id="{57275BDE-B207-4D41-8E49-50A87AC51711}" type="slidenum">
              <a:rPr lang="en-US" smtClean="0"/>
              <a:t>‹#›</a:t>
            </a:fld>
            <a:endParaRPr lang="en-US"/>
          </a:p>
        </p:txBody>
      </p:sp>
    </p:spTree>
    <p:extLst>
      <p:ext uri="{BB962C8B-B14F-4D97-AF65-F5344CB8AC3E}">
        <p14:creationId xmlns:p14="http://schemas.microsoft.com/office/powerpoint/2010/main" val="964659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2582C-A58A-4AA4-B6F0-6BB755D283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F1C423-2340-48E4-BBE4-F55513A933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B1AB6E-065F-4386-993B-A9393855A28D}"/>
              </a:ext>
            </a:extLst>
          </p:cNvPr>
          <p:cNvSpPr>
            <a:spLocks noGrp="1"/>
          </p:cNvSpPr>
          <p:nvPr>
            <p:ph type="dt" sz="half" idx="10"/>
          </p:nvPr>
        </p:nvSpPr>
        <p:spPr/>
        <p:txBody>
          <a:bodyPr/>
          <a:lstStyle/>
          <a:p>
            <a:fld id="{867D3E8E-4873-4B1D-A041-E5020738F97F}" type="datetime1">
              <a:rPr lang="en-US" smtClean="0"/>
              <a:t>2/19/2021</a:t>
            </a:fld>
            <a:endParaRPr lang="en-US"/>
          </a:p>
        </p:txBody>
      </p:sp>
      <p:sp>
        <p:nvSpPr>
          <p:cNvPr id="5" name="Footer Placeholder 4">
            <a:extLst>
              <a:ext uri="{FF2B5EF4-FFF2-40B4-BE49-F238E27FC236}">
                <a16:creationId xmlns:a16="http://schemas.microsoft.com/office/drawing/2014/main" id="{C7AB93A1-C6E6-4D30-B914-1995BBBC9E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05F79-0268-4906-B3AA-38C4DF922A6E}"/>
              </a:ext>
            </a:extLst>
          </p:cNvPr>
          <p:cNvSpPr>
            <a:spLocks noGrp="1"/>
          </p:cNvSpPr>
          <p:nvPr>
            <p:ph type="sldNum" sz="quarter" idx="12"/>
          </p:nvPr>
        </p:nvSpPr>
        <p:spPr/>
        <p:txBody>
          <a:bodyPr/>
          <a:lstStyle/>
          <a:p>
            <a:fld id="{4779B07B-F3CC-47A6-AF78-958F38956742}" type="slidenum">
              <a:rPr lang="en-US" smtClean="0"/>
              <a:t>‹#›</a:t>
            </a:fld>
            <a:endParaRPr lang="en-US"/>
          </a:p>
        </p:txBody>
      </p:sp>
    </p:spTree>
    <p:extLst>
      <p:ext uri="{BB962C8B-B14F-4D97-AF65-F5344CB8AC3E}">
        <p14:creationId xmlns:p14="http://schemas.microsoft.com/office/powerpoint/2010/main" val="39625445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AEC9-2830-4F45-B453-72CDFB32AD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0AD06E-5D3D-4582-B194-C535ED68D4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77A2CF-D90E-4C08-8DE7-DA60F9602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0B3231-E345-410A-B148-2DEA4A849B42}"/>
              </a:ext>
            </a:extLst>
          </p:cNvPr>
          <p:cNvSpPr>
            <a:spLocks noGrp="1"/>
          </p:cNvSpPr>
          <p:nvPr>
            <p:ph type="dt" sz="half" idx="10"/>
          </p:nvPr>
        </p:nvSpPr>
        <p:spPr/>
        <p:txBody>
          <a:bodyPr/>
          <a:lstStyle/>
          <a:p>
            <a:fld id="{85461D86-62B3-4EA0-A04E-43E2BAB55E83}" type="datetimeFigureOut">
              <a:rPr lang="en-US" smtClean="0"/>
              <a:t>2/19/2021</a:t>
            </a:fld>
            <a:endParaRPr lang="en-US"/>
          </a:p>
        </p:txBody>
      </p:sp>
      <p:sp>
        <p:nvSpPr>
          <p:cNvPr id="6" name="Footer Placeholder 5">
            <a:extLst>
              <a:ext uri="{FF2B5EF4-FFF2-40B4-BE49-F238E27FC236}">
                <a16:creationId xmlns:a16="http://schemas.microsoft.com/office/drawing/2014/main" id="{40EFC96D-B635-4891-8603-EA10CD36ED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3E4C0-B737-498B-921C-6300DB49C705}"/>
              </a:ext>
            </a:extLst>
          </p:cNvPr>
          <p:cNvSpPr>
            <a:spLocks noGrp="1"/>
          </p:cNvSpPr>
          <p:nvPr>
            <p:ph type="sldNum" sz="quarter" idx="12"/>
          </p:nvPr>
        </p:nvSpPr>
        <p:spPr/>
        <p:txBody>
          <a:bodyPr/>
          <a:lstStyle/>
          <a:p>
            <a:fld id="{57275BDE-B207-4D41-8E49-50A87AC51711}" type="slidenum">
              <a:rPr lang="en-US" smtClean="0"/>
              <a:t>‹#›</a:t>
            </a:fld>
            <a:endParaRPr lang="en-US"/>
          </a:p>
        </p:txBody>
      </p:sp>
    </p:spTree>
    <p:extLst>
      <p:ext uri="{BB962C8B-B14F-4D97-AF65-F5344CB8AC3E}">
        <p14:creationId xmlns:p14="http://schemas.microsoft.com/office/powerpoint/2010/main" val="11336158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A8D45-D40A-4C7A-A6B9-65959A1887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A547C1-0FFA-4AD1-A149-2743313290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8C9111-6024-4219-A400-4F7F5C136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35F355-5C94-4FDE-8767-FD45EFEF3B4C}"/>
              </a:ext>
            </a:extLst>
          </p:cNvPr>
          <p:cNvSpPr>
            <a:spLocks noGrp="1"/>
          </p:cNvSpPr>
          <p:nvPr>
            <p:ph type="dt" sz="half" idx="10"/>
          </p:nvPr>
        </p:nvSpPr>
        <p:spPr/>
        <p:txBody>
          <a:bodyPr/>
          <a:lstStyle/>
          <a:p>
            <a:fld id="{85461D86-62B3-4EA0-A04E-43E2BAB55E83}" type="datetimeFigureOut">
              <a:rPr lang="en-US" smtClean="0"/>
              <a:t>2/19/2021</a:t>
            </a:fld>
            <a:endParaRPr lang="en-US"/>
          </a:p>
        </p:txBody>
      </p:sp>
      <p:sp>
        <p:nvSpPr>
          <p:cNvPr id="6" name="Footer Placeholder 5">
            <a:extLst>
              <a:ext uri="{FF2B5EF4-FFF2-40B4-BE49-F238E27FC236}">
                <a16:creationId xmlns:a16="http://schemas.microsoft.com/office/drawing/2014/main" id="{EB2B1760-3575-47B1-B94D-EA0661C368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F705BA-0C2A-4CE4-B5D8-9DF78CDB53DB}"/>
              </a:ext>
            </a:extLst>
          </p:cNvPr>
          <p:cNvSpPr>
            <a:spLocks noGrp="1"/>
          </p:cNvSpPr>
          <p:nvPr>
            <p:ph type="sldNum" sz="quarter" idx="12"/>
          </p:nvPr>
        </p:nvSpPr>
        <p:spPr/>
        <p:txBody>
          <a:bodyPr/>
          <a:lstStyle/>
          <a:p>
            <a:fld id="{57275BDE-B207-4D41-8E49-50A87AC51711}" type="slidenum">
              <a:rPr lang="en-US" smtClean="0"/>
              <a:t>‹#›</a:t>
            </a:fld>
            <a:endParaRPr lang="en-US"/>
          </a:p>
        </p:txBody>
      </p:sp>
    </p:spTree>
    <p:extLst>
      <p:ext uri="{BB962C8B-B14F-4D97-AF65-F5344CB8AC3E}">
        <p14:creationId xmlns:p14="http://schemas.microsoft.com/office/powerpoint/2010/main" val="9045257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83397-1062-4F38-8195-4A66EFDC43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D35217-E2FF-4003-A074-7283D3E8F0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2D8887-64D1-47E0-ACB1-5DCBCA2B1865}"/>
              </a:ext>
            </a:extLst>
          </p:cNvPr>
          <p:cNvSpPr>
            <a:spLocks noGrp="1"/>
          </p:cNvSpPr>
          <p:nvPr>
            <p:ph type="dt" sz="half" idx="10"/>
          </p:nvPr>
        </p:nvSpPr>
        <p:spPr/>
        <p:txBody>
          <a:bodyPr/>
          <a:lstStyle/>
          <a:p>
            <a:fld id="{85461D86-62B3-4EA0-A04E-43E2BAB55E83}" type="datetimeFigureOut">
              <a:rPr lang="en-US" smtClean="0"/>
              <a:t>2/19/2021</a:t>
            </a:fld>
            <a:endParaRPr lang="en-US"/>
          </a:p>
        </p:txBody>
      </p:sp>
      <p:sp>
        <p:nvSpPr>
          <p:cNvPr id="5" name="Footer Placeholder 4">
            <a:extLst>
              <a:ext uri="{FF2B5EF4-FFF2-40B4-BE49-F238E27FC236}">
                <a16:creationId xmlns:a16="http://schemas.microsoft.com/office/drawing/2014/main" id="{262981C3-0567-49F8-939E-482DA39E3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B9573-B33C-4880-8CE1-CFBC29964967}"/>
              </a:ext>
            </a:extLst>
          </p:cNvPr>
          <p:cNvSpPr>
            <a:spLocks noGrp="1"/>
          </p:cNvSpPr>
          <p:nvPr>
            <p:ph type="sldNum" sz="quarter" idx="12"/>
          </p:nvPr>
        </p:nvSpPr>
        <p:spPr/>
        <p:txBody>
          <a:bodyPr/>
          <a:lstStyle/>
          <a:p>
            <a:fld id="{57275BDE-B207-4D41-8E49-50A87AC51711}" type="slidenum">
              <a:rPr lang="en-US" smtClean="0"/>
              <a:t>‹#›</a:t>
            </a:fld>
            <a:endParaRPr lang="en-US"/>
          </a:p>
        </p:txBody>
      </p:sp>
    </p:spTree>
    <p:extLst>
      <p:ext uri="{BB962C8B-B14F-4D97-AF65-F5344CB8AC3E}">
        <p14:creationId xmlns:p14="http://schemas.microsoft.com/office/powerpoint/2010/main" val="9219949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30F28C-F49F-4EC7-B97D-D86EDBBE08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4D8ABE-A9D6-4E7D-AE22-31185E9B84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30F576-FC8D-4DB5-99F1-D59EAC09DEC9}"/>
              </a:ext>
            </a:extLst>
          </p:cNvPr>
          <p:cNvSpPr>
            <a:spLocks noGrp="1"/>
          </p:cNvSpPr>
          <p:nvPr>
            <p:ph type="dt" sz="half" idx="10"/>
          </p:nvPr>
        </p:nvSpPr>
        <p:spPr/>
        <p:txBody>
          <a:bodyPr/>
          <a:lstStyle/>
          <a:p>
            <a:fld id="{85461D86-62B3-4EA0-A04E-43E2BAB55E83}" type="datetimeFigureOut">
              <a:rPr lang="en-US" smtClean="0"/>
              <a:t>2/19/2021</a:t>
            </a:fld>
            <a:endParaRPr lang="en-US"/>
          </a:p>
        </p:txBody>
      </p:sp>
      <p:sp>
        <p:nvSpPr>
          <p:cNvPr id="5" name="Footer Placeholder 4">
            <a:extLst>
              <a:ext uri="{FF2B5EF4-FFF2-40B4-BE49-F238E27FC236}">
                <a16:creationId xmlns:a16="http://schemas.microsoft.com/office/drawing/2014/main" id="{93410A77-3C50-4B72-B4D1-773C6D37C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7672F3-A5CF-4873-A885-64AF9F157753}"/>
              </a:ext>
            </a:extLst>
          </p:cNvPr>
          <p:cNvSpPr>
            <a:spLocks noGrp="1"/>
          </p:cNvSpPr>
          <p:nvPr>
            <p:ph type="sldNum" sz="quarter" idx="12"/>
          </p:nvPr>
        </p:nvSpPr>
        <p:spPr/>
        <p:txBody>
          <a:bodyPr/>
          <a:lstStyle/>
          <a:p>
            <a:fld id="{57275BDE-B207-4D41-8E49-50A87AC51711}" type="slidenum">
              <a:rPr lang="en-US" smtClean="0"/>
              <a:t>‹#›</a:t>
            </a:fld>
            <a:endParaRPr lang="en-US"/>
          </a:p>
        </p:txBody>
      </p:sp>
    </p:spTree>
    <p:extLst>
      <p:ext uri="{BB962C8B-B14F-4D97-AF65-F5344CB8AC3E}">
        <p14:creationId xmlns:p14="http://schemas.microsoft.com/office/powerpoint/2010/main" val="3879195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6A127-2518-4187-9F2A-849974F51B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F0EA60-50DB-4C42-A0BE-BB89A58352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98AA81-DF2E-4EE5-88DD-1C92ABE42D91}"/>
              </a:ext>
            </a:extLst>
          </p:cNvPr>
          <p:cNvSpPr>
            <a:spLocks noGrp="1"/>
          </p:cNvSpPr>
          <p:nvPr>
            <p:ph type="dt" sz="half" idx="10"/>
          </p:nvPr>
        </p:nvSpPr>
        <p:spPr/>
        <p:txBody>
          <a:bodyPr/>
          <a:lstStyle/>
          <a:p>
            <a:fld id="{A738B6D7-5D47-4AA6-83EE-47383DFEFDE1}" type="datetime1">
              <a:rPr lang="en-US" smtClean="0"/>
              <a:t>2/19/2021</a:t>
            </a:fld>
            <a:endParaRPr lang="en-US"/>
          </a:p>
        </p:txBody>
      </p:sp>
      <p:sp>
        <p:nvSpPr>
          <p:cNvPr id="5" name="Footer Placeholder 4">
            <a:extLst>
              <a:ext uri="{FF2B5EF4-FFF2-40B4-BE49-F238E27FC236}">
                <a16:creationId xmlns:a16="http://schemas.microsoft.com/office/drawing/2014/main" id="{2224D017-5598-4277-8A27-A9AE05C0AF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D9F28-3DBB-4364-BA64-101ABC47C229}"/>
              </a:ext>
            </a:extLst>
          </p:cNvPr>
          <p:cNvSpPr>
            <a:spLocks noGrp="1"/>
          </p:cNvSpPr>
          <p:nvPr>
            <p:ph type="sldNum" sz="quarter" idx="12"/>
          </p:nvPr>
        </p:nvSpPr>
        <p:spPr/>
        <p:txBody>
          <a:bodyPr/>
          <a:lstStyle/>
          <a:p>
            <a:fld id="{4779B07B-F3CC-47A6-AF78-958F38956742}" type="slidenum">
              <a:rPr lang="en-US" smtClean="0"/>
              <a:t>‹#›</a:t>
            </a:fld>
            <a:endParaRPr lang="en-US"/>
          </a:p>
        </p:txBody>
      </p:sp>
    </p:spTree>
    <p:extLst>
      <p:ext uri="{BB962C8B-B14F-4D97-AF65-F5344CB8AC3E}">
        <p14:creationId xmlns:p14="http://schemas.microsoft.com/office/powerpoint/2010/main" val="2611248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7723-39D5-4879-8CC3-B9B402E5E9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A35572-81CC-4D43-BA58-66AE6930AF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A4D6EF-B4D1-430A-A603-80B61F89C7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6D33BB-4A3A-42E1-86DB-F78B562C16AF}"/>
              </a:ext>
            </a:extLst>
          </p:cNvPr>
          <p:cNvSpPr>
            <a:spLocks noGrp="1"/>
          </p:cNvSpPr>
          <p:nvPr>
            <p:ph type="dt" sz="half" idx="10"/>
          </p:nvPr>
        </p:nvSpPr>
        <p:spPr/>
        <p:txBody>
          <a:bodyPr/>
          <a:lstStyle/>
          <a:p>
            <a:fld id="{19B16388-5301-424A-932A-EDEAA57F8BA1}" type="datetime1">
              <a:rPr lang="en-US" smtClean="0"/>
              <a:t>2/19/2021</a:t>
            </a:fld>
            <a:endParaRPr lang="en-US"/>
          </a:p>
        </p:txBody>
      </p:sp>
      <p:sp>
        <p:nvSpPr>
          <p:cNvPr id="6" name="Footer Placeholder 5">
            <a:extLst>
              <a:ext uri="{FF2B5EF4-FFF2-40B4-BE49-F238E27FC236}">
                <a16:creationId xmlns:a16="http://schemas.microsoft.com/office/drawing/2014/main" id="{4AAD1EAD-FC06-4F03-9EA9-A7E96468C8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BEA5C5-A6FB-49E0-81BC-FB9F229BE4A7}"/>
              </a:ext>
            </a:extLst>
          </p:cNvPr>
          <p:cNvSpPr>
            <a:spLocks noGrp="1"/>
          </p:cNvSpPr>
          <p:nvPr>
            <p:ph type="sldNum" sz="quarter" idx="12"/>
          </p:nvPr>
        </p:nvSpPr>
        <p:spPr/>
        <p:txBody>
          <a:bodyPr/>
          <a:lstStyle/>
          <a:p>
            <a:fld id="{4779B07B-F3CC-47A6-AF78-958F38956742}" type="slidenum">
              <a:rPr lang="en-US" smtClean="0"/>
              <a:t>‹#›</a:t>
            </a:fld>
            <a:endParaRPr lang="en-US"/>
          </a:p>
        </p:txBody>
      </p:sp>
    </p:spTree>
    <p:extLst>
      <p:ext uri="{BB962C8B-B14F-4D97-AF65-F5344CB8AC3E}">
        <p14:creationId xmlns:p14="http://schemas.microsoft.com/office/powerpoint/2010/main" val="661745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D0755-3DCB-413C-BFDE-90A5A7B4D4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032515-B6F9-44EA-88F4-B8A721E2EC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03576D-2C90-4FC6-8B85-92620FE289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FCCFEA-2749-409B-B08B-CA076CF964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2DCD65-75CC-4F93-A63F-4057064D59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94FBD9-C9A8-4EB7-8B96-599D16A2F13E}"/>
              </a:ext>
            </a:extLst>
          </p:cNvPr>
          <p:cNvSpPr>
            <a:spLocks noGrp="1"/>
          </p:cNvSpPr>
          <p:nvPr>
            <p:ph type="dt" sz="half" idx="10"/>
          </p:nvPr>
        </p:nvSpPr>
        <p:spPr/>
        <p:txBody>
          <a:bodyPr/>
          <a:lstStyle/>
          <a:p>
            <a:fld id="{2C1F5A72-B4F7-49D4-AC77-E20C95A72AE0}" type="datetime1">
              <a:rPr lang="en-US" smtClean="0"/>
              <a:t>2/19/2021</a:t>
            </a:fld>
            <a:endParaRPr lang="en-US"/>
          </a:p>
        </p:txBody>
      </p:sp>
      <p:sp>
        <p:nvSpPr>
          <p:cNvPr id="8" name="Footer Placeholder 7">
            <a:extLst>
              <a:ext uri="{FF2B5EF4-FFF2-40B4-BE49-F238E27FC236}">
                <a16:creationId xmlns:a16="http://schemas.microsoft.com/office/drawing/2014/main" id="{ABDB763A-A70A-403C-BB94-3D71961CE9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712C52-F8B2-4879-A1AF-B97B5DC2FEE7}"/>
              </a:ext>
            </a:extLst>
          </p:cNvPr>
          <p:cNvSpPr>
            <a:spLocks noGrp="1"/>
          </p:cNvSpPr>
          <p:nvPr>
            <p:ph type="sldNum" sz="quarter" idx="12"/>
          </p:nvPr>
        </p:nvSpPr>
        <p:spPr/>
        <p:txBody>
          <a:bodyPr/>
          <a:lstStyle/>
          <a:p>
            <a:fld id="{4779B07B-F3CC-47A6-AF78-958F38956742}" type="slidenum">
              <a:rPr lang="en-US" smtClean="0"/>
              <a:t>‹#›</a:t>
            </a:fld>
            <a:endParaRPr lang="en-US"/>
          </a:p>
        </p:txBody>
      </p:sp>
    </p:spTree>
    <p:extLst>
      <p:ext uri="{BB962C8B-B14F-4D97-AF65-F5344CB8AC3E}">
        <p14:creationId xmlns:p14="http://schemas.microsoft.com/office/powerpoint/2010/main" val="3484521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6866C-A50C-4D97-9F93-054D71B5D7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EDF2B5-5653-4A41-B63C-A21ED3B619F5}"/>
              </a:ext>
            </a:extLst>
          </p:cNvPr>
          <p:cNvSpPr>
            <a:spLocks noGrp="1"/>
          </p:cNvSpPr>
          <p:nvPr>
            <p:ph type="dt" sz="half" idx="10"/>
          </p:nvPr>
        </p:nvSpPr>
        <p:spPr/>
        <p:txBody>
          <a:bodyPr/>
          <a:lstStyle/>
          <a:p>
            <a:fld id="{EED7DD85-8882-4412-8C20-E95E78BF7DE2}" type="datetime1">
              <a:rPr lang="en-US" smtClean="0"/>
              <a:t>2/19/2021</a:t>
            </a:fld>
            <a:endParaRPr lang="en-US"/>
          </a:p>
        </p:txBody>
      </p:sp>
      <p:sp>
        <p:nvSpPr>
          <p:cNvPr id="4" name="Footer Placeholder 3">
            <a:extLst>
              <a:ext uri="{FF2B5EF4-FFF2-40B4-BE49-F238E27FC236}">
                <a16:creationId xmlns:a16="http://schemas.microsoft.com/office/drawing/2014/main" id="{EF9F3C3E-E52D-4119-8640-863726811C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25036F-720B-434F-9E14-80D04DE69D0D}"/>
              </a:ext>
            </a:extLst>
          </p:cNvPr>
          <p:cNvSpPr>
            <a:spLocks noGrp="1"/>
          </p:cNvSpPr>
          <p:nvPr>
            <p:ph type="sldNum" sz="quarter" idx="12"/>
          </p:nvPr>
        </p:nvSpPr>
        <p:spPr/>
        <p:txBody>
          <a:bodyPr/>
          <a:lstStyle/>
          <a:p>
            <a:fld id="{4779B07B-F3CC-47A6-AF78-958F38956742}" type="slidenum">
              <a:rPr lang="en-US" smtClean="0"/>
              <a:t>‹#›</a:t>
            </a:fld>
            <a:endParaRPr lang="en-US"/>
          </a:p>
        </p:txBody>
      </p:sp>
    </p:spTree>
    <p:extLst>
      <p:ext uri="{BB962C8B-B14F-4D97-AF65-F5344CB8AC3E}">
        <p14:creationId xmlns:p14="http://schemas.microsoft.com/office/powerpoint/2010/main" val="1194880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1D60CE-B47A-4D7D-8F33-9DD8D11F0EC9}"/>
              </a:ext>
            </a:extLst>
          </p:cNvPr>
          <p:cNvSpPr>
            <a:spLocks noGrp="1"/>
          </p:cNvSpPr>
          <p:nvPr>
            <p:ph type="dt" sz="half" idx="10"/>
          </p:nvPr>
        </p:nvSpPr>
        <p:spPr/>
        <p:txBody>
          <a:bodyPr/>
          <a:lstStyle/>
          <a:p>
            <a:fld id="{9031D8DA-3A98-478F-81FE-44616FAEF7EE}" type="datetime1">
              <a:rPr lang="en-US" smtClean="0"/>
              <a:t>2/19/2021</a:t>
            </a:fld>
            <a:endParaRPr lang="en-US"/>
          </a:p>
        </p:txBody>
      </p:sp>
      <p:sp>
        <p:nvSpPr>
          <p:cNvPr id="3" name="Footer Placeholder 2">
            <a:extLst>
              <a:ext uri="{FF2B5EF4-FFF2-40B4-BE49-F238E27FC236}">
                <a16:creationId xmlns:a16="http://schemas.microsoft.com/office/drawing/2014/main" id="{12EAD0FB-9C8D-4704-AA1C-9B3D4E2B7A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789B77-E56B-4203-B29C-7B6CFE55D329}"/>
              </a:ext>
            </a:extLst>
          </p:cNvPr>
          <p:cNvSpPr>
            <a:spLocks noGrp="1"/>
          </p:cNvSpPr>
          <p:nvPr>
            <p:ph type="sldNum" sz="quarter" idx="12"/>
          </p:nvPr>
        </p:nvSpPr>
        <p:spPr/>
        <p:txBody>
          <a:bodyPr/>
          <a:lstStyle/>
          <a:p>
            <a:fld id="{4779B07B-F3CC-47A6-AF78-958F38956742}" type="slidenum">
              <a:rPr lang="en-US" smtClean="0"/>
              <a:t>‹#›</a:t>
            </a:fld>
            <a:endParaRPr lang="en-US"/>
          </a:p>
        </p:txBody>
      </p:sp>
    </p:spTree>
    <p:extLst>
      <p:ext uri="{BB962C8B-B14F-4D97-AF65-F5344CB8AC3E}">
        <p14:creationId xmlns:p14="http://schemas.microsoft.com/office/powerpoint/2010/main" val="3714442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2780E-7FF5-4D2F-AD83-0930825318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7A77A7-F537-4F74-B5D1-F549FEA56B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A99709-B918-4288-A733-65ADEB253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BFBEB0-CD1D-4957-8E4B-501C273E8E1D}"/>
              </a:ext>
            </a:extLst>
          </p:cNvPr>
          <p:cNvSpPr>
            <a:spLocks noGrp="1"/>
          </p:cNvSpPr>
          <p:nvPr>
            <p:ph type="dt" sz="half" idx="10"/>
          </p:nvPr>
        </p:nvSpPr>
        <p:spPr/>
        <p:txBody>
          <a:bodyPr/>
          <a:lstStyle/>
          <a:p>
            <a:fld id="{B69A0DFA-F51C-4167-A963-78B6EECE81DF}" type="datetime1">
              <a:rPr lang="en-US" smtClean="0"/>
              <a:t>2/19/2021</a:t>
            </a:fld>
            <a:endParaRPr lang="en-US"/>
          </a:p>
        </p:txBody>
      </p:sp>
      <p:sp>
        <p:nvSpPr>
          <p:cNvPr id="6" name="Footer Placeholder 5">
            <a:extLst>
              <a:ext uri="{FF2B5EF4-FFF2-40B4-BE49-F238E27FC236}">
                <a16:creationId xmlns:a16="http://schemas.microsoft.com/office/drawing/2014/main" id="{75413E90-0B22-4EAB-9F43-D47202383F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EEEB36-DA8D-484C-B9B2-0EFE83B45C64}"/>
              </a:ext>
            </a:extLst>
          </p:cNvPr>
          <p:cNvSpPr>
            <a:spLocks noGrp="1"/>
          </p:cNvSpPr>
          <p:nvPr>
            <p:ph type="sldNum" sz="quarter" idx="12"/>
          </p:nvPr>
        </p:nvSpPr>
        <p:spPr/>
        <p:txBody>
          <a:bodyPr/>
          <a:lstStyle/>
          <a:p>
            <a:fld id="{4779B07B-F3CC-47A6-AF78-958F38956742}" type="slidenum">
              <a:rPr lang="en-US" smtClean="0"/>
              <a:t>‹#›</a:t>
            </a:fld>
            <a:endParaRPr lang="en-US"/>
          </a:p>
        </p:txBody>
      </p:sp>
    </p:spTree>
    <p:extLst>
      <p:ext uri="{BB962C8B-B14F-4D97-AF65-F5344CB8AC3E}">
        <p14:creationId xmlns:p14="http://schemas.microsoft.com/office/powerpoint/2010/main" val="179022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7231B-6675-4E61-A944-C74B8B6A24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FC9442-B61A-4411-B025-2C4781C9D5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D1543A-4F89-49F0-82CF-5349825E2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849FF1-5BAE-444B-BA15-EF64D97B720A}"/>
              </a:ext>
            </a:extLst>
          </p:cNvPr>
          <p:cNvSpPr>
            <a:spLocks noGrp="1"/>
          </p:cNvSpPr>
          <p:nvPr>
            <p:ph type="dt" sz="half" idx="10"/>
          </p:nvPr>
        </p:nvSpPr>
        <p:spPr/>
        <p:txBody>
          <a:bodyPr/>
          <a:lstStyle/>
          <a:p>
            <a:fld id="{DBA5ED27-7B30-4345-9BA3-6E95C5FB78C7}" type="datetime1">
              <a:rPr lang="en-US" smtClean="0"/>
              <a:t>2/19/2021</a:t>
            </a:fld>
            <a:endParaRPr lang="en-US"/>
          </a:p>
        </p:txBody>
      </p:sp>
      <p:sp>
        <p:nvSpPr>
          <p:cNvPr id="6" name="Footer Placeholder 5">
            <a:extLst>
              <a:ext uri="{FF2B5EF4-FFF2-40B4-BE49-F238E27FC236}">
                <a16:creationId xmlns:a16="http://schemas.microsoft.com/office/drawing/2014/main" id="{C84A34E3-2A3D-4A66-AFA2-B8294C78B4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035913-C96B-47B8-9A11-41123C90A7A9}"/>
              </a:ext>
            </a:extLst>
          </p:cNvPr>
          <p:cNvSpPr>
            <a:spLocks noGrp="1"/>
          </p:cNvSpPr>
          <p:nvPr>
            <p:ph type="sldNum" sz="quarter" idx="12"/>
          </p:nvPr>
        </p:nvSpPr>
        <p:spPr/>
        <p:txBody>
          <a:bodyPr/>
          <a:lstStyle/>
          <a:p>
            <a:fld id="{4779B07B-F3CC-47A6-AF78-958F38956742}" type="slidenum">
              <a:rPr lang="en-US" smtClean="0"/>
              <a:t>‹#›</a:t>
            </a:fld>
            <a:endParaRPr lang="en-US"/>
          </a:p>
        </p:txBody>
      </p:sp>
    </p:spTree>
    <p:extLst>
      <p:ext uri="{BB962C8B-B14F-4D97-AF65-F5344CB8AC3E}">
        <p14:creationId xmlns:p14="http://schemas.microsoft.com/office/powerpoint/2010/main" val="3136238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695A30-A2D5-4D94-B0E0-89D53FB3FA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0CCD4A-4718-4757-B7FD-BD91D5A524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81E680-35C2-4EA3-8234-68483D5F7A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0A7C3E-312F-4106-9953-4DD8D03B646C}" type="datetime1">
              <a:rPr lang="en-US" smtClean="0"/>
              <a:t>2/19/2021</a:t>
            </a:fld>
            <a:endParaRPr lang="en-US"/>
          </a:p>
        </p:txBody>
      </p:sp>
      <p:sp>
        <p:nvSpPr>
          <p:cNvPr id="5" name="Footer Placeholder 4">
            <a:extLst>
              <a:ext uri="{FF2B5EF4-FFF2-40B4-BE49-F238E27FC236}">
                <a16:creationId xmlns:a16="http://schemas.microsoft.com/office/drawing/2014/main" id="{37E72854-EEDF-4A51-B20C-CC443D2D5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16795D-9201-4200-8F10-7F9DE929D5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79B07B-F3CC-47A6-AF78-958F38956742}" type="slidenum">
              <a:rPr lang="en-US" smtClean="0"/>
              <a:t>‹#›</a:t>
            </a:fld>
            <a:endParaRPr lang="en-US"/>
          </a:p>
        </p:txBody>
      </p:sp>
    </p:spTree>
    <p:extLst>
      <p:ext uri="{BB962C8B-B14F-4D97-AF65-F5344CB8AC3E}">
        <p14:creationId xmlns:p14="http://schemas.microsoft.com/office/powerpoint/2010/main" val="991747254"/>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8" r:id="rId11"/>
    <p:sldLayoutId id="2147483797"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85A9CA-DB77-4F0D-B204-5336D01B6B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D1CE4C-FEEC-4269-B4EA-DAC169B0DC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66C210-6226-4A56-B1CF-3B77C3E653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461D86-62B3-4EA0-A04E-43E2BAB55E83}" type="datetimeFigureOut">
              <a:rPr lang="en-US" smtClean="0"/>
              <a:t>2/19/2021</a:t>
            </a:fld>
            <a:endParaRPr lang="en-US"/>
          </a:p>
        </p:txBody>
      </p:sp>
      <p:sp>
        <p:nvSpPr>
          <p:cNvPr id="5" name="Footer Placeholder 4">
            <a:extLst>
              <a:ext uri="{FF2B5EF4-FFF2-40B4-BE49-F238E27FC236}">
                <a16:creationId xmlns:a16="http://schemas.microsoft.com/office/drawing/2014/main" id="{C335DAAC-6173-442E-9D06-DAA483E4B9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B9C9F9-19D0-4073-84C0-6311476A88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275BDE-B207-4D41-8E49-50A87AC51711}" type="slidenum">
              <a:rPr lang="en-US" smtClean="0"/>
              <a:t>‹#›</a:t>
            </a:fld>
            <a:endParaRPr lang="en-US"/>
          </a:p>
        </p:txBody>
      </p:sp>
    </p:spTree>
    <p:extLst>
      <p:ext uri="{BB962C8B-B14F-4D97-AF65-F5344CB8AC3E}">
        <p14:creationId xmlns:p14="http://schemas.microsoft.com/office/powerpoint/2010/main" val="1596586434"/>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75000"/>
              </a:schemeClr>
            </a:gs>
            <a:gs pos="0">
              <a:schemeClr val="accent1">
                <a:lumMod val="45000"/>
                <a:lumOff val="55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91368-6436-455A-AEB0-6B6759D0543B}"/>
              </a:ext>
            </a:extLst>
          </p:cNvPr>
          <p:cNvSpPr>
            <a:spLocks noGrp="1"/>
          </p:cNvSpPr>
          <p:nvPr>
            <p:ph type="title"/>
          </p:nvPr>
        </p:nvSpPr>
        <p:spPr>
          <a:xfrm>
            <a:off x="468923" y="400295"/>
            <a:ext cx="11465170" cy="1325563"/>
          </a:xfrm>
        </p:spPr>
        <p:txBody>
          <a:bodyPr>
            <a:normAutofit fontScale="90000"/>
          </a:bodyPr>
          <a:lstStyle/>
          <a:p>
            <a:r>
              <a:rPr lang="vi-VN" sz="7200" b="1" dirty="0">
                <a:solidFill>
                  <a:schemeClr val="accent1">
                    <a:lumMod val="75000"/>
                  </a:schemeClr>
                </a:solidFill>
              </a:rPr>
              <a:t>CÔNG CỤ VÀ MÔI TRƯỜNG PHÁT TRIỂN PHẦN MỀM</a:t>
            </a:r>
            <a:endParaRPr lang="en-US" sz="7200" b="1" dirty="0">
              <a:solidFill>
                <a:schemeClr val="accent1">
                  <a:lumMod val="75000"/>
                </a:schemeClr>
              </a:solidFill>
            </a:endParaRPr>
          </a:p>
        </p:txBody>
      </p:sp>
      <p:pic>
        <p:nvPicPr>
          <p:cNvPr id="10" name="Content Placeholder 9">
            <a:extLst>
              <a:ext uri="{FF2B5EF4-FFF2-40B4-BE49-F238E27FC236}">
                <a16:creationId xmlns:a16="http://schemas.microsoft.com/office/drawing/2014/main" id="{D6833D6C-0378-41C4-892C-BFAE7FD6EC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151" y="2247044"/>
            <a:ext cx="4455697" cy="4351338"/>
          </a:xfrm>
        </p:spPr>
      </p:pic>
    </p:spTree>
    <p:extLst>
      <p:ext uri="{BB962C8B-B14F-4D97-AF65-F5344CB8AC3E}">
        <p14:creationId xmlns:p14="http://schemas.microsoft.com/office/powerpoint/2010/main" val="3451264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5AD4-FB92-419D-ACE6-153C02CF8D29}"/>
              </a:ext>
            </a:extLst>
          </p:cNvPr>
          <p:cNvSpPr>
            <a:spLocks noGrp="1"/>
          </p:cNvSpPr>
          <p:nvPr>
            <p:ph type="title"/>
          </p:nvPr>
        </p:nvSpPr>
        <p:spPr>
          <a:xfrm>
            <a:off x="0" y="365125"/>
            <a:ext cx="12192000" cy="989113"/>
          </a:xfrm>
          <a:gradFill>
            <a:gsLst>
              <a:gs pos="97000">
                <a:schemeClr val="accent1">
                  <a:lumMod val="75000"/>
                </a:schemeClr>
              </a:gs>
              <a:gs pos="0">
                <a:schemeClr val="accent1">
                  <a:lumMod val="45000"/>
                  <a:lumOff val="55000"/>
                </a:schemeClr>
              </a:gs>
              <a:gs pos="0">
                <a:schemeClr val="accent1">
                  <a:lumMod val="60000"/>
                  <a:lumOff val="40000"/>
                </a:schemeClr>
              </a:gs>
            </a:gsLst>
            <a:lin ang="5400000" scaled="1"/>
          </a:gradFill>
        </p:spPr>
        <p:txBody>
          <a:bodyPr>
            <a:normAutofit/>
          </a:bodyPr>
          <a:lstStyle/>
          <a:p>
            <a:r>
              <a:rPr lang="en-US" dirty="0"/>
              <a:t> </a:t>
            </a:r>
            <a:r>
              <a:rPr lang="vi-VN" dirty="0">
                <a:solidFill>
                  <a:schemeClr val="bg1"/>
                </a:solidFill>
              </a:rPr>
              <a:t>CHƯƠNG </a:t>
            </a:r>
            <a:r>
              <a:rPr lang="en-US" dirty="0">
                <a:solidFill>
                  <a:schemeClr val="bg1"/>
                </a:solidFill>
              </a:rPr>
              <a:t>4</a:t>
            </a:r>
            <a:r>
              <a:rPr lang="vi-VN" dirty="0">
                <a:solidFill>
                  <a:schemeClr val="bg1"/>
                </a:solidFill>
              </a:rPr>
              <a:t>: </a:t>
            </a:r>
            <a:r>
              <a:rPr lang="en-US" dirty="0" err="1">
                <a:solidFill>
                  <a:schemeClr val="bg1"/>
                </a:solidFill>
              </a:rPr>
              <a:t>Công</a:t>
            </a:r>
            <a:r>
              <a:rPr lang="en-US" dirty="0">
                <a:solidFill>
                  <a:schemeClr val="bg1"/>
                </a:solidFill>
              </a:rPr>
              <a:t> </a:t>
            </a:r>
            <a:r>
              <a:rPr lang="en-US" dirty="0" err="1">
                <a:solidFill>
                  <a:schemeClr val="bg1"/>
                </a:solidFill>
              </a:rPr>
              <a:t>cụ</a:t>
            </a:r>
            <a:r>
              <a:rPr lang="en-US" dirty="0">
                <a:solidFill>
                  <a:schemeClr val="bg1"/>
                </a:solidFill>
              </a:rPr>
              <a:t> </a:t>
            </a:r>
            <a:r>
              <a:rPr lang="en-US" dirty="0" err="1">
                <a:solidFill>
                  <a:schemeClr val="bg1"/>
                </a:solidFill>
              </a:rPr>
              <a:t>quản</a:t>
            </a:r>
            <a:r>
              <a:rPr lang="en-US" dirty="0">
                <a:solidFill>
                  <a:schemeClr val="bg1"/>
                </a:solidFill>
              </a:rPr>
              <a:t> </a:t>
            </a:r>
            <a:r>
              <a:rPr lang="en-US" dirty="0" err="1">
                <a:solidFill>
                  <a:schemeClr val="bg1"/>
                </a:solidFill>
              </a:rPr>
              <a:t>lý</a:t>
            </a:r>
            <a:r>
              <a:rPr lang="en-US" dirty="0">
                <a:solidFill>
                  <a:schemeClr val="bg1"/>
                </a:solidFill>
              </a:rPr>
              <a:t> </a:t>
            </a:r>
            <a:r>
              <a:rPr lang="en-US" dirty="0" err="1">
                <a:solidFill>
                  <a:schemeClr val="bg1"/>
                </a:solidFill>
              </a:rPr>
              <a:t>dự</a:t>
            </a:r>
            <a:r>
              <a:rPr lang="en-US" dirty="0">
                <a:solidFill>
                  <a:schemeClr val="bg1"/>
                </a:solidFill>
              </a:rPr>
              <a:t> </a:t>
            </a:r>
            <a:r>
              <a:rPr lang="en-US" dirty="0" err="1">
                <a:solidFill>
                  <a:schemeClr val="bg1"/>
                </a:solidFill>
              </a:rPr>
              <a:t>án</a:t>
            </a:r>
            <a:r>
              <a:rPr lang="en-US" dirty="0">
                <a:solidFill>
                  <a:schemeClr val="bg1"/>
                </a:solidFill>
              </a:rPr>
              <a:t> </a:t>
            </a:r>
            <a:r>
              <a:rPr lang="en-US" dirty="0" err="1">
                <a:solidFill>
                  <a:schemeClr val="bg1"/>
                </a:solidFill>
              </a:rPr>
              <a:t>phần</a:t>
            </a:r>
            <a:r>
              <a:rPr lang="en-US" dirty="0">
                <a:solidFill>
                  <a:schemeClr val="bg1"/>
                </a:solidFill>
              </a:rPr>
              <a:t> </a:t>
            </a:r>
            <a:r>
              <a:rPr lang="en-US" dirty="0" err="1">
                <a:solidFill>
                  <a:schemeClr val="bg1"/>
                </a:solidFill>
              </a:rPr>
              <a:t>mềm</a:t>
            </a:r>
            <a:endParaRPr lang="en-US" dirty="0">
              <a:solidFill>
                <a:schemeClr val="bg1"/>
              </a:solidFill>
            </a:endParaRPr>
          </a:p>
        </p:txBody>
      </p:sp>
      <p:sp>
        <p:nvSpPr>
          <p:cNvPr id="10" name="Date Placeholder 9">
            <a:extLst>
              <a:ext uri="{FF2B5EF4-FFF2-40B4-BE49-F238E27FC236}">
                <a16:creationId xmlns:a16="http://schemas.microsoft.com/office/drawing/2014/main" id="{2209AA5E-E45C-4577-A5B5-5A064BC4CB49}"/>
              </a:ext>
            </a:extLst>
          </p:cNvPr>
          <p:cNvSpPr>
            <a:spLocks noGrp="1"/>
          </p:cNvSpPr>
          <p:nvPr>
            <p:ph type="dt" sz="half" idx="10"/>
          </p:nvPr>
        </p:nvSpPr>
        <p:spPr>
          <a:xfrm>
            <a:off x="0" y="0"/>
            <a:ext cx="12192000" cy="365125"/>
          </a:xfrm>
          <a:gradFill>
            <a:gsLst>
              <a:gs pos="100000">
                <a:schemeClr val="accent1">
                  <a:lumMod val="75000"/>
                </a:schemeClr>
              </a:gs>
              <a:gs pos="100000">
                <a:schemeClr val="accent1">
                  <a:lumMod val="45000"/>
                  <a:lumOff val="55000"/>
                </a:schemeClr>
              </a:gs>
              <a:gs pos="100000">
                <a:schemeClr val="accent1">
                  <a:lumMod val="50000"/>
                </a:schemeClr>
              </a:gs>
            </a:gsLst>
            <a:lin ang="0" scaled="0"/>
          </a:gradFill>
        </p:spPr>
        <p:txBody>
          <a:bodyPr/>
          <a:lstStyle/>
          <a:p>
            <a:r>
              <a:rPr lang="en-US" dirty="0"/>
              <a:t>     </a:t>
            </a:r>
          </a:p>
        </p:txBody>
      </p:sp>
      <p:sp>
        <p:nvSpPr>
          <p:cNvPr id="11" name="Slide Number Placeholder 10">
            <a:extLst>
              <a:ext uri="{FF2B5EF4-FFF2-40B4-BE49-F238E27FC236}">
                <a16:creationId xmlns:a16="http://schemas.microsoft.com/office/drawing/2014/main" id="{035C9053-9C84-47D9-8251-3306848A8087}"/>
              </a:ext>
            </a:extLst>
          </p:cNvPr>
          <p:cNvSpPr>
            <a:spLocks noGrp="1"/>
          </p:cNvSpPr>
          <p:nvPr>
            <p:ph type="sldNum" sz="quarter" idx="12"/>
          </p:nvPr>
        </p:nvSpPr>
        <p:spPr/>
        <p:txBody>
          <a:bodyPr/>
          <a:lstStyle/>
          <a:p>
            <a:fld id="{4779B07B-F3CC-47A6-AF78-958F38956742}" type="slidenum">
              <a:rPr lang="en-US" smtClean="0"/>
              <a:t>10</a:t>
            </a:fld>
            <a:endParaRPr lang="en-US"/>
          </a:p>
        </p:txBody>
      </p:sp>
      <p:sp>
        <p:nvSpPr>
          <p:cNvPr id="12" name="Footer Placeholder 11">
            <a:extLst>
              <a:ext uri="{FF2B5EF4-FFF2-40B4-BE49-F238E27FC236}">
                <a16:creationId xmlns:a16="http://schemas.microsoft.com/office/drawing/2014/main" id="{57CFA66A-60E0-4361-88CA-4B2C19C547DE}"/>
              </a:ext>
            </a:extLst>
          </p:cNvPr>
          <p:cNvSpPr>
            <a:spLocks noGrp="1"/>
          </p:cNvSpPr>
          <p:nvPr>
            <p:ph type="ftr" sz="quarter" idx="11"/>
          </p:nvPr>
        </p:nvSpPr>
        <p:spPr>
          <a:xfrm>
            <a:off x="0" y="6356350"/>
            <a:ext cx="12192000" cy="501650"/>
          </a:xfrm>
          <a:gradFill>
            <a:gsLst>
              <a:gs pos="0">
                <a:schemeClr val="bg1">
                  <a:alpha val="0"/>
                  <a:lumMod val="99000"/>
                </a:schemeClr>
              </a:gs>
              <a:gs pos="100000">
                <a:schemeClr val="accent1">
                  <a:lumMod val="75000"/>
                </a:schemeClr>
              </a:gs>
              <a:gs pos="0">
                <a:schemeClr val="accent1">
                  <a:lumMod val="45000"/>
                  <a:lumOff val="55000"/>
                </a:schemeClr>
              </a:gs>
              <a:gs pos="0">
                <a:schemeClr val="tx2">
                  <a:lumMod val="60000"/>
                  <a:lumOff val="4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pPr algn="l"/>
            <a:r>
              <a:rPr lang="en-US" sz="1400" b="1" dirty="0">
                <a:solidFill>
                  <a:schemeClr val="bg1"/>
                </a:solidFill>
              </a:rPr>
              <a:t>QLDA PM</a:t>
            </a:r>
          </a:p>
        </p:txBody>
      </p:sp>
      <p:pic>
        <p:nvPicPr>
          <p:cNvPr id="14" name="Content Placeholder 13">
            <a:extLst>
              <a:ext uri="{FF2B5EF4-FFF2-40B4-BE49-F238E27FC236}">
                <a16:creationId xmlns:a16="http://schemas.microsoft.com/office/drawing/2014/main" id="{0D01B537-5FDB-43A8-BA63-45A14C221F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45478" y="228600"/>
            <a:ext cx="1346521" cy="1118665"/>
          </a:xfrm>
          <a:noFill/>
          <a:ln>
            <a:noFill/>
          </a:ln>
        </p:spPr>
      </p:pic>
      <p:sp>
        <p:nvSpPr>
          <p:cNvPr id="19" name="object 9">
            <a:extLst>
              <a:ext uri="{FF2B5EF4-FFF2-40B4-BE49-F238E27FC236}">
                <a16:creationId xmlns:a16="http://schemas.microsoft.com/office/drawing/2014/main" id="{B7581F9E-CDBD-4FA2-86BE-92D9332B118C}"/>
              </a:ext>
            </a:extLst>
          </p:cNvPr>
          <p:cNvSpPr txBox="1"/>
          <p:nvPr/>
        </p:nvSpPr>
        <p:spPr>
          <a:xfrm>
            <a:off x="10845478" y="1694051"/>
            <a:ext cx="421029" cy="289823"/>
          </a:xfrm>
          <a:prstGeom prst="rect">
            <a:avLst/>
          </a:prstGeom>
        </p:spPr>
        <p:txBody>
          <a:bodyPr vert="horz" wrap="square" lIns="0" tIns="12700" rIns="0" bIns="0" rtlCol="0">
            <a:spAutoFit/>
          </a:bodyPr>
          <a:lstStyle/>
          <a:p>
            <a:pPr marL="12700">
              <a:lnSpc>
                <a:spcPct val="100000"/>
              </a:lnSpc>
              <a:spcBef>
                <a:spcPts val="100"/>
              </a:spcBef>
            </a:pPr>
            <a:r>
              <a:rPr lang="en-US" b="1" dirty="0">
                <a:solidFill>
                  <a:srgbClr val="00AF50"/>
                </a:solidFill>
                <a:latin typeface="Times New Roman"/>
                <a:cs typeface="Times New Roman"/>
              </a:rPr>
              <a:t>Jira</a:t>
            </a:r>
            <a:endParaRPr lang="en-US" sz="1800" dirty="0">
              <a:latin typeface="Times New Roman"/>
              <a:cs typeface="Times New Roman"/>
            </a:endParaRPr>
          </a:p>
        </p:txBody>
      </p:sp>
      <p:sp>
        <p:nvSpPr>
          <p:cNvPr id="21" name="object 11">
            <a:extLst>
              <a:ext uri="{FF2B5EF4-FFF2-40B4-BE49-F238E27FC236}">
                <a16:creationId xmlns:a16="http://schemas.microsoft.com/office/drawing/2014/main" id="{BF17DF6A-3FFE-4A56-AFF6-9C72CFC9B6FB}"/>
              </a:ext>
            </a:extLst>
          </p:cNvPr>
          <p:cNvSpPr/>
          <p:nvPr/>
        </p:nvSpPr>
        <p:spPr>
          <a:xfrm>
            <a:off x="11266505" y="1598946"/>
            <a:ext cx="685800" cy="685800"/>
          </a:xfrm>
          <a:custGeom>
            <a:avLst/>
            <a:gdLst/>
            <a:ahLst/>
            <a:cxnLst/>
            <a:rect l="l" t="t" r="r" b="b"/>
            <a:pathLst>
              <a:path w="685800" h="685800">
                <a:moveTo>
                  <a:pt x="342900" y="0"/>
                </a:moveTo>
                <a:lnTo>
                  <a:pt x="0" y="342900"/>
                </a:lnTo>
                <a:lnTo>
                  <a:pt x="342900" y="685800"/>
                </a:lnTo>
                <a:lnTo>
                  <a:pt x="685800" y="342900"/>
                </a:lnTo>
                <a:lnTo>
                  <a:pt x="342900" y="0"/>
                </a:lnTo>
                <a:close/>
              </a:path>
            </a:pathLst>
          </a:custGeom>
          <a:solidFill>
            <a:srgbClr val="7030A0"/>
          </a:solidFill>
        </p:spPr>
        <p:txBody>
          <a:bodyPr wrap="square" lIns="0" tIns="0" rIns="0" bIns="0" rtlCol="0"/>
          <a:lstStyle/>
          <a:p>
            <a:endParaRPr/>
          </a:p>
        </p:txBody>
      </p:sp>
      <p:sp>
        <p:nvSpPr>
          <p:cNvPr id="22" name="object 12">
            <a:extLst>
              <a:ext uri="{FF2B5EF4-FFF2-40B4-BE49-F238E27FC236}">
                <a16:creationId xmlns:a16="http://schemas.microsoft.com/office/drawing/2014/main" id="{9230816E-A12C-4369-BA11-B8004536442C}"/>
              </a:ext>
            </a:extLst>
          </p:cNvPr>
          <p:cNvSpPr/>
          <p:nvPr/>
        </p:nvSpPr>
        <p:spPr>
          <a:xfrm>
            <a:off x="11266505" y="1568020"/>
            <a:ext cx="685800" cy="685800"/>
          </a:xfrm>
          <a:custGeom>
            <a:avLst/>
            <a:gdLst/>
            <a:ahLst/>
            <a:cxnLst/>
            <a:rect l="l" t="t" r="r" b="b"/>
            <a:pathLst>
              <a:path w="685800" h="685800">
                <a:moveTo>
                  <a:pt x="0" y="342900"/>
                </a:moveTo>
                <a:lnTo>
                  <a:pt x="342900" y="0"/>
                </a:lnTo>
                <a:lnTo>
                  <a:pt x="685800" y="342900"/>
                </a:lnTo>
                <a:lnTo>
                  <a:pt x="342900" y="685800"/>
                </a:lnTo>
                <a:lnTo>
                  <a:pt x="0" y="342900"/>
                </a:lnTo>
                <a:close/>
              </a:path>
            </a:pathLst>
          </a:custGeom>
          <a:ln w="25908">
            <a:solidFill>
              <a:srgbClr val="FFFFFF"/>
            </a:solidFill>
          </a:ln>
        </p:spPr>
        <p:txBody>
          <a:bodyPr wrap="square" lIns="0" tIns="0" rIns="0" bIns="0" rtlCol="0"/>
          <a:lstStyle/>
          <a:p>
            <a:endParaRPr/>
          </a:p>
        </p:txBody>
      </p:sp>
      <p:sp>
        <p:nvSpPr>
          <p:cNvPr id="26" name="TextBox 25">
            <a:extLst>
              <a:ext uri="{FF2B5EF4-FFF2-40B4-BE49-F238E27FC236}">
                <a16:creationId xmlns:a16="http://schemas.microsoft.com/office/drawing/2014/main" id="{271DC7F4-04B6-4698-9E01-98509B8179C6}"/>
              </a:ext>
            </a:extLst>
          </p:cNvPr>
          <p:cNvSpPr txBox="1"/>
          <p:nvPr/>
        </p:nvSpPr>
        <p:spPr>
          <a:xfrm>
            <a:off x="428626" y="2087240"/>
            <a:ext cx="11399959" cy="4247317"/>
          </a:xfrm>
          <a:prstGeom prst="rect">
            <a:avLst/>
          </a:prstGeom>
          <a:noFill/>
        </p:spPr>
        <p:txBody>
          <a:bodyPr wrap="square">
            <a:spAutoFit/>
          </a:bodyPr>
          <a:lstStyle/>
          <a:p>
            <a:pPr marL="355600" indent="-342900">
              <a:spcBef>
                <a:spcPts val="580"/>
              </a:spcBef>
              <a:buFontTx/>
              <a:buChar char="-"/>
              <a:tabLst>
                <a:tab pos="354965" algn="l"/>
                <a:tab pos="355600" algn="l"/>
              </a:tabLst>
            </a:pPr>
            <a:r>
              <a:rPr lang="vi-VN" sz="2400" spc="-5" dirty="0">
                <a:solidFill>
                  <a:srgbClr val="001F5F"/>
                </a:solidFill>
                <a:latin typeface="Arial"/>
                <a:cs typeface="Arial"/>
              </a:rPr>
              <a:t>Dễ dàng tích hợp với các hệ thống khác (như Email, Excel, RSS…) </a:t>
            </a:r>
            <a:endParaRPr lang="en-US" sz="2400" spc="-5" dirty="0">
              <a:solidFill>
                <a:srgbClr val="001F5F"/>
              </a:solidFill>
              <a:latin typeface="Arial"/>
              <a:cs typeface="Arial"/>
            </a:endParaRPr>
          </a:p>
          <a:p>
            <a:pPr marL="355600" indent="-342900">
              <a:spcBef>
                <a:spcPts val="580"/>
              </a:spcBef>
              <a:buFontTx/>
              <a:buChar char="-"/>
              <a:tabLst>
                <a:tab pos="354965" algn="l"/>
                <a:tab pos="355600" algn="l"/>
              </a:tabLst>
            </a:pPr>
            <a:r>
              <a:rPr lang="vi-VN" sz="2400" spc="-5" dirty="0">
                <a:solidFill>
                  <a:srgbClr val="001F5F"/>
                </a:solidFill>
                <a:latin typeface="Arial"/>
                <a:cs typeface="Arial"/>
              </a:rPr>
              <a:t>Có thể chạy trên hầu hết các nền tảng phần cứng, hệ điều hành và cơ sở dữ liệu JIRA Project là tập các issues, được định nghĩa dựa trên các yêu cầu (requirements) của tổ chức, một JIRA Project có thể là:</a:t>
            </a:r>
            <a:endParaRPr lang="en-US" sz="2400" spc="-5" dirty="0">
              <a:solidFill>
                <a:srgbClr val="001F5F"/>
              </a:solidFill>
              <a:latin typeface="Arial"/>
              <a:cs typeface="Arial"/>
            </a:endParaRPr>
          </a:p>
          <a:p>
            <a:pPr marL="812800" lvl="1" indent="-342900">
              <a:spcBef>
                <a:spcPts val="580"/>
              </a:spcBef>
              <a:buFontTx/>
              <a:buChar char="-"/>
              <a:tabLst>
                <a:tab pos="354965" algn="l"/>
                <a:tab pos="355600" algn="l"/>
              </a:tabLst>
            </a:pPr>
            <a:r>
              <a:rPr lang="vi-VN" sz="2400" spc="-5" dirty="0">
                <a:solidFill>
                  <a:srgbClr val="001F5F"/>
                </a:solidFill>
                <a:latin typeface="Arial"/>
                <a:cs typeface="Arial"/>
              </a:rPr>
              <a:t>một dự án lập trình </a:t>
            </a:r>
            <a:endParaRPr lang="en-US" sz="2400" spc="-5" dirty="0">
              <a:solidFill>
                <a:srgbClr val="001F5F"/>
              </a:solidFill>
              <a:latin typeface="Arial"/>
              <a:cs typeface="Arial"/>
            </a:endParaRPr>
          </a:p>
          <a:p>
            <a:pPr marL="812800" lvl="1" indent="-342900">
              <a:spcBef>
                <a:spcPts val="580"/>
              </a:spcBef>
              <a:buFontTx/>
              <a:buChar char="-"/>
              <a:tabLst>
                <a:tab pos="354965" algn="l"/>
                <a:tab pos="355600" algn="l"/>
              </a:tabLst>
            </a:pPr>
            <a:r>
              <a:rPr lang="vi-VN" sz="2400" spc="-5" dirty="0">
                <a:solidFill>
                  <a:srgbClr val="001F5F"/>
                </a:solidFill>
                <a:latin typeface="Arial"/>
                <a:cs typeface="Arial"/>
              </a:rPr>
              <a:t>một chiến dịch marketing </a:t>
            </a:r>
            <a:endParaRPr lang="en-US" sz="2400" spc="-5" dirty="0">
              <a:solidFill>
                <a:srgbClr val="001F5F"/>
              </a:solidFill>
              <a:latin typeface="Arial"/>
              <a:cs typeface="Arial"/>
            </a:endParaRPr>
          </a:p>
          <a:p>
            <a:pPr marL="812800" lvl="1" indent="-342900">
              <a:spcBef>
                <a:spcPts val="580"/>
              </a:spcBef>
              <a:buFontTx/>
              <a:buChar char="-"/>
              <a:tabLst>
                <a:tab pos="354965" algn="l"/>
                <a:tab pos="355600" algn="l"/>
              </a:tabLst>
            </a:pPr>
            <a:r>
              <a:rPr lang="vi-VN" sz="2400" spc="-5" dirty="0">
                <a:solidFill>
                  <a:srgbClr val="001F5F"/>
                </a:solidFill>
                <a:latin typeface="Arial"/>
                <a:cs typeface="Arial"/>
              </a:rPr>
              <a:t>một hệ thống hỗ trợ hỏi đáp </a:t>
            </a:r>
            <a:endParaRPr lang="en-US" sz="2400" spc="-5" dirty="0">
              <a:solidFill>
                <a:srgbClr val="001F5F"/>
              </a:solidFill>
              <a:latin typeface="Arial"/>
              <a:cs typeface="Arial"/>
            </a:endParaRPr>
          </a:p>
          <a:p>
            <a:pPr marL="812800" lvl="1" indent="-342900">
              <a:spcBef>
                <a:spcPts val="580"/>
              </a:spcBef>
              <a:buFontTx/>
              <a:buChar char="-"/>
              <a:tabLst>
                <a:tab pos="354965" algn="l"/>
                <a:tab pos="355600" algn="l"/>
              </a:tabLst>
            </a:pPr>
            <a:r>
              <a:rPr lang="vi-VN" sz="2400" spc="-5" dirty="0">
                <a:solidFill>
                  <a:srgbClr val="001F5F"/>
                </a:solidFill>
                <a:latin typeface="Arial"/>
                <a:cs typeface="Arial"/>
              </a:rPr>
              <a:t>một hệ thống quản lý các đề nghị </a:t>
            </a:r>
            <a:endParaRPr lang="en-US" sz="2400" spc="-5" dirty="0">
              <a:solidFill>
                <a:srgbClr val="001F5F"/>
              </a:solidFill>
              <a:latin typeface="Arial"/>
              <a:cs typeface="Arial"/>
            </a:endParaRPr>
          </a:p>
          <a:p>
            <a:pPr marL="812800" lvl="1" indent="-342900">
              <a:spcBef>
                <a:spcPts val="580"/>
              </a:spcBef>
              <a:buFontTx/>
              <a:buChar char="-"/>
              <a:tabLst>
                <a:tab pos="354965" algn="l"/>
                <a:tab pos="355600" algn="l"/>
              </a:tabLst>
            </a:pPr>
            <a:r>
              <a:rPr lang="vi-VN" sz="2400" spc="-5" dirty="0">
                <a:solidFill>
                  <a:srgbClr val="001F5F"/>
                </a:solidFill>
                <a:latin typeface="Arial"/>
                <a:cs typeface="Arial"/>
              </a:rPr>
              <a:t>một hệ thống quản lý yêu cầu website cấp cao Các khái niệm cơ bản của JIRA được thể hiện như hình dưới</a:t>
            </a:r>
            <a:endParaRPr lang="en-US" sz="2400" spc="-5" dirty="0">
              <a:solidFill>
                <a:srgbClr val="001F5F"/>
              </a:solidFill>
              <a:latin typeface="Arial"/>
              <a:cs typeface="Arial"/>
            </a:endParaRPr>
          </a:p>
        </p:txBody>
      </p:sp>
    </p:spTree>
    <p:extLst>
      <p:ext uri="{BB962C8B-B14F-4D97-AF65-F5344CB8AC3E}">
        <p14:creationId xmlns:p14="http://schemas.microsoft.com/office/powerpoint/2010/main" val="3779778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5AD4-FB92-419D-ACE6-153C02CF8D29}"/>
              </a:ext>
            </a:extLst>
          </p:cNvPr>
          <p:cNvSpPr>
            <a:spLocks noGrp="1"/>
          </p:cNvSpPr>
          <p:nvPr>
            <p:ph type="title"/>
          </p:nvPr>
        </p:nvSpPr>
        <p:spPr>
          <a:xfrm>
            <a:off x="0" y="365125"/>
            <a:ext cx="12192000" cy="989113"/>
          </a:xfrm>
          <a:gradFill>
            <a:gsLst>
              <a:gs pos="97000">
                <a:schemeClr val="accent1">
                  <a:lumMod val="75000"/>
                </a:schemeClr>
              </a:gs>
              <a:gs pos="0">
                <a:schemeClr val="accent1">
                  <a:lumMod val="45000"/>
                  <a:lumOff val="55000"/>
                </a:schemeClr>
              </a:gs>
              <a:gs pos="0">
                <a:schemeClr val="accent1">
                  <a:lumMod val="60000"/>
                  <a:lumOff val="40000"/>
                </a:schemeClr>
              </a:gs>
            </a:gsLst>
            <a:lin ang="5400000" scaled="1"/>
          </a:gradFill>
        </p:spPr>
        <p:txBody>
          <a:bodyPr>
            <a:normAutofit/>
          </a:bodyPr>
          <a:lstStyle/>
          <a:p>
            <a:r>
              <a:rPr lang="en-US" dirty="0"/>
              <a:t> </a:t>
            </a:r>
            <a:r>
              <a:rPr lang="vi-VN" dirty="0">
                <a:solidFill>
                  <a:schemeClr val="bg1"/>
                </a:solidFill>
              </a:rPr>
              <a:t>CHƯƠNG </a:t>
            </a:r>
            <a:r>
              <a:rPr lang="en-US" dirty="0">
                <a:solidFill>
                  <a:schemeClr val="bg1"/>
                </a:solidFill>
              </a:rPr>
              <a:t>4</a:t>
            </a:r>
            <a:r>
              <a:rPr lang="vi-VN" dirty="0">
                <a:solidFill>
                  <a:schemeClr val="bg1"/>
                </a:solidFill>
              </a:rPr>
              <a:t>: </a:t>
            </a:r>
            <a:r>
              <a:rPr lang="en-US" dirty="0" err="1">
                <a:solidFill>
                  <a:schemeClr val="bg1"/>
                </a:solidFill>
              </a:rPr>
              <a:t>Công</a:t>
            </a:r>
            <a:r>
              <a:rPr lang="en-US" dirty="0">
                <a:solidFill>
                  <a:schemeClr val="bg1"/>
                </a:solidFill>
              </a:rPr>
              <a:t> </a:t>
            </a:r>
            <a:r>
              <a:rPr lang="en-US" dirty="0" err="1">
                <a:solidFill>
                  <a:schemeClr val="bg1"/>
                </a:solidFill>
              </a:rPr>
              <a:t>cụ</a:t>
            </a:r>
            <a:r>
              <a:rPr lang="en-US" dirty="0">
                <a:solidFill>
                  <a:schemeClr val="bg1"/>
                </a:solidFill>
              </a:rPr>
              <a:t> </a:t>
            </a:r>
            <a:r>
              <a:rPr lang="en-US" dirty="0" err="1">
                <a:solidFill>
                  <a:schemeClr val="bg1"/>
                </a:solidFill>
              </a:rPr>
              <a:t>quản</a:t>
            </a:r>
            <a:r>
              <a:rPr lang="en-US" dirty="0">
                <a:solidFill>
                  <a:schemeClr val="bg1"/>
                </a:solidFill>
              </a:rPr>
              <a:t> </a:t>
            </a:r>
            <a:r>
              <a:rPr lang="en-US" dirty="0" err="1">
                <a:solidFill>
                  <a:schemeClr val="bg1"/>
                </a:solidFill>
              </a:rPr>
              <a:t>lý</a:t>
            </a:r>
            <a:r>
              <a:rPr lang="en-US" dirty="0">
                <a:solidFill>
                  <a:schemeClr val="bg1"/>
                </a:solidFill>
              </a:rPr>
              <a:t> </a:t>
            </a:r>
            <a:r>
              <a:rPr lang="en-US" dirty="0" err="1">
                <a:solidFill>
                  <a:schemeClr val="bg1"/>
                </a:solidFill>
              </a:rPr>
              <a:t>dự</a:t>
            </a:r>
            <a:r>
              <a:rPr lang="en-US" dirty="0">
                <a:solidFill>
                  <a:schemeClr val="bg1"/>
                </a:solidFill>
              </a:rPr>
              <a:t> </a:t>
            </a:r>
            <a:r>
              <a:rPr lang="en-US" dirty="0" err="1">
                <a:solidFill>
                  <a:schemeClr val="bg1"/>
                </a:solidFill>
              </a:rPr>
              <a:t>án</a:t>
            </a:r>
            <a:r>
              <a:rPr lang="en-US" dirty="0">
                <a:solidFill>
                  <a:schemeClr val="bg1"/>
                </a:solidFill>
              </a:rPr>
              <a:t> </a:t>
            </a:r>
            <a:r>
              <a:rPr lang="en-US" dirty="0" err="1">
                <a:solidFill>
                  <a:schemeClr val="bg1"/>
                </a:solidFill>
              </a:rPr>
              <a:t>phần</a:t>
            </a:r>
            <a:r>
              <a:rPr lang="en-US" dirty="0">
                <a:solidFill>
                  <a:schemeClr val="bg1"/>
                </a:solidFill>
              </a:rPr>
              <a:t> </a:t>
            </a:r>
            <a:r>
              <a:rPr lang="en-US" dirty="0" err="1">
                <a:solidFill>
                  <a:schemeClr val="bg1"/>
                </a:solidFill>
              </a:rPr>
              <a:t>mềm</a:t>
            </a:r>
            <a:endParaRPr lang="en-US" dirty="0">
              <a:solidFill>
                <a:schemeClr val="bg1"/>
              </a:solidFill>
            </a:endParaRPr>
          </a:p>
        </p:txBody>
      </p:sp>
      <p:sp>
        <p:nvSpPr>
          <p:cNvPr id="10" name="Date Placeholder 9">
            <a:extLst>
              <a:ext uri="{FF2B5EF4-FFF2-40B4-BE49-F238E27FC236}">
                <a16:creationId xmlns:a16="http://schemas.microsoft.com/office/drawing/2014/main" id="{2209AA5E-E45C-4577-A5B5-5A064BC4CB49}"/>
              </a:ext>
            </a:extLst>
          </p:cNvPr>
          <p:cNvSpPr>
            <a:spLocks noGrp="1"/>
          </p:cNvSpPr>
          <p:nvPr>
            <p:ph type="dt" sz="half" idx="10"/>
          </p:nvPr>
        </p:nvSpPr>
        <p:spPr>
          <a:xfrm>
            <a:off x="0" y="0"/>
            <a:ext cx="12192000" cy="365125"/>
          </a:xfrm>
          <a:gradFill>
            <a:gsLst>
              <a:gs pos="100000">
                <a:schemeClr val="accent1">
                  <a:lumMod val="75000"/>
                </a:schemeClr>
              </a:gs>
              <a:gs pos="100000">
                <a:schemeClr val="accent1">
                  <a:lumMod val="45000"/>
                  <a:lumOff val="55000"/>
                </a:schemeClr>
              </a:gs>
              <a:gs pos="100000">
                <a:schemeClr val="accent1">
                  <a:lumMod val="50000"/>
                </a:schemeClr>
              </a:gs>
            </a:gsLst>
            <a:lin ang="0" scaled="0"/>
          </a:gradFill>
        </p:spPr>
        <p:txBody>
          <a:bodyPr/>
          <a:lstStyle/>
          <a:p>
            <a:r>
              <a:rPr lang="en-US" dirty="0"/>
              <a:t>     </a:t>
            </a:r>
          </a:p>
        </p:txBody>
      </p:sp>
      <p:sp>
        <p:nvSpPr>
          <p:cNvPr id="11" name="Slide Number Placeholder 10">
            <a:extLst>
              <a:ext uri="{FF2B5EF4-FFF2-40B4-BE49-F238E27FC236}">
                <a16:creationId xmlns:a16="http://schemas.microsoft.com/office/drawing/2014/main" id="{035C9053-9C84-47D9-8251-3306848A8087}"/>
              </a:ext>
            </a:extLst>
          </p:cNvPr>
          <p:cNvSpPr>
            <a:spLocks noGrp="1"/>
          </p:cNvSpPr>
          <p:nvPr>
            <p:ph type="sldNum" sz="quarter" idx="12"/>
          </p:nvPr>
        </p:nvSpPr>
        <p:spPr/>
        <p:txBody>
          <a:bodyPr/>
          <a:lstStyle/>
          <a:p>
            <a:fld id="{4779B07B-F3CC-47A6-AF78-958F38956742}" type="slidenum">
              <a:rPr lang="en-US" smtClean="0"/>
              <a:t>11</a:t>
            </a:fld>
            <a:endParaRPr lang="en-US"/>
          </a:p>
        </p:txBody>
      </p:sp>
      <p:sp>
        <p:nvSpPr>
          <p:cNvPr id="12" name="Footer Placeholder 11">
            <a:extLst>
              <a:ext uri="{FF2B5EF4-FFF2-40B4-BE49-F238E27FC236}">
                <a16:creationId xmlns:a16="http://schemas.microsoft.com/office/drawing/2014/main" id="{57CFA66A-60E0-4361-88CA-4B2C19C547DE}"/>
              </a:ext>
            </a:extLst>
          </p:cNvPr>
          <p:cNvSpPr>
            <a:spLocks noGrp="1"/>
          </p:cNvSpPr>
          <p:nvPr>
            <p:ph type="ftr" sz="quarter" idx="11"/>
          </p:nvPr>
        </p:nvSpPr>
        <p:spPr>
          <a:xfrm>
            <a:off x="0" y="6356350"/>
            <a:ext cx="12192000" cy="501650"/>
          </a:xfrm>
          <a:gradFill>
            <a:gsLst>
              <a:gs pos="0">
                <a:schemeClr val="bg1">
                  <a:alpha val="0"/>
                  <a:lumMod val="99000"/>
                </a:schemeClr>
              </a:gs>
              <a:gs pos="100000">
                <a:schemeClr val="accent1">
                  <a:lumMod val="75000"/>
                </a:schemeClr>
              </a:gs>
              <a:gs pos="0">
                <a:schemeClr val="accent1">
                  <a:lumMod val="45000"/>
                  <a:lumOff val="55000"/>
                </a:schemeClr>
              </a:gs>
              <a:gs pos="0">
                <a:schemeClr val="tx2">
                  <a:lumMod val="60000"/>
                  <a:lumOff val="4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pPr algn="l"/>
            <a:r>
              <a:rPr lang="en-US" sz="1400" b="1" dirty="0">
                <a:solidFill>
                  <a:schemeClr val="bg1"/>
                </a:solidFill>
              </a:rPr>
              <a:t>QLDA PM</a:t>
            </a:r>
          </a:p>
        </p:txBody>
      </p:sp>
      <p:pic>
        <p:nvPicPr>
          <p:cNvPr id="14" name="Content Placeholder 13">
            <a:extLst>
              <a:ext uri="{FF2B5EF4-FFF2-40B4-BE49-F238E27FC236}">
                <a16:creationId xmlns:a16="http://schemas.microsoft.com/office/drawing/2014/main" id="{0D01B537-5FDB-43A8-BA63-45A14C221F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45478" y="228600"/>
            <a:ext cx="1346521" cy="1118665"/>
          </a:xfrm>
          <a:noFill/>
          <a:ln>
            <a:noFill/>
          </a:ln>
        </p:spPr>
      </p:pic>
      <p:sp>
        <p:nvSpPr>
          <p:cNvPr id="19" name="object 9">
            <a:extLst>
              <a:ext uri="{FF2B5EF4-FFF2-40B4-BE49-F238E27FC236}">
                <a16:creationId xmlns:a16="http://schemas.microsoft.com/office/drawing/2014/main" id="{B7581F9E-CDBD-4FA2-86BE-92D9332B118C}"/>
              </a:ext>
            </a:extLst>
          </p:cNvPr>
          <p:cNvSpPr txBox="1"/>
          <p:nvPr/>
        </p:nvSpPr>
        <p:spPr>
          <a:xfrm>
            <a:off x="10845478" y="1694051"/>
            <a:ext cx="421029" cy="289823"/>
          </a:xfrm>
          <a:prstGeom prst="rect">
            <a:avLst/>
          </a:prstGeom>
        </p:spPr>
        <p:txBody>
          <a:bodyPr vert="horz" wrap="square" lIns="0" tIns="12700" rIns="0" bIns="0" rtlCol="0">
            <a:spAutoFit/>
          </a:bodyPr>
          <a:lstStyle/>
          <a:p>
            <a:pPr marL="12700">
              <a:lnSpc>
                <a:spcPct val="100000"/>
              </a:lnSpc>
              <a:spcBef>
                <a:spcPts val="100"/>
              </a:spcBef>
            </a:pPr>
            <a:r>
              <a:rPr lang="en-US" b="1" dirty="0">
                <a:solidFill>
                  <a:srgbClr val="00AF50"/>
                </a:solidFill>
                <a:latin typeface="Times New Roman"/>
                <a:cs typeface="Times New Roman"/>
              </a:rPr>
              <a:t>Jira</a:t>
            </a:r>
            <a:endParaRPr lang="en-US" sz="1800" dirty="0">
              <a:latin typeface="Times New Roman"/>
              <a:cs typeface="Times New Roman"/>
            </a:endParaRPr>
          </a:p>
        </p:txBody>
      </p:sp>
      <p:sp>
        <p:nvSpPr>
          <p:cNvPr id="21" name="object 11">
            <a:extLst>
              <a:ext uri="{FF2B5EF4-FFF2-40B4-BE49-F238E27FC236}">
                <a16:creationId xmlns:a16="http://schemas.microsoft.com/office/drawing/2014/main" id="{BF17DF6A-3FFE-4A56-AFF6-9C72CFC9B6FB}"/>
              </a:ext>
            </a:extLst>
          </p:cNvPr>
          <p:cNvSpPr/>
          <p:nvPr/>
        </p:nvSpPr>
        <p:spPr>
          <a:xfrm>
            <a:off x="11266505" y="1598946"/>
            <a:ext cx="685800" cy="685800"/>
          </a:xfrm>
          <a:custGeom>
            <a:avLst/>
            <a:gdLst/>
            <a:ahLst/>
            <a:cxnLst/>
            <a:rect l="l" t="t" r="r" b="b"/>
            <a:pathLst>
              <a:path w="685800" h="685800">
                <a:moveTo>
                  <a:pt x="342900" y="0"/>
                </a:moveTo>
                <a:lnTo>
                  <a:pt x="0" y="342900"/>
                </a:lnTo>
                <a:lnTo>
                  <a:pt x="342900" y="685800"/>
                </a:lnTo>
                <a:lnTo>
                  <a:pt x="685800" y="342900"/>
                </a:lnTo>
                <a:lnTo>
                  <a:pt x="342900" y="0"/>
                </a:lnTo>
                <a:close/>
              </a:path>
            </a:pathLst>
          </a:custGeom>
          <a:solidFill>
            <a:srgbClr val="7030A0"/>
          </a:solidFill>
        </p:spPr>
        <p:txBody>
          <a:bodyPr wrap="square" lIns="0" tIns="0" rIns="0" bIns="0" rtlCol="0"/>
          <a:lstStyle/>
          <a:p>
            <a:endParaRPr/>
          </a:p>
        </p:txBody>
      </p:sp>
      <p:sp>
        <p:nvSpPr>
          <p:cNvPr id="22" name="object 12">
            <a:extLst>
              <a:ext uri="{FF2B5EF4-FFF2-40B4-BE49-F238E27FC236}">
                <a16:creationId xmlns:a16="http://schemas.microsoft.com/office/drawing/2014/main" id="{9230816E-A12C-4369-BA11-B8004536442C}"/>
              </a:ext>
            </a:extLst>
          </p:cNvPr>
          <p:cNvSpPr/>
          <p:nvPr/>
        </p:nvSpPr>
        <p:spPr>
          <a:xfrm>
            <a:off x="11266505" y="1568020"/>
            <a:ext cx="685800" cy="685800"/>
          </a:xfrm>
          <a:custGeom>
            <a:avLst/>
            <a:gdLst/>
            <a:ahLst/>
            <a:cxnLst/>
            <a:rect l="l" t="t" r="r" b="b"/>
            <a:pathLst>
              <a:path w="685800" h="685800">
                <a:moveTo>
                  <a:pt x="0" y="342900"/>
                </a:moveTo>
                <a:lnTo>
                  <a:pt x="342900" y="0"/>
                </a:lnTo>
                <a:lnTo>
                  <a:pt x="685800" y="342900"/>
                </a:lnTo>
                <a:lnTo>
                  <a:pt x="342900" y="685800"/>
                </a:lnTo>
                <a:lnTo>
                  <a:pt x="0" y="342900"/>
                </a:lnTo>
                <a:close/>
              </a:path>
            </a:pathLst>
          </a:custGeom>
          <a:ln w="25908">
            <a:solidFill>
              <a:srgbClr val="FFFFFF"/>
            </a:solidFill>
          </a:ln>
        </p:spPr>
        <p:txBody>
          <a:bodyPr wrap="square" lIns="0" tIns="0" rIns="0" bIns="0" rtlCol="0"/>
          <a:lstStyle/>
          <a:p>
            <a:endParaRPr/>
          </a:p>
        </p:txBody>
      </p:sp>
      <p:pic>
        <p:nvPicPr>
          <p:cNvPr id="4" name="Picture 3">
            <a:extLst>
              <a:ext uri="{FF2B5EF4-FFF2-40B4-BE49-F238E27FC236}">
                <a16:creationId xmlns:a16="http://schemas.microsoft.com/office/drawing/2014/main" id="{42607AFA-ED94-466F-A61D-E5D541064C43}"/>
              </a:ext>
            </a:extLst>
          </p:cNvPr>
          <p:cNvPicPr>
            <a:picLocks noChangeAspect="1"/>
          </p:cNvPicPr>
          <p:nvPr/>
        </p:nvPicPr>
        <p:blipFill>
          <a:blip r:embed="rId3"/>
          <a:stretch>
            <a:fillRect/>
          </a:stretch>
        </p:blipFill>
        <p:spPr>
          <a:xfrm>
            <a:off x="2504707" y="1873217"/>
            <a:ext cx="6697908" cy="4483133"/>
          </a:xfrm>
          <a:prstGeom prst="rect">
            <a:avLst/>
          </a:prstGeom>
        </p:spPr>
      </p:pic>
    </p:spTree>
    <p:extLst>
      <p:ext uri="{BB962C8B-B14F-4D97-AF65-F5344CB8AC3E}">
        <p14:creationId xmlns:p14="http://schemas.microsoft.com/office/powerpoint/2010/main" val="3056095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5AD4-FB92-419D-ACE6-153C02CF8D29}"/>
              </a:ext>
            </a:extLst>
          </p:cNvPr>
          <p:cNvSpPr>
            <a:spLocks noGrp="1"/>
          </p:cNvSpPr>
          <p:nvPr>
            <p:ph type="title"/>
          </p:nvPr>
        </p:nvSpPr>
        <p:spPr>
          <a:xfrm>
            <a:off x="0" y="365125"/>
            <a:ext cx="12192000" cy="989113"/>
          </a:xfrm>
          <a:gradFill>
            <a:gsLst>
              <a:gs pos="97000">
                <a:schemeClr val="accent1">
                  <a:lumMod val="75000"/>
                </a:schemeClr>
              </a:gs>
              <a:gs pos="0">
                <a:schemeClr val="accent1">
                  <a:lumMod val="45000"/>
                  <a:lumOff val="55000"/>
                </a:schemeClr>
              </a:gs>
              <a:gs pos="0">
                <a:schemeClr val="accent1">
                  <a:lumMod val="60000"/>
                  <a:lumOff val="40000"/>
                </a:schemeClr>
              </a:gs>
            </a:gsLst>
            <a:lin ang="5400000" scaled="1"/>
          </a:gradFill>
        </p:spPr>
        <p:txBody>
          <a:bodyPr>
            <a:normAutofit/>
          </a:bodyPr>
          <a:lstStyle/>
          <a:p>
            <a:r>
              <a:rPr lang="en-US" dirty="0"/>
              <a:t> </a:t>
            </a:r>
            <a:r>
              <a:rPr lang="vi-VN" dirty="0">
                <a:solidFill>
                  <a:schemeClr val="bg1"/>
                </a:solidFill>
              </a:rPr>
              <a:t>CHƯƠNG </a:t>
            </a:r>
            <a:r>
              <a:rPr lang="en-US" dirty="0">
                <a:solidFill>
                  <a:schemeClr val="bg1"/>
                </a:solidFill>
              </a:rPr>
              <a:t>4</a:t>
            </a:r>
            <a:r>
              <a:rPr lang="vi-VN" dirty="0">
                <a:solidFill>
                  <a:schemeClr val="bg1"/>
                </a:solidFill>
              </a:rPr>
              <a:t>: </a:t>
            </a:r>
            <a:r>
              <a:rPr lang="en-US" dirty="0" err="1">
                <a:solidFill>
                  <a:schemeClr val="bg1"/>
                </a:solidFill>
              </a:rPr>
              <a:t>Công</a:t>
            </a:r>
            <a:r>
              <a:rPr lang="en-US" dirty="0">
                <a:solidFill>
                  <a:schemeClr val="bg1"/>
                </a:solidFill>
              </a:rPr>
              <a:t> </a:t>
            </a:r>
            <a:r>
              <a:rPr lang="en-US" dirty="0" err="1">
                <a:solidFill>
                  <a:schemeClr val="bg1"/>
                </a:solidFill>
              </a:rPr>
              <a:t>cụ</a:t>
            </a:r>
            <a:r>
              <a:rPr lang="en-US" dirty="0">
                <a:solidFill>
                  <a:schemeClr val="bg1"/>
                </a:solidFill>
              </a:rPr>
              <a:t> </a:t>
            </a:r>
            <a:r>
              <a:rPr lang="en-US" dirty="0" err="1">
                <a:solidFill>
                  <a:schemeClr val="bg1"/>
                </a:solidFill>
              </a:rPr>
              <a:t>quản</a:t>
            </a:r>
            <a:r>
              <a:rPr lang="en-US" dirty="0">
                <a:solidFill>
                  <a:schemeClr val="bg1"/>
                </a:solidFill>
              </a:rPr>
              <a:t> </a:t>
            </a:r>
            <a:r>
              <a:rPr lang="en-US" dirty="0" err="1">
                <a:solidFill>
                  <a:schemeClr val="bg1"/>
                </a:solidFill>
              </a:rPr>
              <a:t>lý</a:t>
            </a:r>
            <a:r>
              <a:rPr lang="en-US" dirty="0">
                <a:solidFill>
                  <a:schemeClr val="bg1"/>
                </a:solidFill>
              </a:rPr>
              <a:t> </a:t>
            </a:r>
            <a:r>
              <a:rPr lang="en-US" dirty="0" err="1">
                <a:solidFill>
                  <a:schemeClr val="bg1"/>
                </a:solidFill>
              </a:rPr>
              <a:t>dự</a:t>
            </a:r>
            <a:r>
              <a:rPr lang="en-US" dirty="0">
                <a:solidFill>
                  <a:schemeClr val="bg1"/>
                </a:solidFill>
              </a:rPr>
              <a:t> </a:t>
            </a:r>
            <a:r>
              <a:rPr lang="en-US" dirty="0" err="1">
                <a:solidFill>
                  <a:schemeClr val="bg1"/>
                </a:solidFill>
              </a:rPr>
              <a:t>án</a:t>
            </a:r>
            <a:r>
              <a:rPr lang="en-US" dirty="0">
                <a:solidFill>
                  <a:schemeClr val="bg1"/>
                </a:solidFill>
              </a:rPr>
              <a:t> </a:t>
            </a:r>
            <a:r>
              <a:rPr lang="en-US" dirty="0" err="1">
                <a:solidFill>
                  <a:schemeClr val="bg1"/>
                </a:solidFill>
              </a:rPr>
              <a:t>phần</a:t>
            </a:r>
            <a:r>
              <a:rPr lang="en-US" dirty="0">
                <a:solidFill>
                  <a:schemeClr val="bg1"/>
                </a:solidFill>
              </a:rPr>
              <a:t> </a:t>
            </a:r>
            <a:r>
              <a:rPr lang="en-US" dirty="0" err="1">
                <a:solidFill>
                  <a:schemeClr val="bg1"/>
                </a:solidFill>
              </a:rPr>
              <a:t>mềm</a:t>
            </a:r>
            <a:endParaRPr lang="en-US" dirty="0">
              <a:solidFill>
                <a:schemeClr val="bg1"/>
              </a:solidFill>
            </a:endParaRPr>
          </a:p>
        </p:txBody>
      </p:sp>
      <p:sp>
        <p:nvSpPr>
          <p:cNvPr id="10" name="Date Placeholder 9">
            <a:extLst>
              <a:ext uri="{FF2B5EF4-FFF2-40B4-BE49-F238E27FC236}">
                <a16:creationId xmlns:a16="http://schemas.microsoft.com/office/drawing/2014/main" id="{2209AA5E-E45C-4577-A5B5-5A064BC4CB49}"/>
              </a:ext>
            </a:extLst>
          </p:cNvPr>
          <p:cNvSpPr>
            <a:spLocks noGrp="1"/>
          </p:cNvSpPr>
          <p:nvPr>
            <p:ph type="dt" sz="half" idx="10"/>
          </p:nvPr>
        </p:nvSpPr>
        <p:spPr>
          <a:xfrm>
            <a:off x="0" y="0"/>
            <a:ext cx="12192000" cy="365125"/>
          </a:xfrm>
          <a:gradFill>
            <a:gsLst>
              <a:gs pos="100000">
                <a:schemeClr val="accent1">
                  <a:lumMod val="75000"/>
                </a:schemeClr>
              </a:gs>
              <a:gs pos="100000">
                <a:schemeClr val="accent1">
                  <a:lumMod val="45000"/>
                  <a:lumOff val="55000"/>
                </a:schemeClr>
              </a:gs>
              <a:gs pos="100000">
                <a:schemeClr val="accent1">
                  <a:lumMod val="50000"/>
                </a:schemeClr>
              </a:gs>
            </a:gsLst>
            <a:lin ang="0" scaled="0"/>
          </a:gradFill>
        </p:spPr>
        <p:txBody>
          <a:bodyPr/>
          <a:lstStyle/>
          <a:p>
            <a:r>
              <a:rPr lang="en-US" dirty="0"/>
              <a:t>     </a:t>
            </a:r>
          </a:p>
        </p:txBody>
      </p:sp>
      <p:sp>
        <p:nvSpPr>
          <p:cNvPr id="11" name="Slide Number Placeholder 10">
            <a:extLst>
              <a:ext uri="{FF2B5EF4-FFF2-40B4-BE49-F238E27FC236}">
                <a16:creationId xmlns:a16="http://schemas.microsoft.com/office/drawing/2014/main" id="{035C9053-9C84-47D9-8251-3306848A8087}"/>
              </a:ext>
            </a:extLst>
          </p:cNvPr>
          <p:cNvSpPr>
            <a:spLocks noGrp="1"/>
          </p:cNvSpPr>
          <p:nvPr>
            <p:ph type="sldNum" sz="quarter" idx="12"/>
          </p:nvPr>
        </p:nvSpPr>
        <p:spPr/>
        <p:txBody>
          <a:bodyPr/>
          <a:lstStyle/>
          <a:p>
            <a:fld id="{4779B07B-F3CC-47A6-AF78-958F38956742}" type="slidenum">
              <a:rPr lang="en-US" smtClean="0"/>
              <a:t>12</a:t>
            </a:fld>
            <a:endParaRPr lang="en-US"/>
          </a:p>
        </p:txBody>
      </p:sp>
      <p:sp>
        <p:nvSpPr>
          <p:cNvPr id="12" name="Footer Placeholder 11">
            <a:extLst>
              <a:ext uri="{FF2B5EF4-FFF2-40B4-BE49-F238E27FC236}">
                <a16:creationId xmlns:a16="http://schemas.microsoft.com/office/drawing/2014/main" id="{57CFA66A-60E0-4361-88CA-4B2C19C547DE}"/>
              </a:ext>
            </a:extLst>
          </p:cNvPr>
          <p:cNvSpPr>
            <a:spLocks noGrp="1"/>
          </p:cNvSpPr>
          <p:nvPr>
            <p:ph type="ftr" sz="quarter" idx="11"/>
          </p:nvPr>
        </p:nvSpPr>
        <p:spPr>
          <a:xfrm>
            <a:off x="0" y="6356350"/>
            <a:ext cx="12192000" cy="501650"/>
          </a:xfrm>
          <a:gradFill>
            <a:gsLst>
              <a:gs pos="0">
                <a:schemeClr val="bg1">
                  <a:alpha val="0"/>
                  <a:lumMod val="99000"/>
                </a:schemeClr>
              </a:gs>
              <a:gs pos="100000">
                <a:schemeClr val="accent1">
                  <a:lumMod val="75000"/>
                </a:schemeClr>
              </a:gs>
              <a:gs pos="0">
                <a:schemeClr val="accent1">
                  <a:lumMod val="45000"/>
                  <a:lumOff val="55000"/>
                </a:schemeClr>
              </a:gs>
              <a:gs pos="0">
                <a:schemeClr val="tx2">
                  <a:lumMod val="60000"/>
                  <a:lumOff val="4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pPr algn="l"/>
            <a:r>
              <a:rPr lang="en-US" sz="1400" b="1" dirty="0">
                <a:solidFill>
                  <a:schemeClr val="bg1"/>
                </a:solidFill>
              </a:rPr>
              <a:t>QLDA PM</a:t>
            </a:r>
          </a:p>
        </p:txBody>
      </p:sp>
      <p:pic>
        <p:nvPicPr>
          <p:cNvPr id="14" name="Content Placeholder 13">
            <a:extLst>
              <a:ext uri="{FF2B5EF4-FFF2-40B4-BE49-F238E27FC236}">
                <a16:creationId xmlns:a16="http://schemas.microsoft.com/office/drawing/2014/main" id="{0D01B537-5FDB-43A8-BA63-45A14C221F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45478" y="228600"/>
            <a:ext cx="1346521" cy="1118665"/>
          </a:xfrm>
          <a:noFill/>
          <a:ln>
            <a:noFill/>
          </a:ln>
        </p:spPr>
      </p:pic>
      <p:sp>
        <p:nvSpPr>
          <p:cNvPr id="19" name="object 9">
            <a:extLst>
              <a:ext uri="{FF2B5EF4-FFF2-40B4-BE49-F238E27FC236}">
                <a16:creationId xmlns:a16="http://schemas.microsoft.com/office/drawing/2014/main" id="{B7581F9E-CDBD-4FA2-86BE-92D9332B118C}"/>
              </a:ext>
            </a:extLst>
          </p:cNvPr>
          <p:cNvSpPr txBox="1"/>
          <p:nvPr/>
        </p:nvSpPr>
        <p:spPr>
          <a:xfrm>
            <a:off x="10845478" y="1694051"/>
            <a:ext cx="421029" cy="289823"/>
          </a:xfrm>
          <a:prstGeom prst="rect">
            <a:avLst/>
          </a:prstGeom>
        </p:spPr>
        <p:txBody>
          <a:bodyPr vert="horz" wrap="square" lIns="0" tIns="12700" rIns="0" bIns="0" rtlCol="0">
            <a:spAutoFit/>
          </a:bodyPr>
          <a:lstStyle/>
          <a:p>
            <a:pPr marL="12700">
              <a:lnSpc>
                <a:spcPct val="100000"/>
              </a:lnSpc>
              <a:spcBef>
                <a:spcPts val="100"/>
              </a:spcBef>
            </a:pPr>
            <a:r>
              <a:rPr lang="en-US" b="1" dirty="0">
                <a:solidFill>
                  <a:srgbClr val="00AF50"/>
                </a:solidFill>
                <a:latin typeface="Times New Roman"/>
                <a:cs typeface="Times New Roman"/>
              </a:rPr>
              <a:t>Jira</a:t>
            </a:r>
            <a:endParaRPr lang="en-US" sz="1800" dirty="0">
              <a:latin typeface="Times New Roman"/>
              <a:cs typeface="Times New Roman"/>
            </a:endParaRPr>
          </a:p>
        </p:txBody>
      </p:sp>
      <p:sp>
        <p:nvSpPr>
          <p:cNvPr id="21" name="object 11">
            <a:extLst>
              <a:ext uri="{FF2B5EF4-FFF2-40B4-BE49-F238E27FC236}">
                <a16:creationId xmlns:a16="http://schemas.microsoft.com/office/drawing/2014/main" id="{BF17DF6A-3FFE-4A56-AFF6-9C72CFC9B6FB}"/>
              </a:ext>
            </a:extLst>
          </p:cNvPr>
          <p:cNvSpPr/>
          <p:nvPr/>
        </p:nvSpPr>
        <p:spPr>
          <a:xfrm>
            <a:off x="11266505" y="1598946"/>
            <a:ext cx="685800" cy="685800"/>
          </a:xfrm>
          <a:custGeom>
            <a:avLst/>
            <a:gdLst/>
            <a:ahLst/>
            <a:cxnLst/>
            <a:rect l="l" t="t" r="r" b="b"/>
            <a:pathLst>
              <a:path w="685800" h="685800">
                <a:moveTo>
                  <a:pt x="342900" y="0"/>
                </a:moveTo>
                <a:lnTo>
                  <a:pt x="0" y="342900"/>
                </a:lnTo>
                <a:lnTo>
                  <a:pt x="342900" y="685800"/>
                </a:lnTo>
                <a:lnTo>
                  <a:pt x="685800" y="342900"/>
                </a:lnTo>
                <a:lnTo>
                  <a:pt x="342900" y="0"/>
                </a:lnTo>
                <a:close/>
              </a:path>
            </a:pathLst>
          </a:custGeom>
          <a:solidFill>
            <a:srgbClr val="7030A0"/>
          </a:solidFill>
        </p:spPr>
        <p:txBody>
          <a:bodyPr wrap="square" lIns="0" tIns="0" rIns="0" bIns="0" rtlCol="0"/>
          <a:lstStyle/>
          <a:p>
            <a:endParaRPr/>
          </a:p>
        </p:txBody>
      </p:sp>
      <p:sp>
        <p:nvSpPr>
          <p:cNvPr id="22" name="object 12">
            <a:extLst>
              <a:ext uri="{FF2B5EF4-FFF2-40B4-BE49-F238E27FC236}">
                <a16:creationId xmlns:a16="http://schemas.microsoft.com/office/drawing/2014/main" id="{9230816E-A12C-4369-BA11-B8004536442C}"/>
              </a:ext>
            </a:extLst>
          </p:cNvPr>
          <p:cNvSpPr/>
          <p:nvPr/>
        </p:nvSpPr>
        <p:spPr>
          <a:xfrm>
            <a:off x="11266505" y="1568020"/>
            <a:ext cx="685800" cy="685800"/>
          </a:xfrm>
          <a:custGeom>
            <a:avLst/>
            <a:gdLst/>
            <a:ahLst/>
            <a:cxnLst/>
            <a:rect l="l" t="t" r="r" b="b"/>
            <a:pathLst>
              <a:path w="685800" h="685800">
                <a:moveTo>
                  <a:pt x="0" y="342900"/>
                </a:moveTo>
                <a:lnTo>
                  <a:pt x="342900" y="0"/>
                </a:lnTo>
                <a:lnTo>
                  <a:pt x="685800" y="342900"/>
                </a:lnTo>
                <a:lnTo>
                  <a:pt x="342900" y="685800"/>
                </a:lnTo>
                <a:lnTo>
                  <a:pt x="0" y="342900"/>
                </a:lnTo>
                <a:close/>
              </a:path>
            </a:pathLst>
          </a:custGeom>
          <a:ln w="25908">
            <a:solidFill>
              <a:srgbClr val="FFFFFF"/>
            </a:solidFill>
          </a:ln>
        </p:spPr>
        <p:txBody>
          <a:bodyPr wrap="square" lIns="0" tIns="0" rIns="0" bIns="0" rtlCol="0"/>
          <a:lstStyle/>
          <a:p>
            <a:endParaRPr/>
          </a:p>
        </p:txBody>
      </p:sp>
      <p:sp>
        <p:nvSpPr>
          <p:cNvPr id="26" name="TextBox 25">
            <a:extLst>
              <a:ext uri="{FF2B5EF4-FFF2-40B4-BE49-F238E27FC236}">
                <a16:creationId xmlns:a16="http://schemas.microsoft.com/office/drawing/2014/main" id="{271DC7F4-04B6-4698-9E01-98509B8179C6}"/>
              </a:ext>
            </a:extLst>
          </p:cNvPr>
          <p:cNvSpPr txBox="1"/>
          <p:nvPr/>
        </p:nvSpPr>
        <p:spPr>
          <a:xfrm>
            <a:off x="428627" y="2087240"/>
            <a:ext cx="11071712" cy="2015936"/>
          </a:xfrm>
          <a:prstGeom prst="rect">
            <a:avLst/>
          </a:prstGeom>
          <a:noFill/>
        </p:spPr>
        <p:txBody>
          <a:bodyPr wrap="square">
            <a:spAutoFit/>
          </a:bodyPr>
          <a:lstStyle/>
          <a:p>
            <a:pPr marL="12700">
              <a:spcBef>
                <a:spcPts val="580"/>
              </a:spcBef>
              <a:tabLst>
                <a:tab pos="354965" algn="l"/>
                <a:tab pos="355600" algn="l"/>
              </a:tabLst>
            </a:pPr>
            <a:r>
              <a:rPr lang="vi-VN" sz="2400" spc="-5" dirty="0">
                <a:solidFill>
                  <a:srgbClr val="001F5F"/>
                </a:solidFill>
                <a:latin typeface="Arial"/>
                <a:cs typeface="Arial"/>
              </a:rPr>
              <a:t>Mỗi issue thu</a:t>
            </a:r>
            <a:r>
              <a:rPr lang="en-US" sz="2400" spc="-5" dirty="0" err="1">
                <a:solidFill>
                  <a:srgbClr val="001F5F"/>
                </a:solidFill>
                <a:latin typeface="Arial"/>
                <a:cs typeface="Arial"/>
              </a:rPr>
              <a:t>ộc</a:t>
            </a:r>
            <a:r>
              <a:rPr lang="vi-VN" sz="2400" spc="-5" dirty="0">
                <a:solidFill>
                  <a:srgbClr val="001F5F"/>
                </a:solidFill>
                <a:latin typeface="Arial"/>
                <a:cs typeface="Arial"/>
              </a:rPr>
              <a:t> 1 project. Mỗi project c</a:t>
            </a:r>
            <a:r>
              <a:rPr lang="en-US" sz="2400" spc="-5" dirty="0">
                <a:solidFill>
                  <a:srgbClr val="001F5F"/>
                </a:solidFill>
                <a:latin typeface="Arial"/>
                <a:cs typeface="Arial"/>
              </a:rPr>
              <a:t>ó </a:t>
            </a:r>
            <a:r>
              <a:rPr lang="vi-VN" sz="2400" spc="-5" dirty="0">
                <a:solidFill>
                  <a:srgbClr val="001F5F"/>
                </a:solidFill>
                <a:latin typeface="Arial"/>
                <a:cs typeface="Arial"/>
              </a:rPr>
              <a:t>tên (name) (vd: Website Issues) và</a:t>
            </a:r>
            <a:r>
              <a:rPr lang="en-US" sz="2400" spc="-5" dirty="0">
                <a:solidFill>
                  <a:srgbClr val="001F5F"/>
                </a:solidFill>
                <a:latin typeface="Arial"/>
                <a:cs typeface="Arial"/>
              </a:rPr>
              <a:t> </a:t>
            </a:r>
            <a:r>
              <a:rPr lang="vi-VN" sz="2400" spc="-5" dirty="0">
                <a:solidFill>
                  <a:srgbClr val="001F5F"/>
                </a:solidFill>
                <a:latin typeface="Arial"/>
                <a:cs typeface="Arial"/>
              </a:rPr>
              <a:t>1 kh</a:t>
            </a:r>
            <a:r>
              <a:rPr lang="en-US" sz="2400" spc="-5" dirty="0" err="1">
                <a:solidFill>
                  <a:srgbClr val="001F5F"/>
                </a:solidFill>
                <a:latin typeface="Arial"/>
                <a:cs typeface="Arial"/>
              </a:rPr>
              <a:t>óa</a:t>
            </a:r>
            <a:r>
              <a:rPr lang="vi-VN" sz="2400" spc="-5" dirty="0">
                <a:solidFill>
                  <a:srgbClr val="001F5F"/>
                </a:solidFill>
                <a:latin typeface="Arial"/>
                <a:cs typeface="Arial"/>
              </a:rPr>
              <a:t> (key) (vd: WEB). Project key làm prefix của issue key (vd: WEB-101, WEB-102, …). </a:t>
            </a:r>
            <a:endParaRPr lang="en-US" sz="2400" spc="-5" dirty="0">
              <a:solidFill>
                <a:srgbClr val="001F5F"/>
              </a:solidFill>
              <a:latin typeface="Arial"/>
              <a:cs typeface="Arial"/>
            </a:endParaRPr>
          </a:p>
          <a:p>
            <a:pPr marL="12700">
              <a:spcBef>
                <a:spcPts val="580"/>
              </a:spcBef>
              <a:tabLst>
                <a:tab pos="354965" algn="l"/>
                <a:tab pos="355600" algn="l"/>
              </a:tabLst>
            </a:pPr>
            <a:r>
              <a:rPr lang="vi-VN" sz="2400" spc="-5" dirty="0">
                <a:solidFill>
                  <a:srgbClr val="001F5F"/>
                </a:solidFill>
                <a:latin typeface="Arial"/>
                <a:cs typeface="Arial"/>
              </a:rPr>
              <a:t>Pr</a:t>
            </a:r>
            <a:r>
              <a:rPr lang="en-US" sz="2400" spc="-5" dirty="0">
                <a:solidFill>
                  <a:srgbClr val="001F5F"/>
                </a:solidFill>
                <a:latin typeface="Arial"/>
                <a:cs typeface="Arial"/>
              </a:rPr>
              <a:t>o</a:t>
            </a:r>
            <a:r>
              <a:rPr lang="vi-VN" sz="2400" spc="-5" dirty="0">
                <a:solidFill>
                  <a:srgbClr val="001F5F"/>
                </a:solidFill>
                <a:latin typeface="Arial"/>
                <a:cs typeface="Arial"/>
              </a:rPr>
              <a:t>ject cômpônent là sự phân nhóm các issue (luận lý). Mỗi pr</a:t>
            </a:r>
            <a:r>
              <a:rPr lang="en-US" sz="2400" spc="-5" dirty="0">
                <a:solidFill>
                  <a:srgbClr val="001F5F"/>
                </a:solidFill>
                <a:latin typeface="Arial"/>
                <a:cs typeface="Arial"/>
              </a:rPr>
              <a:t>o</a:t>
            </a:r>
            <a:r>
              <a:rPr lang="vi-VN" sz="2400" spc="-5" dirty="0">
                <a:solidFill>
                  <a:srgbClr val="001F5F"/>
                </a:solidFill>
                <a:latin typeface="Arial"/>
                <a:cs typeface="Arial"/>
              </a:rPr>
              <a:t>ject gồm nhiều c</a:t>
            </a:r>
            <a:r>
              <a:rPr lang="en-US" sz="2400" spc="-5" dirty="0">
                <a:solidFill>
                  <a:srgbClr val="001F5F"/>
                </a:solidFill>
                <a:latin typeface="Arial"/>
                <a:cs typeface="Arial"/>
              </a:rPr>
              <a:t>o</a:t>
            </a:r>
            <a:r>
              <a:rPr lang="vi-VN" sz="2400" spc="-5" dirty="0">
                <a:solidFill>
                  <a:srgbClr val="001F5F"/>
                </a:solidFill>
                <a:latin typeface="Arial"/>
                <a:cs typeface="Arial"/>
              </a:rPr>
              <a:t>mp</a:t>
            </a:r>
            <a:r>
              <a:rPr lang="en-US" sz="2400" spc="-5" dirty="0">
                <a:solidFill>
                  <a:srgbClr val="001F5F"/>
                </a:solidFill>
                <a:latin typeface="Arial"/>
                <a:cs typeface="Arial"/>
              </a:rPr>
              <a:t>o</a:t>
            </a:r>
            <a:r>
              <a:rPr lang="vi-VN" sz="2400" spc="-5" dirty="0">
                <a:solidFill>
                  <a:srgbClr val="001F5F"/>
                </a:solidFill>
                <a:latin typeface="Arial"/>
                <a:cs typeface="Arial"/>
              </a:rPr>
              <a:t>nent, phụ thuộc và</a:t>
            </a:r>
            <a:r>
              <a:rPr lang="en-US" sz="2400" spc="-5" dirty="0">
                <a:solidFill>
                  <a:srgbClr val="001F5F"/>
                </a:solidFill>
                <a:latin typeface="Arial"/>
                <a:cs typeface="Arial"/>
              </a:rPr>
              <a:t>o</a:t>
            </a:r>
            <a:r>
              <a:rPr lang="vi-VN" sz="2400" spc="-5" dirty="0">
                <a:solidFill>
                  <a:srgbClr val="001F5F"/>
                </a:solidFill>
                <a:latin typeface="Arial"/>
                <a:cs typeface="Arial"/>
              </a:rPr>
              <a:t> nhu cầu của tổ chức. </a:t>
            </a:r>
            <a:endParaRPr lang="en-US" sz="2400" spc="-5" dirty="0">
              <a:solidFill>
                <a:srgbClr val="001F5F"/>
              </a:solidFill>
              <a:latin typeface="Arial"/>
              <a:cs typeface="Arial"/>
            </a:endParaRPr>
          </a:p>
        </p:txBody>
      </p:sp>
    </p:spTree>
    <p:extLst>
      <p:ext uri="{BB962C8B-B14F-4D97-AF65-F5344CB8AC3E}">
        <p14:creationId xmlns:p14="http://schemas.microsoft.com/office/powerpoint/2010/main" val="345486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5AD4-FB92-419D-ACE6-153C02CF8D29}"/>
              </a:ext>
            </a:extLst>
          </p:cNvPr>
          <p:cNvSpPr>
            <a:spLocks noGrp="1"/>
          </p:cNvSpPr>
          <p:nvPr>
            <p:ph type="title"/>
          </p:nvPr>
        </p:nvSpPr>
        <p:spPr>
          <a:xfrm>
            <a:off x="0" y="365125"/>
            <a:ext cx="12192000" cy="989113"/>
          </a:xfrm>
          <a:gradFill>
            <a:gsLst>
              <a:gs pos="97000">
                <a:schemeClr val="accent1">
                  <a:lumMod val="75000"/>
                </a:schemeClr>
              </a:gs>
              <a:gs pos="0">
                <a:schemeClr val="accent1">
                  <a:lumMod val="45000"/>
                  <a:lumOff val="55000"/>
                </a:schemeClr>
              </a:gs>
              <a:gs pos="0">
                <a:schemeClr val="accent1">
                  <a:lumMod val="60000"/>
                  <a:lumOff val="40000"/>
                </a:schemeClr>
              </a:gs>
            </a:gsLst>
            <a:lin ang="5400000" scaled="1"/>
          </a:gradFill>
        </p:spPr>
        <p:txBody>
          <a:bodyPr>
            <a:normAutofit/>
          </a:bodyPr>
          <a:lstStyle/>
          <a:p>
            <a:r>
              <a:rPr lang="en-US" dirty="0"/>
              <a:t> </a:t>
            </a:r>
            <a:r>
              <a:rPr lang="vi-VN" dirty="0">
                <a:solidFill>
                  <a:schemeClr val="bg1"/>
                </a:solidFill>
              </a:rPr>
              <a:t>CHƯƠNG </a:t>
            </a:r>
            <a:r>
              <a:rPr lang="en-US" dirty="0">
                <a:solidFill>
                  <a:schemeClr val="bg1"/>
                </a:solidFill>
              </a:rPr>
              <a:t>4</a:t>
            </a:r>
            <a:r>
              <a:rPr lang="vi-VN" dirty="0">
                <a:solidFill>
                  <a:schemeClr val="bg1"/>
                </a:solidFill>
              </a:rPr>
              <a:t>: </a:t>
            </a:r>
            <a:r>
              <a:rPr lang="en-US" dirty="0" err="1">
                <a:solidFill>
                  <a:schemeClr val="bg1"/>
                </a:solidFill>
              </a:rPr>
              <a:t>Công</a:t>
            </a:r>
            <a:r>
              <a:rPr lang="en-US" dirty="0">
                <a:solidFill>
                  <a:schemeClr val="bg1"/>
                </a:solidFill>
              </a:rPr>
              <a:t> </a:t>
            </a:r>
            <a:r>
              <a:rPr lang="en-US" dirty="0" err="1">
                <a:solidFill>
                  <a:schemeClr val="bg1"/>
                </a:solidFill>
              </a:rPr>
              <a:t>cụ</a:t>
            </a:r>
            <a:r>
              <a:rPr lang="en-US" dirty="0">
                <a:solidFill>
                  <a:schemeClr val="bg1"/>
                </a:solidFill>
              </a:rPr>
              <a:t> </a:t>
            </a:r>
            <a:r>
              <a:rPr lang="en-US" dirty="0" err="1">
                <a:solidFill>
                  <a:schemeClr val="bg1"/>
                </a:solidFill>
              </a:rPr>
              <a:t>quản</a:t>
            </a:r>
            <a:r>
              <a:rPr lang="en-US" dirty="0">
                <a:solidFill>
                  <a:schemeClr val="bg1"/>
                </a:solidFill>
              </a:rPr>
              <a:t> </a:t>
            </a:r>
            <a:r>
              <a:rPr lang="en-US" dirty="0" err="1">
                <a:solidFill>
                  <a:schemeClr val="bg1"/>
                </a:solidFill>
              </a:rPr>
              <a:t>lý</a:t>
            </a:r>
            <a:r>
              <a:rPr lang="en-US" dirty="0">
                <a:solidFill>
                  <a:schemeClr val="bg1"/>
                </a:solidFill>
              </a:rPr>
              <a:t> </a:t>
            </a:r>
            <a:r>
              <a:rPr lang="en-US" dirty="0" err="1">
                <a:solidFill>
                  <a:schemeClr val="bg1"/>
                </a:solidFill>
              </a:rPr>
              <a:t>dự</a:t>
            </a:r>
            <a:r>
              <a:rPr lang="en-US" dirty="0">
                <a:solidFill>
                  <a:schemeClr val="bg1"/>
                </a:solidFill>
              </a:rPr>
              <a:t> </a:t>
            </a:r>
            <a:r>
              <a:rPr lang="en-US" dirty="0" err="1">
                <a:solidFill>
                  <a:schemeClr val="bg1"/>
                </a:solidFill>
              </a:rPr>
              <a:t>án</a:t>
            </a:r>
            <a:r>
              <a:rPr lang="en-US" dirty="0">
                <a:solidFill>
                  <a:schemeClr val="bg1"/>
                </a:solidFill>
              </a:rPr>
              <a:t> </a:t>
            </a:r>
            <a:r>
              <a:rPr lang="en-US" dirty="0" err="1">
                <a:solidFill>
                  <a:schemeClr val="bg1"/>
                </a:solidFill>
              </a:rPr>
              <a:t>phần</a:t>
            </a:r>
            <a:r>
              <a:rPr lang="en-US" dirty="0">
                <a:solidFill>
                  <a:schemeClr val="bg1"/>
                </a:solidFill>
              </a:rPr>
              <a:t> </a:t>
            </a:r>
            <a:r>
              <a:rPr lang="en-US" dirty="0" err="1">
                <a:solidFill>
                  <a:schemeClr val="bg1"/>
                </a:solidFill>
              </a:rPr>
              <a:t>mềm</a:t>
            </a:r>
            <a:endParaRPr lang="en-US" dirty="0">
              <a:solidFill>
                <a:schemeClr val="bg1"/>
              </a:solidFill>
            </a:endParaRPr>
          </a:p>
        </p:txBody>
      </p:sp>
      <p:sp>
        <p:nvSpPr>
          <p:cNvPr id="10" name="Date Placeholder 9">
            <a:extLst>
              <a:ext uri="{FF2B5EF4-FFF2-40B4-BE49-F238E27FC236}">
                <a16:creationId xmlns:a16="http://schemas.microsoft.com/office/drawing/2014/main" id="{2209AA5E-E45C-4577-A5B5-5A064BC4CB49}"/>
              </a:ext>
            </a:extLst>
          </p:cNvPr>
          <p:cNvSpPr>
            <a:spLocks noGrp="1"/>
          </p:cNvSpPr>
          <p:nvPr>
            <p:ph type="dt" sz="half" idx="10"/>
          </p:nvPr>
        </p:nvSpPr>
        <p:spPr>
          <a:xfrm>
            <a:off x="0" y="0"/>
            <a:ext cx="12192000" cy="365125"/>
          </a:xfrm>
          <a:gradFill>
            <a:gsLst>
              <a:gs pos="100000">
                <a:schemeClr val="accent1">
                  <a:lumMod val="75000"/>
                </a:schemeClr>
              </a:gs>
              <a:gs pos="100000">
                <a:schemeClr val="accent1">
                  <a:lumMod val="45000"/>
                  <a:lumOff val="55000"/>
                </a:schemeClr>
              </a:gs>
              <a:gs pos="100000">
                <a:schemeClr val="accent1">
                  <a:lumMod val="50000"/>
                </a:schemeClr>
              </a:gs>
            </a:gsLst>
            <a:lin ang="0" scaled="0"/>
          </a:gradFill>
        </p:spPr>
        <p:txBody>
          <a:bodyPr/>
          <a:lstStyle/>
          <a:p>
            <a:r>
              <a:rPr lang="en-US" dirty="0"/>
              <a:t>     </a:t>
            </a:r>
          </a:p>
        </p:txBody>
      </p:sp>
      <p:sp>
        <p:nvSpPr>
          <p:cNvPr id="11" name="Slide Number Placeholder 10">
            <a:extLst>
              <a:ext uri="{FF2B5EF4-FFF2-40B4-BE49-F238E27FC236}">
                <a16:creationId xmlns:a16="http://schemas.microsoft.com/office/drawing/2014/main" id="{035C9053-9C84-47D9-8251-3306848A8087}"/>
              </a:ext>
            </a:extLst>
          </p:cNvPr>
          <p:cNvSpPr>
            <a:spLocks noGrp="1"/>
          </p:cNvSpPr>
          <p:nvPr>
            <p:ph type="sldNum" sz="quarter" idx="12"/>
          </p:nvPr>
        </p:nvSpPr>
        <p:spPr/>
        <p:txBody>
          <a:bodyPr/>
          <a:lstStyle/>
          <a:p>
            <a:fld id="{4779B07B-F3CC-47A6-AF78-958F38956742}" type="slidenum">
              <a:rPr lang="en-US" smtClean="0"/>
              <a:t>13</a:t>
            </a:fld>
            <a:endParaRPr lang="en-US"/>
          </a:p>
        </p:txBody>
      </p:sp>
      <p:sp>
        <p:nvSpPr>
          <p:cNvPr id="12" name="Footer Placeholder 11">
            <a:extLst>
              <a:ext uri="{FF2B5EF4-FFF2-40B4-BE49-F238E27FC236}">
                <a16:creationId xmlns:a16="http://schemas.microsoft.com/office/drawing/2014/main" id="{57CFA66A-60E0-4361-88CA-4B2C19C547DE}"/>
              </a:ext>
            </a:extLst>
          </p:cNvPr>
          <p:cNvSpPr>
            <a:spLocks noGrp="1"/>
          </p:cNvSpPr>
          <p:nvPr>
            <p:ph type="ftr" sz="quarter" idx="11"/>
          </p:nvPr>
        </p:nvSpPr>
        <p:spPr>
          <a:xfrm>
            <a:off x="0" y="6356350"/>
            <a:ext cx="12192000" cy="501650"/>
          </a:xfrm>
          <a:gradFill>
            <a:gsLst>
              <a:gs pos="0">
                <a:schemeClr val="bg1">
                  <a:alpha val="0"/>
                  <a:lumMod val="99000"/>
                </a:schemeClr>
              </a:gs>
              <a:gs pos="100000">
                <a:schemeClr val="accent1">
                  <a:lumMod val="75000"/>
                </a:schemeClr>
              </a:gs>
              <a:gs pos="0">
                <a:schemeClr val="accent1">
                  <a:lumMod val="45000"/>
                  <a:lumOff val="55000"/>
                </a:schemeClr>
              </a:gs>
              <a:gs pos="0">
                <a:schemeClr val="tx2">
                  <a:lumMod val="60000"/>
                  <a:lumOff val="4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pPr algn="l"/>
            <a:r>
              <a:rPr lang="en-US" sz="1400" b="1" dirty="0">
                <a:solidFill>
                  <a:schemeClr val="bg1"/>
                </a:solidFill>
              </a:rPr>
              <a:t>QLDA PM</a:t>
            </a:r>
          </a:p>
        </p:txBody>
      </p:sp>
      <p:pic>
        <p:nvPicPr>
          <p:cNvPr id="14" name="Content Placeholder 13">
            <a:extLst>
              <a:ext uri="{FF2B5EF4-FFF2-40B4-BE49-F238E27FC236}">
                <a16:creationId xmlns:a16="http://schemas.microsoft.com/office/drawing/2014/main" id="{0D01B537-5FDB-43A8-BA63-45A14C221F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45478" y="228600"/>
            <a:ext cx="1346521" cy="1118665"/>
          </a:xfrm>
          <a:noFill/>
          <a:ln>
            <a:noFill/>
          </a:ln>
        </p:spPr>
      </p:pic>
      <p:sp>
        <p:nvSpPr>
          <p:cNvPr id="19" name="object 9">
            <a:extLst>
              <a:ext uri="{FF2B5EF4-FFF2-40B4-BE49-F238E27FC236}">
                <a16:creationId xmlns:a16="http://schemas.microsoft.com/office/drawing/2014/main" id="{B7581F9E-CDBD-4FA2-86BE-92D9332B118C}"/>
              </a:ext>
            </a:extLst>
          </p:cNvPr>
          <p:cNvSpPr txBox="1"/>
          <p:nvPr/>
        </p:nvSpPr>
        <p:spPr>
          <a:xfrm>
            <a:off x="10845478" y="1694051"/>
            <a:ext cx="421029" cy="289823"/>
          </a:xfrm>
          <a:prstGeom prst="rect">
            <a:avLst/>
          </a:prstGeom>
        </p:spPr>
        <p:txBody>
          <a:bodyPr vert="horz" wrap="square" lIns="0" tIns="12700" rIns="0" bIns="0" rtlCol="0">
            <a:spAutoFit/>
          </a:bodyPr>
          <a:lstStyle/>
          <a:p>
            <a:pPr marL="12700">
              <a:lnSpc>
                <a:spcPct val="100000"/>
              </a:lnSpc>
              <a:spcBef>
                <a:spcPts val="100"/>
              </a:spcBef>
            </a:pPr>
            <a:r>
              <a:rPr lang="en-US" b="1" dirty="0">
                <a:solidFill>
                  <a:srgbClr val="00AF50"/>
                </a:solidFill>
                <a:latin typeface="Times New Roman"/>
                <a:cs typeface="Times New Roman"/>
              </a:rPr>
              <a:t>Jira</a:t>
            </a:r>
            <a:endParaRPr lang="en-US" sz="1800" dirty="0">
              <a:latin typeface="Times New Roman"/>
              <a:cs typeface="Times New Roman"/>
            </a:endParaRPr>
          </a:p>
        </p:txBody>
      </p:sp>
      <p:sp>
        <p:nvSpPr>
          <p:cNvPr id="21" name="object 11">
            <a:extLst>
              <a:ext uri="{FF2B5EF4-FFF2-40B4-BE49-F238E27FC236}">
                <a16:creationId xmlns:a16="http://schemas.microsoft.com/office/drawing/2014/main" id="{BF17DF6A-3FFE-4A56-AFF6-9C72CFC9B6FB}"/>
              </a:ext>
            </a:extLst>
          </p:cNvPr>
          <p:cNvSpPr/>
          <p:nvPr/>
        </p:nvSpPr>
        <p:spPr>
          <a:xfrm>
            <a:off x="11266505" y="1598946"/>
            <a:ext cx="685800" cy="685800"/>
          </a:xfrm>
          <a:custGeom>
            <a:avLst/>
            <a:gdLst/>
            <a:ahLst/>
            <a:cxnLst/>
            <a:rect l="l" t="t" r="r" b="b"/>
            <a:pathLst>
              <a:path w="685800" h="685800">
                <a:moveTo>
                  <a:pt x="342900" y="0"/>
                </a:moveTo>
                <a:lnTo>
                  <a:pt x="0" y="342900"/>
                </a:lnTo>
                <a:lnTo>
                  <a:pt x="342900" y="685800"/>
                </a:lnTo>
                <a:lnTo>
                  <a:pt x="685800" y="342900"/>
                </a:lnTo>
                <a:lnTo>
                  <a:pt x="342900" y="0"/>
                </a:lnTo>
                <a:close/>
              </a:path>
            </a:pathLst>
          </a:custGeom>
          <a:solidFill>
            <a:srgbClr val="7030A0"/>
          </a:solidFill>
        </p:spPr>
        <p:txBody>
          <a:bodyPr wrap="square" lIns="0" tIns="0" rIns="0" bIns="0" rtlCol="0"/>
          <a:lstStyle/>
          <a:p>
            <a:endParaRPr/>
          </a:p>
        </p:txBody>
      </p:sp>
      <p:sp>
        <p:nvSpPr>
          <p:cNvPr id="22" name="object 12">
            <a:extLst>
              <a:ext uri="{FF2B5EF4-FFF2-40B4-BE49-F238E27FC236}">
                <a16:creationId xmlns:a16="http://schemas.microsoft.com/office/drawing/2014/main" id="{9230816E-A12C-4369-BA11-B8004536442C}"/>
              </a:ext>
            </a:extLst>
          </p:cNvPr>
          <p:cNvSpPr/>
          <p:nvPr/>
        </p:nvSpPr>
        <p:spPr>
          <a:xfrm>
            <a:off x="11266505" y="1568020"/>
            <a:ext cx="685800" cy="685800"/>
          </a:xfrm>
          <a:custGeom>
            <a:avLst/>
            <a:gdLst/>
            <a:ahLst/>
            <a:cxnLst/>
            <a:rect l="l" t="t" r="r" b="b"/>
            <a:pathLst>
              <a:path w="685800" h="685800">
                <a:moveTo>
                  <a:pt x="0" y="342900"/>
                </a:moveTo>
                <a:lnTo>
                  <a:pt x="342900" y="0"/>
                </a:lnTo>
                <a:lnTo>
                  <a:pt x="685800" y="342900"/>
                </a:lnTo>
                <a:lnTo>
                  <a:pt x="342900" y="685800"/>
                </a:lnTo>
                <a:lnTo>
                  <a:pt x="0" y="342900"/>
                </a:lnTo>
                <a:close/>
              </a:path>
            </a:pathLst>
          </a:custGeom>
          <a:ln w="25908">
            <a:solidFill>
              <a:srgbClr val="FFFFFF"/>
            </a:solidFill>
          </a:ln>
        </p:spPr>
        <p:txBody>
          <a:bodyPr wrap="square" lIns="0" tIns="0" rIns="0" bIns="0" rtlCol="0"/>
          <a:lstStyle/>
          <a:p>
            <a:endParaRPr/>
          </a:p>
        </p:txBody>
      </p:sp>
      <p:pic>
        <p:nvPicPr>
          <p:cNvPr id="4" name="Picture 3">
            <a:extLst>
              <a:ext uri="{FF2B5EF4-FFF2-40B4-BE49-F238E27FC236}">
                <a16:creationId xmlns:a16="http://schemas.microsoft.com/office/drawing/2014/main" id="{F5774A68-E546-45D4-802F-2627AF3B9AD5}"/>
              </a:ext>
            </a:extLst>
          </p:cNvPr>
          <p:cNvPicPr>
            <a:picLocks noChangeAspect="1"/>
          </p:cNvPicPr>
          <p:nvPr/>
        </p:nvPicPr>
        <p:blipFill>
          <a:blip r:embed="rId3"/>
          <a:stretch>
            <a:fillRect/>
          </a:stretch>
        </p:blipFill>
        <p:spPr>
          <a:xfrm>
            <a:off x="2148619" y="1838962"/>
            <a:ext cx="7593257" cy="4520183"/>
          </a:xfrm>
          <a:prstGeom prst="rect">
            <a:avLst/>
          </a:prstGeom>
        </p:spPr>
      </p:pic>
    </p:spTree>
    <p:extLst>
      <p:ext uri="{BB962C8B-B14F-4D97-AF65-F5344CB8AC3E}">
        <p14:creationId xmlns:p14="http://schemas.microsoft.com/office/powerpoint/2010/main" val="3051070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5AD4-FB92-419D-ACE6-153C02CF8D29}"/>
              </a:ext>
            </a:extLst>
          </p:cNvPr>
          <p:cNvSpPr>
            <a:spLocks noGrp="1"/>
          </p:cNvSpPr>
          <p:nvPr>
            <p:ph type="title"/>
          </p:nvPr>
        </p:nvSpPr>
        <p:spPr>
          <a:xfrm>
            <a:off x="0" y="365125"/>
            <a:ext cx="12192000" cy="989113"/>
          </a:xfrm>
          <a:gradFill>
            <a:gsLst>
              <a:gs pos="97000">
                <a:schemeClr val="accent1">
                  <a:lumMod val="75000"/>
                </a:schemeClr>
              </a:gs>
              <a:gs pos="0">
                <a:schemeClr val="accent1">
                  <a:lumMod val="45000"/>
                  <a:lumOff val="55000"/>
                </a:schemeClr>
              </a:gs>
              <a:gs pos="0">
                <a:schemeClr val="accent1">
                  <a:lumMod val="60000"/>
                  <a:lumOff val="40000"/>
                </a:schemeClr>
              </a:gs>
            </a:gsLst>
            <a:lin ang="5400000" scaled="1"/>
          </a:gradFill>
        </p:spPr>
        <p:txBody>
          <a:bodyPr>
            <a:normAutofit/>
          </a:bodyPr>
          <a:lstStyle/>
          <a:p>
            <a:r>
              <a:rPr lang="en-US" dirty="0"/>
              <a:t> </a:t>
            </a:r>
            <a:r>
              <a:rPr lang="vi-VN" dirty="0">
                <a:solidFill>
                  <a:schemeClr val="bg1"/>
                </a:solidFill>
              </a:rPr>
              <a:t>CHƯƠNG </a:t>
            </a:r>
            <a:r>
              <a:rPr lang="en-US" dirty="0">
                <a:solidFill>
                  <a:schemeClr val="bg1"/>
                </a:solidFill>
              </a:rPr>
              <a:t>4</a:t>
            </a:r>
            <a:r>
              <a:rPr lang="vi-VN" dirty="0">
                <a:solidFill>
                  <a:schemeClr val="bg1"/>
                </a:solidFill>
              </a:rPr>
              <a:t>: </a:t>
            </a:r>
            <a:r>
              <a:rPr lang="en-US" dirty="0" err="1">
                <a:solidFill>
                  <a:schemeClr val="bg1"/>
                </a:solidFill>
              </a:rPr>
              <a:t>Công</a:t>
            </a:r>
            <a:r>
              <a:rPr lang="en-US" dirty="0">
                <a:solidFill>
                  <a:schemeClr val="bg1"/>
                </a:solidFill>
              </a:rPr>
              <a:t> </a:t>
            </a:r>
            <a:r>
              <a:rPr lang="en-US" dirty="0" err="1">
                <a:solidFill>
                  <a:schemeClr val="bg1"/>
                </a:solidFill>
              </a:rPr>
              <a:t>cụ</a:t>
            </a:r>
            <a:r>
              <a:rPr lang="en-US" dirty="0">
                <a:solidFill>
                  <a:schemeClr val="bg1"/>
                </a:solidFill>
              </a:rPr>
              <a:t> </a:t>
            </a:r>
            <a:r>
              <a:rPr lang="en-US" dirty="0" err="1">
                <a:solidFill>
                  <a:schemeClr val="bg1"/>
                </a:solidFill>
              </a:rPr>
              <a:t>quản</a:t>
            </a:r>
            <a:r>
              <a:rPr lang="en-US" dirty="0">
                <a:solidFill>
                  <a:schemeClr val="bg1"/>
                </a:solidFill>
              </a:rPr>
              <a:t> </a:t>
            </a:r>
            <a:r>
              <a:rPr lang="en-US" dirty="0" err="1">
                <a:solidFill>
                  <a:schemeClr val="bg1"/>
                </a:solidFill>
              </a:rPr>
              <a:t>lý</a:t>
            </a:r>
            <a:r>
              <a:rPr lang="en-US" dirty="0">
                <a:solidFill>
                  <a:schemeClr val="bg1"/>
                </a:solidFill>
              </a:rPr>
              <a:t> </a:t>
            </a:r>
            <a:r>
              <a:rPr lang="en-US" dirty="0" err="1">
                <a:solidFill>
                  <a:schemeClr val="bg1"/>
                </a:solidFill>
              </a:rPr>
              <a:t>dự</a:t>
            </a:r>
            <a:r>
              <a:rPr lang="en-US" dirty="0">
                <a:solidFill>
                  <a:schemeClr val="bg1"/>
                </a:solidFill>
              </a:rPr>
              <a:t> </a:t>
            </a:r>
            <a:r>
              <a:rPr lang="en-US" dirty="0" err="1">
                <a:solidFill>
                  <a:schemeClr val="bg1"/>
                </a:solidFill>
              </a:rPr>
              <a:t>án</a:t>
            </a:r>
            <a:r>
              <a:rPr lang="en-US" dirty="0">
                <a:solidFill>
                  <a:schemeClr val="bg1"/>
                </a:solidFill>
              </a:rPr>
              <a:t> </a:t>
            </a:r>
            <a:r>
              <a:rPr lang="en-US" dirty="0" err="1">
                <a:solidFill>
                  <a:schemeClr val="bg1"/>
                </a:solidFill>
              </a:rPr>
              <a:t>phần</a:t>
            </a:r>
            <a:r>
              <a:rPr lang="en-US" dirty="0">
                <a:solidFill>
                  <a:schemeClr val="bg1"/>
                </a:solidFill>
              </a:rPr>
              <a:t> </a:t>
            </a:r>
            <a:r>
              <a:rPr lang="en-US" dirty="0" err="1">
                <a:solidFill>
                  <a:schemeClr val="bg1"/>
                </a:solidFill>
              </a:rPr>
              <a:t>mềm</a:t>
            </a:r>
            <a:endParaRPr lang="en-US" dirty="0">
              <a:solidFill>
                <a:schemeClr val="bg1"/>
              </a:solidFill>
            </a:endParaRPr>
          </a:p>
        </p:txBody>
      </p:sp>
      <p:sp>
        <p:nvSpPr>
          <p:cNvPr id="10" name="Date Placeholder 9">
            <a:extLst>
              <a:ext uri="{FF2B5EF4-FFF2-40B4-BE49-F238E27FC236}">
                <a16:creationId xmlns:a16="http://schemas.microsoft.com/office/drawing/2014/main" id="{2209AA5E-E45C-4577-A5B5-5A064BC4CB49}"/>
              </a:ext>
            </a:extLst>
          </p:cNvPr>
          <p:cNvSpPr>
            <a:spLocks noGrp="1"/>
          </p:cNvSpPr>
          <p:nvPr>
            <p:ph type="dt" sz="half" idx="10"/>
          </p:nvPr>
        </p:nvSpPr>
        <p:spPr>
          <a:xfrm>
            <a:off x="0" y="0"/>
            <a:ext cx="12192000" cy="365125"/>
          </a:xfrm>
          <a:gradFill>
            <a:gsLst>
              <a:gs pos="100000">
                <a:schemeClr val="accent1">
                  <a:lumMod val="75000"/>
                </a:schemeClr>
              </a:gs>
              <a:gs pos="100000">
                <a:schemeClr val="accent1">
                  <a:lumMod val="45000"/>
                  <a:lumOff val="55000"/>
                </a:schemeClr>
              </a:gs>
              <a:gs pos="100000">
                <a:schemeClr val="accent1">
                  <a:lumMod val="50000"/>
                </a:schemeClr>
              </a:gs>
            </a:gsLst>
            <a:lin ang="0" scaled="0"/>
          </a:gradFill>
        </p:spPr>
        <p:txBody>
          <a:bodyPr/>
          <a:lstStyle/>
          <a:p>
            <a:r>
              <a:rPr lang="en-US" dirty="0"/>
              <a:t>     </a:t>
            </a:r>
          </a:p>
        </p:txBody>
      </p:sp>
      <p:sp>
        <p:nvSpPr>
          <p:cNvPr id="11" name="Slide Number Placeholder 10">
            <a:extLst>
              <a:ext uri="{FF2B5EF4-FFF2-40B4-BE49-F238E27FC236}">
                <a16:creationId xmlns:a16="http://schemas.microsoft.com/office/drawing/2014/main" id="{035C9053-9C84-47D9-8251-3306848A8087}"/>
              </a:ext>
            </a:extLst>
          </p:cNvPr>
          <p:cNvSpPr>
            <a:spLocks noGrp="1"/>
          </p:cNvSpPr>
          <p:nvPr>
            <p:ph type="sldNum" sz="quarter" idx="12"/>
          </p:nvPr>
        </p:nvSpPr>
        <p:spPr/>
        <p:txBody>
          <a:bodyPr/>
          <a:lstStyle/>
          <a:p>
            <a:fld id="{4779B07B-F3CC-47A6-AF78-958F38956742}" type="slidenum">
              <a:rPr lang="en-US" smtClean="0"/>
              <a:t>14</a:t>
            </a:fld>
            <a:endParaRPr lang="en-US"/>
          </a:p>
        </p:txBody>
      </p:sp>
      <p:sp>
        <p:nvSpPr>
          <p:cNvPr id="12" name="Footer Placeholder 11">
            <a:extLst>
              <a:ext uri="{FF2B5EF4-FFF2-40B4-BE49-F238E27FC236}">
                <a16:creationId xmlns:a16="http://schemas.microsoft.com/office/drawing/2014/main" id="{57CFA66A-60E0-4361-88CA-4B2C19C547DE}"/>
              </a:ext>
            </a:extLst>
          </p:cNvPr>
          <p:cNvSpPr>
            <a:spLocks noGrp="1"/>
          </p:cNvSpPr>
          <p:nvPr>
            <p:ph type="ftr" sz="quarter" idx="11"/>
          </p:nvPr>
        </p:nvSpPr>
        <p:spPr>
          <a:xfrm>
            <a:off x="0" y="6356350"/>
            <a:ext cx="12192000" cy="501650"/>
          </a:xfrm>
          <a:gradFill>
            <a:gsLst>
              <a:gs pos="0">
                <a:schemeClr val="bg1">
                  <a:alpha val="0"/>
                  <a:lumMod val="99000"/>
                </a:schemeClr>
              </a:gs>
              <a:gs pos="100000">
                <a:schemeClr val="accent1">
                  <a:lumMod val="75000"/>
                </a:schemeClr>
              </a:gs>
              <a:gs pos="0">
                <a:schemeClr val="accent1">
                  <a:lumMod val="45000"/>
                  <a:lumOff val="55000"/>
                </a:schemeClr>
              </a:gs>
              <a:gs pos="0">
                <a:schemeClr val="tx2">
                  <a:lumMod val="60000"/>
                  <a:lumOff val="4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pPr algn="l"/>
            <a:r>
              <a:rPr lang="en-US" sz="1400" b="1" dirty="0">
                <a:solidFill>
                  <a:schemeClr val="bg1"/>
                </a:solidFill>
              </a:rPr>
              <a:t>QLDA PM</a:t>
            </a:r>
          </a:p>
        </p:txBody>
      </p:sp>
      <p:pic>
        <p:nvPicPr>
          <p:cNvPr id="14" name="Content Placeholder 13">
            <a:extLst>
              <a:ext uri="{FF2B5EF4-FFF2-40B4-BE49-F238E27FC236}">
                <a16:creationId xmlns:a16="http://schemas.microsoft.com/office/drawing/2014/main" id="{0D01B537-5FDB-43A8-BA63-45A14C221F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45478" y="228600"/>
            <a:ext cx="1346521" cy="1118665"/>
          </a:xfrm>
          <a:noFill/>
          <a:ln>
            <a:noFill/>
          </a:ln>
        </p:spPr>
      </p:pic>
      <p:sp>
        <p:nvSpPr>
          <p:cNvPr id="19" name="object 9">
            <a:extLst>
              <a:ext uri="{FF2B5EF4-FFF2-40B4-BE49-F238E27FC236}">
                <a16:creationId xmlns:a16="http://schemas.microsoft.com/office/drawing/2014/main" id="{B7581F9E-CDBD-4FA2-86BE-92D9332B118C}"/>
              </a:ext>
            </a:extLst>
          </p:cNvPr>
          <p:cNvSpPr txBox="1"/>
          <p:nvPr/>
        </p:nvSpPr>
        <p:spPr>
          <a:xfrm>
            <a:off x="8610600" y="1694051"/>
            <a:ext cx="2655908" cy="289823"/>
          </a:xfrm>
          <a:prstGeom prst="rect">
            <a:avLst/>
          </a:prstGeom>
        </p:spPr>
        <p:txBody>
          <a:bodyPr vert="horz" wrap="square" lIns="0" tIns="12700" rIns="0" bIns="0" rtlCol="0">
            <a:spAutoFit/>
          </a:bodyPr>
          <a:lstStyle/>
          <a:p>
            <a:pPr marL="12700">
              <a:lnSpc>
                <a:spcPct val="100000"/>
              </a:lnSpc>
              <a:spcBef>
                <a:spcPts val="100"/>
              </a:spcBef>
            </a:pPr>
            <a:r>
              <a:rPr lang="en-US" b="1" dirty="0" err="1">
                <a:solidFill>
                  <a:srgbClr val="00AF50"/>
                </a:solidFill>
                <a:latin typeface="Times New Roman"/>
                <a:cs typeface="Times New Roman"/>
              </a:rPr>
              <a:t>Tạo</a:t>
            </a:r>
            <a:r>
              <a:rPr lang="en-US" b="1" dirty="0">
                <a:solidFill>
                  <a:srgbClr val="00AF50"/>
                </a:solidFill>
                <a:latin typeface="Times New Roman"/>
                <a:cs typeface="Times New Roman"/>
              </a:rPr>
              <a:t> </a:t>
            </a:r>
            <a:r>
              <a:rPr lang="en-US" b="1" dirty="0" err="1">
                <a:solidFill>
                  <a:srgbClr val="00AF50"/>
                </a:solidFill>
                <a:latin typeface="Times New Roman"/>
                <a:cs typeface="Times New Roman"/>
              </a:rPr>
              <a:t>một</a:t>
            </a:r>
            <a:r>
              <a:rPr lang="en-US" b="1" dirty="0">
                <a:solidFill>
                  <a:srgbClr val="00AF50"/>
                </a:solidFill>
                <a:latin typeface="Times New Roman"/>
                <a:cs typeface="Times New Roman"/>
              </a:rPr>
              <a:t> issue </a:t>
            </a:r>
            <a:r>
              <a:rPr lang="en-US" b="1" dirty="0" err="1">
                <a:solidFill>
                  <a:srgbClr val="00AF50"/>
                </a:solidFill>
                <a:latin typeface="Times New Roman"/>
                <a:cs typeface="Times New Roman"/>
              </a:rPr>
              <a:t>trong</a:t>
            </a:r>
            <a:r>
              <a:rPr lang="en-US" b="1" dirty="0">
                <a:solidFill>
                  <a:srgbClr val="00AF50"/>
                </a:solidFill>
                <a:latin typeface="Times New Roman"/>
                <a:cs typeface="Times New Roman"/>
              </a:rPr>
              <a:t> Jira</a:t>
            </a:r>
            <a:endParaRPr lang="en-US" sz="1800" dirty="0">
              <a:latin typeface="Times New Roman"/>
              <a:cs typeface="Times New Roman"/>
            </a:endParaRPr>
          </a:p>
        </p:txBody>
      </p:sp>
      <p:sp>
        <p:nvSpPr>
          <p:cNvPr id="21" name="object 11">
            <a:extLst>
              <a:ext uri="{FF2B5EF4-FFF2-40B4-BE49-F238E27FC236}">
                <a16:creationId xmlns:a16="http://schemas.microsoft.com/office/drawing/2014/main" id="{BF17DF6A-3FFE-4A56-AFF6-9C72CFC9B6FB}"/>
              </a:ext>
            </a:extLst>
          </p:cNvPr>
          <p:cNvSpPr/>
          <p:nvPr/>
        </p:nvSpPr>
        <p:spPr>
          <a:xfrm>
            <a:off x="11266505" y="1598946"/>
            <a:ext cx="685800" cy="685800"/>
          </a:xfrm>
          <a:custGeom>
            <a:avLst/>
            <a:gdLst/>
            <a:ahLst/>
            <a:cxnLst/>
            <a:rect l="l" t="t" r="r" b="b"/>
            <a:pathLst>
              <a:path w="685800" h="685800">
                <a:moveTo>
                  <a:pt x="342900" y="0"/>
                </a:moveTo>
                <a:lnTo>
                  <a:pt x="0" y="342900"/>
                </a:lnTo>
                <a:lnTo>
                  <a:pt x="342900" y="685800"/>
                </a:lnTo>
                <a:lnTo>
                  <a:pt x="685800" y="342900"/>
                </a:lnTo>
                <a:lnTo>
                  <a:pt x="342900" y="0"/>
                </a:lnTo>
                <a:close/>
              </a:path>
            </a:pathLst>
          </a:custGeom>
          <a:solidFill>
            <a:srgbClr val="7030A0"/>
          </a:solidFill>
        </p:spPr>
        <p:txBody>
          <a:bodyPr wrap="square" lIns="0" tIns="0" rIns="0" bIns="0" rtlCol="0"/>
          <a:lstStyle/>
          <a:p>
            <a:endParaRPr/>
          </a:p>
        </p:txBody>
      </p:sp>
      <p:sp>
        <p:nvSpPr>
          <p:cNvPr id="22" name="object 12">
            <a:extLst>
              <a:ext uri="{FF2B5EF4-FFF2-40B4-BE49-F238E27FC236}">
                <a16:creationId xmlns:a16="http://schemas.microsoft.com/office/drawing/2014/main" id="{9230816E-A12C-4369-BA11-B8004536442C}"/>
              </a:ext>
            </a:extLst>
          </p:cNvPr>
          <p:cNvSpPr/>
          <p:nvPr/>
        </p:nvSpPr>
        <p:spPr>
          <a:xfrm>
            <a:off x="11266505" y="1568020"/>
            <a:ext cx="685800" cy="685800"/>
          </a:xfrm>
          <a:custGeom>
            <a:avLst/>
            <a:gdLst/>
            <a:ahLst/>
            <a:cxnLst/>
            <a:rect l="l" t="t" r="r" b="b"/>
            <a:pathLst>
              <a:path w="685800" h="685800">
                <a:moveTo>
                  <a:pt x="0" y="342900"/>
                </a:moveTo>
                <a:lnTo>
                  <a:pt x="342900" y="0"/>
                </a:lnTo>
                <a:lnTo>
                  <a:pt x="685800" y="342900"/>
                </a:lnTo>
                <a:lnTo>
                  <a:pt x="342900" y="685800"/>
                </a:lnTo>
                <a:lnTo>
                  <a:pt x="0" y="342900"/>
                </a:lnTo>
                <a:close/>
              </a:path>
            </a:pathLst>
          </a:custGeom>
          <a:ln w="25908">
            <a:solidFill>
              <a:srgbClr val="FFFFFF"/>
            </a:solidFill>
          </a:ln>
        </p:spPr>
        <p:txBody>
          <a:bodyPr wrap="square" lIns="0" tIns="0" rIns="0" bIns="0" rtlCol="0"/>
          <a:lstStyle/>
          <a:p>
            <a:endParaRPr/>
          </a:p>
        </p:txBody>
      </p:sp>
      <p:sp>
        <p:nvSpPr>
          <p:cNvPr id="26" name="TextBox 25">
            <a:extLst>
              <a:ext uri="{FF2B5EF4-FFF2-40B4-BE49-F238E27FC236}">
                <a16:creationId xmlns:a16="http://schemas.microsoft.com/office/drawing/2014/main" id="{271DC7F4-04B6-4698-9E01-98509B8179C6}"/>
              </a:ext>
            </a:extLst>
          </p:cNvPr>
          <p:cNvSpPr txBox="1"/>
          <p:nvPr/>
        </p:nvSpPr>
        <p:spPr>
          <a:xfrm>
            <a:off x="428627" y="2087240"/>
            <a:ext cx="11071712" cy="830997"/>
          </a:xfrm>
          <a:prstGeom prst="rect">
            <a:avLst/>
          </a:prstGeom>
          <a:noFill/>
        </p:spPr>
        <p:txBody>
          <a:bodyPr wrap="square">
            <a:spAutoFit/>
          </a:bodyPr>
          <a:lstStyle/>
          <a:p>
            <a:pPr marL="12700">
              <a:spcBef>
                <a:spcPts val="580"/>
              </a:spcBef>
              <a:tabLst>
                <a:tab pos="354965" algn="l"/>
                <a:tab pos="355600" algn="l"/>
              </a:tabLst>
            </a:pPr>
            <a:r>
              <a:rPr lang="en-US" sz="2400" spc="-5" dirty="0" err="1">
                <a:solidFill>
                  <a:srgbClr val="001F5F"/>
                </a:solidFill>
                <a:latin typeface="Arial"/>
                <a:cs typeface="Arial"/>
              </a:rPr>
              <a:t>Các</a:t>
            </a:r>
            <a:r>
              <a:rPr lang="en-US" sz="2400" spc="-5" dirty="0">
                <a:solidFill>
                  <a:srgbClr val="001F5F"/>
                </a:solidFill>
                <a:latin typeface="Arial"/>
                <a:cs typeface="Arial"/>
              </a:rPr>
              <a:t> issue </a:t>
            </a:r>
            <a:r>
              <a:rPr lang="en-US" sz="2400" spc="-5" dirty="0" err="1">
                <a:solidFill>
                  <a:srgbClr val="001F5F"/>
                </a:solidFill>
                <a:latin typeface="Arial"/>
                <a:cs typeface="Arial"/>
              </a:rPr>
              <a:t>hình</a:t>
            </a:r>
            <a:r>
              <a:rPr lang="en-US" sz="2400" spc="-5" dirty="0">
                <a:solidFill>
                  <a:srgbClr val="001F5F"/>
                </a:solidFill>
                <a:latin typeface="Arial"/>
                <a:cs typeface="Arial"/>
              </a:rPr>
              <a:t> </a:t>
            </a:r>
            <a:r>
              <a:rPr lang="en-US" sz="2400" spc="-5" dirty="0" err="1">
                <a:solidFill>
                  <a:srgbClr val="001F5F"/>
                </a:solidFill>
                <a:latin typeface="Arial"/>
                <a:cs typeface="Arial"/>
              </a:rPr>
              <a:t>thành</a:t>
            </a:r>
            <a:r>
              <a:rPr lang="en-US" sz="2400" spc="-5" dirty="0">
                <a:solidFill>
                  <a:srgbClr val="001F5F"/>
                </a:solidFill>
                <a:latin typeface="Arial"/>
                <a:cs typeface="Arial"/>
              </a:rPr>
              <a:t> </a:t>
            </a:r>
            <a:r>
              <a:rPr lang="en-US" sz="2400" spc="-5" dirty="0" err="1">
                <a:solidFill>
                  <a:srgbClr val="001F5F"/>
                </a:solidFill>
                <a:latin typeface="Arial"/>
                <a:cs typeface="Arial"/>
              </a:rPr>
              <a:t>các</a:t>
            </a:r>
            <a:r>
              <a:rPr lang="en-US" sz="2400" spc="-5" dirty="0">
                <a:solidFill>
                  <a:srgbClr val="001F5F"/>
                </a:solidFill>
                <a:latin typeface="Arial"/>
                <a:cs typeface="Arial"/>
              </a:rPr>
              <a:t> </a:t>
            </a:r>
            <a:r>
              <a:rPr lang="en-US" sz="2400" spc="-5" dirty="0" err="1">
                <a:solidFill>
                  <a:srgbClr val="001F5F"/>
                </a:solidFill>
                <a:latin typeface="Arial"/>
                <a:cs typeface="Arial"/>
              </a:rPr>
              <a:t>điểm</a:t>
            </a:r>
            <a:r>
              <a:rPr lang="en-US" sz="2400" spc="-5" dirty="0">
                <a:solidFill>
                  <a:srgbClr val="001F5F"/>
                </a:solidFill>
                <a:latin typeface="Arial"/>
                <a:cs typeface="Arial"/>
              </a:rPr>
              <a:t> then </a:t>
            </a:r>
            <a:r>
              <a:rPr lang="en-US" sz="2400" spc="-5" dirty="0" err="1">
                <a:solidFill>
                  <a:srgbClr val="001F5F"/>
                </a:solidFill>
                <a:latin typeface="Arial"/>
                <a:cs typeface="Arial"/>
              </a:rPr>
              <a:t>chốt</a:t>
            </a:r>
            <a:r>
              <a:rPr lang="en-US" sz="2400" spc="-5" dirty="0">
                <a:solidFill>
                  <a:srgbClr val="001F5F"/>
                </a:solidFill>
                <a:latin typeface="Arial"/>
                <a:cs typeface="Arial"/>
              </a:rPr>
              <a:t> </a:t>
            </a:r>
            <a:r>
              <a:rPr lang="en-US" sz="2400" spc="-5" dirty="0" err="1">
                <a:solidFill>
                  <a:srgbClr val="001F5F"/>
                </a:solidFill>
                <a:latin typeface="Arial"/>
                <a:cs typeface="Arial"/>
              </a:rPr>
              <a:t>của</a:t>
            </a:r>
            <a:r>
              <a:rPr lang="en-US" sz="2400" spc="-5" dirty="0">
                <a:solidFill>
                  <a:srgbClr val="001F5F"/>
                </a:solidFill>
                <a:latin typeface="Arial"/>
                <a:cs typeface="Arial"/>
              </a:rPr>
              <a:t> JIRA, do </a:t>
            </a:r>
            <a:r>
              <a:rPr lang="en-US" sz="2400" spc="-5" dirty="0" err="1">
                <a:solidFill>
                  <a:srgbClr val="001F5F"/>
                </a:solidFill>
                <a:latin typeface="Arial"/>
                <a:cs typeface="Arial"/>
              </a:rPr>
              <a:t>đó</a:t>
            </a:r>
            <a:r>
              <a:rPr lang="en-US" sz="2400" spc="-5" dirty="0">
                <a:solidFill>
                  <a:srgbClr val="001F5F"/>
                </a:solidFill>
                <a:latin typeface="Arial"/>
                <a:cs typeface="Arial"/>
              </a:rPr>
              <a:t>, </a:t>
            </a:r>
            <a:r>
              <a:rPr lang="en-US" sz="2400" spc="-5" dirty="0" err="1">
                <a:solidFill>
                  <a:srgbClr val="001F5F"/>
                </a:solidFill>
                <a:latin typeface="Arial"/>
                <a:cs typeface="Arial"/>
              </a:rPr>
              <a:t>để</a:t>
            </a:r>
            <a:r>
              <a:rPr lang="en-US" sz="2400" spc="-5" dirty="0">
                <a:solidFill>
                  <a:srgbClr val="001F5F"/>
                </a:solidFill>
                <a:latin typeface="Arial"/>
                <a:cs typeface="Arial"/>
              </a:rPr>
              <a:t> </a:t>
            </a:r>
            <a:r>
              <a:rPr lang="en-US" sz="2400" spc="-5" dirty="0" err="1">
                <a:solidFill>
                  <a:srgbClr val="001F5F"/>
                </a:solidFill>
                <a:latin typeface="Arial"/>
                <a:cs typeface="Arial"/>
              </a:rPr>
              <a:t>tạo</a:t>
            </a:r>
            <a:r>
              <a:rPr lang="en-US" sz="2400" spc="-5" dirty="0">
                <a:solidFill>
                  <a:srgbClr val="001F5F"/>
                </a:solidFill>
                <a:latin typeface="Arial"/>
                <a:cs typeface="Arial"/>
              </a:rPr>
              <a:t> ra </a:t>
            </a:r>
            <a:r>
              <a:rPr lang="en-US" sz="2400" spc="-5" dirty="0" err="1">
                <a:solidFill>
                  <a:srgbClr val="001F5F"/>
                </a:solidFill>
                <a:latin typeface="Arial"/>
                <a:cs typeface="Arial"/>
              </a:rPr>
              <a:t>chúng</a:t>
            </a:r>
            <a:r>
              <a:rPr lang="en-US" sz="2400" spc="-5" dirty="0">
                <a:solidFill>
                  <a:srgbClr val="001F5F"/>
                </a:solidFill>
                <a:latin typeface="Arial"/>
                <a:cs typeface="Arial"/>
              </a:rPr>
              <a:t> </a:t>
            </a:r>
            <a:r>
              <a:rPr lang="en-US" sz="2400" spc="-5" dirty="0" err="1">
                <a:solidFill>
                  <a:srgbClr val="001F5F"/>
                </a:solidFill>
                <a:latin typeface="Arial"/>
                <a:cs typeface="Arial"/>
              </a:rPr>
              <a:t>có</a:t>
            </a:r>
            <a:r>
              <a:rPr lang="en-US" sz="2400" spc="-5" dirty="0">
                <a:solidFill>
                  <a:srgbClr val="001F5F"/>
                </a:solidFill>
                <a:latin typeface="Arial"/>
                <a:cs typeface="Arial"/>
              </a:rPr>
              <a:t> ở </a:t>
            </a:r>
            <a:r>
              <a:rPr lang="en-US" sz="2400" spc="-5" dirty="0" err="1">
                <a:solidFill>
                  <a:srgbClr val="001F5F"/>
                </a:solidFill>
                <a:latin typeface="Arial"/>
                <a:cs typeface="Arial"/>
              </a:rPr>
              <a:t>tùy</a:t>
            </a:r>
            <a:r>
              <a:rPr lang="en-US" sz="2400" spc="-5" dirty="0">
                <a:solidFill>
                  <a:srgbClr val="001F5F"/>
                </a:solidFill>
                <a:latin typeface="Arial"/>
                <a:cs typeface="Arial"/>
              </a:rPr>
              <a:t> </a:t>
            </a:r>
            <a:r>
              <a:rPr lang="en-US" sz="2400" spc="-5" dirty="0" err="1">
                <a:solidFill>
                  <a:srgbClr val="001F5F"/>
                </a:solidFill>
                <a:latin typeface="Arial"/>
                <a:cs typeface="Arial"/>
              </a:rPr>
              <a:t>chọn</a:t>
            </a:r>
            <a:r>
              <a:rPr lang="en-US" sz="2400" spc="-5" dirty="0">
                <a:solidFill>
                  <a:srgbClr val="001F5F"/>
                </a:solidFill>
                <a:latin typeface="Arial"/>
                <a:cs typeface="Arial"/>
              </a:rPr>
              <a:t> </a:t>
            </a:r>
            <a:r>
              <a:rPr lang="en-US" sz="2400" spc="-5" dirty="0" err="1">
                <a:solidFill>
                  <a:srgbClr val="001F5F"/>
                </a:solidFill>
                <a:latin typeface="Arial"/>
                <a:cs typeface="Arial"/>
              </a:rPr>
              <a:t>bên</a:t>
            </a:r>
            <a:r>
              <a:rPr lang="en-US" sz="2400" spc="-5" dirty="0">
                <a:solidFill>
                  <a:srgbClr val="001F5F"/>
                </a:solidFill>
                <a:latin typeface="Arial"/>
                <a:cs typeface="Arial"/>
              </a:rPr>
              <a:t> </a:t>
            </a:r>
            <a:r>
              <a:rPr lang="en-US" sz="2400" spc="-5" dirty="0" err="1">
                <a:solidFill>
                  <a:srgbClr val="001F5F"/>
                </a:solidFill>
                <a:latin typeface="Arial"/>
                <a:cs typeface="Arial"/>
              </a:rPr>
              <a:t>phải</a:t>
            </a:r>
            <a:r>
              <a:rPr lang="en-US" sz="2400" spc="-5" dirty="0">
                <a:solidFill>
                  <a:srgbClr val="001F5F"/>
                </a:solidFill>
                <a:latin typeface="Arial"/>
                <a:cs typeface="Arial"/>
              </a:rPr>
              <a:t> </a:t>
            </a:r>
            <a:r>
              <a:rPr lang="en-US" sz="2400" spc="-5" dirty="0" err="1">
                <a:solidFill>
                  <a:srgbClr val="001F5F"/>
                </a:solidFill>
                <a:latin typeface="Arial"/>
                <a:cs typeface="Arial"/>
              </a:rPr>
              <a:t>trên</a:t>
            </a:r>
            <a:r>
              <a:rPr lang="en-US" sz="2400" spc="-5" dirty="0">
                <a:solidFill>
                  <a:srgbClr val="001F5F"/>
                </a:solidFill>
                <a:latin typeface="Arial"/>
                <a:cs typeface="Arial"/>
              </a:rPr>
              <a:t> </a:t>
            </a:r>
            <a:r>
              <a:rPr lang="en-US" sz="2400" spc="-5" dirty="0" err="1">
                <a:solidFill>
                  <a:srgbClr val="001F5F"/>
                </a:solidFill>
                <a:latin typeface="Arial"/>
                <a:cs typeface="Arial"/>
              </a:rPr>
              <a:t>thanh</a:t>
            </a:r>
            <a:r>
              <a:rPr lang="en-US" sz="2400" spc="-5" dirty="0">
                <a:solidFill>
                  <a:srgbClr val="001F5F"/>
                </a:solidFill>
                <a:latin typeface="Arial"/>
                <a:cs typeface="Arial"/>
              </a:rPr>
              <a:t> menu:</a:t>
            </a:r>
          </a:p>
        </p:txBody>
      </p:sp>
      <p:pic>
        <p:nvPicPr>
          <p:cNvPr id="4" name="Picture 3">
            <a:extLst>
              <a:ext uri="{FF2B5EF4-FFF2-40B4-BE49-F238E27FC236}">
                <a16:creationId xmlns:a16="http://schemas.microsoft.com/office/drawing/2014/main" id="{8878E4F2-F17E-407B-9ACF-3DD0FBDC449C}"/>
              </a:ext>
            </a:extLst>
          </p:cNvPr>
          <p:cNvPicPr>
            <a:picLocks noChangeAspect="1"/>
          </p:cNvPicPr>
          <p:nvPr/>
        </p:nvPicPr>
        <p:blipFill>
          <a:blip r:embed="rId3"/>
          <a:stretch>
            <a:fillRect/>
          </a:stretch>
        </p:blipFill>
        <p:spPr>
          <a:xfrm>
            <a:off x="2432904" y="3021603"/>
            <a:ext cx="5538788" cy="444585"/>
          </a:xfrm>
          <a:prstGeom prst="rect">
            <a:avLst/>
          </a:prstGeom>
        </p:spPr>
      </p:pic>
      <p:sp>
        <p:nvSpPr>
          <p:cNvPr id="16" name="TextBox 15">
            <a:extLst>
              <a:ext uri="{FF2B5EF4-FFF2-40B4-BE49-F238E27FC236}">
                <a16:creationId xmlns:a16="http://schemas.microsoft.com/office/drawing/2014/main" id="{70CD79E9-F253-47CC-9697-0CC6527291C5}"/>
              </a:ext>
            </a:extLst>
          </p:cNvPr>
          <p:cNvSpPr txBox="1"/>
          <p:nvPr/>
        </p:nvSpPr>
        <p:spPr>
          <a:xfrm>
            <a:off x="515922" y="3493689"/>
            <a:ext cx="6224954" cy="461665"/>
          </a:xfrm>
          <a:prstGeom prst="rect">
            <a:avLst/>
          </a:prstGeom>
          <a:noFill/>
        </p:spPr>
        <p:txBody>
          <a:bodyPr wrap="square">
            <a:spAutoFit/>
          </a:bodyPr>
          <a:lstStyle/>
          <a:p>
            <a:pPr marL="342900" indent="-342900">
              <a:buClr>
                <a:srgbClr val="FF0000"/>
              </a:buClr>
              <a:buFont typeface="Wingdings" panose="05000000000000000000" pitchFamily="2" charset="2"/>
              <a:buChar char="v"/>
            </a:pPr>
            <a:r>
              <a:rPr lang="en-US" sz="2400" b="1" spc="-5" dirty="0">
                <a:solidFill>
                  <a:srgbClr val="FF0000"/>
                </a:solidFill>
                <a:latin typeface="Arial"/>
                <a:cs typeface="Arial"/>
              </a:rPr>
              <a:t>Project</a:t>
            </a:r>
          </a:p>
        </p:txBody>
      </p:sp>
      <p:sp>
        <p:nvSpPr>
          <p:cNvPr id="18" name="TextBox 17">
            <a:extLst>
              <a:ext uri="{FF2B5EF4-FFF2-40B4-BE49-F238E27FC236}">
                <a16:creationId xmlns:a16="http://schemas.microsoft.com/office/drawing/2014/main" id="{C5DCEF22-993B-46B6-8B19-74FF29823F1D}"/>
              </a:ext>
            </a:extLst>
          </p:cNvPr>
          <p:cNvSpPr txBox="1"/>
          <p:nvPr/>
        </p:nvSpPr>
        <p:spPr>
          <a:xfrm>
            <a:off x="515922" y="4076973"/>
            <a:ext cx="10837878" cy="1200329"/>
          </a:xfrm>
          <a:prstGeom prst="rect">
            <a:avLst/>
          </a:prstGeom>
          <a:noFill/>
        </p:spPr>
        <p:txBody>
          <a:bodyPr wrap="square">
            <a:spAutoFit/>
          </a:bodyPr>
          <a:lstStyle/>
          <a:p>
            <a:r>
              <a:rPr lang="vi-VN" sz="2400" spc="-5" dirty="0">
                <a:solidFill>
                  <a:srgbClr val="001F5F"/>
                </a:solidFill>
                <a:latin typeface="Arial"/>
                <a:cs typeface="Arial"/>
              </a:rPr>
              <a:t>Tất cả các issue đều thuộc về một dự án. Bạn có thể chọn cùng bằng cách click và</a:t>
            </a:r>
            <a:r>
              <a:rPr lang="en-US" sz="2400" spc="-5" dirty="0">
                <a:solidFill>
                  <a:srgbClr val="001F5F"/>
                </a:solidFill>
                <a:latin typeface="Arial"/>
                <a:cs typeface="Arial"/>
              </a:rPr>
              <a:t>o</a:t>
            </a:r>
            <a:r>
              <a:rPr lang="vi-VN" sz="2400" spc="-5" dirty="0">
                <a:solidFill>
                  <a:srgbClr val="001F5F"/>
                </a:solidFill>
                <a:latin typeface="Arial"/>
                <a:cs typeface="Arial"/>
              </a:rPr>
              <a:t> trình đơn thả xuống (dr</a:t>
            </a:r>
            <a:r>
              <a:rPr lang="en-US" sz="2400" spc="-5" dirty="0">
                <a:solidFill>
                  <a:srgbClr val="001F5F"/>
                </a:solidFill>
                <a:latin typeface="Arial"/>
                <a:cs typeface="Arial"/>
              </a:rPr>
              <a:t>o</a:t>
            </a:r>
            <a:r>
              <a:rPr lang="vi-VN" sz="2400" spc="-5" dirty="0">
                <a:solidFill>
                  <a:srgbClr val="001F5F"/>
                </a:solidFill>
                <a:latin typeface="Arial"/>
                <a:cs typeface="Arial"/>
              </a:rPr>
              <a:t>p d</a:t>
            </a:r>
            <a:r>
              <a:rPr lang="en-US" sz="2400" spc="-5" dirty="0">
                <a:solidFill>
                  <a:srgbClr val="001F5F"/>
                </a:solidFill>
                <a:latin typeface="Arial"/>
                <a:cs typeface="Arial"/>
              </a:rPr>
              <a:t>o</a:t>
            </a:r>
            <a:r>
              <a:rPr lang="vi-VN" sz="2400" spc="-5" dirty="0">
                <a:solidFill>
                  <a:srgbClr val="001F5F"/>
                </a:solidFill>
                <a:latin typeface="Arial"/>
                <a:cs typeface="Arial"/>
              </a:rPr>
              <a:t>wn) và chọn các dự án mà vấn đề này thuộc về.</a:t>
            </a:r>
            <a:endParaRPr lang="en-US" sz="2400" spc="-5" dirty="0">
              <a:solidFill>
                <a:srgbClr val="001F5F"/>
              </a:solidFill>
              <a:latin typeface="Arial"/>
              <a:cs typeface="Arial"/>
            </a:endParaRPr>
          </a:p>
        </p:txBody>
      </p:sp>
    </p:spTree>
    <p:extLst>
      <p:ext uri="{BB962C8B-B14F-4D97-AF65-F5344CB8AC3E}">
        <p14:creationId xmlns:p14="http://schemas.microsoft.com/office/powerpoint/2010/main" val="785913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5AD4-FB92-419D-ACE6-153C02CF8D29}"/>
              </a:ext>
            </a:extLst>
          </p:cNvPr>
          <p:cNvSpPr>
            <a:spLocks noGrp="1"/>
          </p:cNvSpPr>
          <p:nvPr>
            <p:ph type="title"/>
          </p:nvPr>
        </p:nvSpPr>
        <p:spPr>
          <a:xfrm>
            <a:off x="0" y="365125"/>
            <a:ext cx="12192000" cy="989113"/>
          </a:xfrm>
          <a:gradFill>
            <a:gsLst>
              <a:gs pos="97000">
                <a:schemeClr val="accent1">
                  <a:lumMod val="75000"/>
                </a:schemeClr>
              </a:gs>
              <a:gs pos="0">
                <a:schemeClr val="accent1">
                  <a:lumMod val="45000"/>
                  <a:lumOff val="55000"/>
                </a:schemeClr>
              </a:gs>
              <a:gs pos="0">
                <a:schemeClr val="accent1">
                  <a:lumMod val="60000"/>
                  <a:lumOff val="40000"/>
                </a:schemeClr>
              </a:gs>
            </a:gsLst>
            <a:lin ang="5400000" scaled="1"/>
          </a:gradFill>
        </p:spPr>
        <p:txBody>
          <a:bodyPr>
            <a:normAutofit/>
          </a:bodyPr>
          <a:lstStyle/>
          <a:p>
            <a:r>
              <a:rPr lang="en-US" dirty="0"/>
              <a:t> </a:t>
            </a:r>
            <a:r>
              <a:rPr lang="vi-VN" dirty="0">
                <a:solidFill>
                  <a:schemeClr val="bg1"/>
                </a:solidFill>
              </a:rPr>
              <a:t>CHƯƠNG </a:t>
            </a:r>
            <a:r>
              <a:rPr lang="en-US" dirty="0">
                <a:solidFill>
                  <a:schemeClr val="bg1"/>
                </a:solidFill>
              </a:rPr>
              <a:t>4</a:t>
            </a:r>
            <a:r>
              <a:rPr lang="vi-VN" dirty="0">
                <a:solidFill>
                  <a:schemeClr val="bg1"/>
                </a:solidFill>
              </a:rPr>
              <a:t>: </a:t>
            </a:r>
            <a:r>
              <a:rPr lang="en-US" dirty="0" err="1">
                <a:solidFill>
                  <a:schemeClr val="bg1"/>
                </a:solidFill>
              </a:rPr>
              <a:t>Công</a:t>
            </a:r>
            <a:r>
              <a:rPr lang="en-US" dirty="0">
                <a:solidFill>
                  <a:schemeClr val="bg1"/>
                </a:solidFill>
              </a:rPr>
              <a:t> </a:t>
            </a:r>
            <a:r>
              <a:rPr lang="en-US" dirty="0" err="1">
                <a:solidFill>
                  <a:schemeClr val="bg1"/>
                </a:solidFill>
              </a:rPr>
              <a:t>cụ</a:t>
            </a:r>
            <a:r>
              <a:rPr lang="en-US" dirty="0">
                <a:solidFill>
                  <a:schemeClr val="bg1"/>
                </a:solidFill>
              </a:rPr>
              <a:t> </a:t>
            </a:r>
            <a:r>
              <a:rPr lang="en-US" dirty="0" err="1">
                <a:solidFill>
                  <a:schemeClr val="bg1"/>
                </a:solidFill>
              </a:rPr>
              <a:t>quản</a:t>
            </a:r>
            <a:r>
              <a:rPr lang="en-US" dirty="0">
                <a:solidFill>
                  <a:schemeClr val="bg1"/>
                </a:solidFill>
              </a:rPr>
              <a:t> </a:t>
            </a:r>
            <a:r>
              <a:rPr lang="en-US" dirty="0" err="1">
                <a:solidFill>
                  <a:schemeClr val="bg1"/>
                </a:solidFill>
              </a:rPr>
              <a:t>lý</a:t>
            </a:r>
            <a:r>
              <a:rPr lang="en-US" dirty="0">
                <a:solidFill>
                  <a:schemeClr val="bg1"/>
                </a:solidFill>
              </a:rPr>
              <a:t> </a:t>
            </a:r>
            <a:r>
              <a:rPr lang="en-US" dirty="0" err="1">
                <a:solidFill>
                  <a:schemeClr val="bg1"/>
                </a:solidFill>
              </a:rPr>
              <a:t>dự</a:t>
            </a:r>
            <a:r>
              <a:rPr lang="en-US" dirty="0">
                <a:solidFill>
                  <a:schemeClr val="bg1"/>
                </a:solidFill>
              </a:rPr>
              <a:t> </a:t>
            </a:r>
            <a:r>
              <a:rPr lang="en-US" dirty="0" err="1">
                <a:solidFill>
                  <a:schemeClr val="bg1"/>
                </a:solidFill>
              </a:rPr>
              <a:t>án</a:t>
            </a:r>
            <a:r>
              <a:rPr lang="en-US" dirty="0">
                <a:solidFill>
                  <a:schemeClr val="bg1"/>
                </a:solidFill>
              </a:rPr>
              <a:t> </a:t>
            </a:r>
            <a:r>
              <a:rPr lang="en-US" dirty="0" err="1">
                <a:solidFill>
                  <a:schemeClr val="bg1"/>
                </a:solidFill>
              </a:rPr>
              <a:t>phần</a:t>
            </a:r>
            <a:r>
              <a:rPr lang="en-US" dirty="0">
                <a:solidFill>
                  <a:schemeClr val="bg1"/>
                </a:solidFill>
              </a:rPr>
              <a:t> </a:t>
            </a:r>
            <a:r>
              <a:rPr lang="en-US" dirty="0" err="1">
                <a:solidFill>
                  <a:schemeClr val="bg1"/>
                </a:solidFill>
              </a:rPr>
              <a:t>mềm</a:t>
            </a:r>
            <a:endParaRPr lang="en-US" dirty="0">
              <a:solidFill>
                <a:schemeClr val="bg1"/>
              </a:solidFill>
            </a:endParaRPr>
          </a:p>
        </p:txBody>
      </p:sp>
      <p:sp>
        <p:nvSpPr>
          <p:cNvPr id="10" name="Date Placeholder 9">
            <a:extLst>
              <a:ext uri="{FF2B5EF4-FFF2-40B4-BE49-F238E27FC236}">
                <a16:creationId xmlns:a16="http://schemas.microsoft.com/office/drawing/2014/main" id="{2209AA5E-E45C-4577-A5B5-5A064BC4CB49}"/>
              </a:ext>
            </a:extLst>
          </p:cNvPr>
          <p:cNvSpPr>
            <a:spLocks noGrp="1"/>
          </p:cNvSpPr>
          <p:nvPr>
            <p:ph type="dt" sz="half" idx="10"/>
          </p:nvPr>
        </p:nvSpPr>
        <p:spPr>
          <a:xfrm>
            <a:off x="0" y="0"/>
            <a:ext cx="12192000" cy="365125"/>
          </a:xfrm>
          <a:gradFill>
            <a:gsLst>
              <a:gs pos="100000">
                <a:schemeClr val="accent1">
                  <a:lumMod val="75000"/>
                </a:schemeClr>
              </a:gs>
              <a:gs pos="100000">
                <a:schemeClr val="accent1">
                  <a:lumMod val="45000"/>
                  <a:lumOff val="55000"/>
                </a:schemeClr>
              </a:gs>
              <a:gs pos="100000">
                <a:schemeClr val="accent1">
                  <a:lumMod val="50000"/>
                </a:schemeClr>
              </a:gs>
            </a:gsLst>
            <a:lin ang="0" scaled="0"/>
          </a:gradFill>
        </p:spPr>
        <p:txBody>
          <a:bodyPr/>
          <a:lstStyle/>
          <a:p>
            <a:r>
              <a:rPr lang="en-US" dirty="0"/>
              <a:t>     </a:t>
            </a:r>
          </a:p>
        </p:txBody>
      </p:sp>
      <p:sp>
        <p:nvSpPr>
          <p:cNvPr id="11" name="Slide Number Placeholder 10">
            <a:extLst>
              <a:ext uri="{FF2B5EF4-FFF2-40B4-BE49-F238E27FC236}">
                <a16:creationId xmlns:a16="http://schemas.microsoft.com/office/drawing/2014/main" id="{035C9053-9C84-47D9-8251-3306848A8087}"/>
              </a:ext>
            </a:extLst>
          </p:cNvPr>
          <p:cNvSpPr>
            <a:spLocks noGrp="1"/>
          </p:cNvSpPr>
          <p:nvPr>
            <p:ph type="sldNum" sz="quarter" idx="12"/>
          </p:nvPr>
        </p:nvSpPr>
        <p:spPr/>
        <p:txBody>
          <a:bodyPr/>
          <a:lstStyle/>
          <a:p>
            <a:fld id="{4779B07B-F3CC-47A6-AF78-958F38956742}" type="slidenum">
              <a:rPr lang="en-US" smtClean="0"/>
              <a:t>15</a:t>
            </a:fld>
            <a:endParaRPr lang="en-US"/>
          </a:p>
        </p:txBody>
      </p:sp>
      <p:sp>
        <p:nvSpPr>
          <p:cNvPr id="12" name="Footer Placeholder 11">
            <a:extLst>
              <a:ext uri="{FF2B5EF4-FFF2-40B4-BE49-F238E27FC236}">
                <a16:creationId xmlns:a16="http://schemas.microsoft.com/office/drawing/2014/main" id="{57CFA66A-60E0-4361-88CA-4B2C19C547DE}"/>
              </a:ext>
            </a:extLst>
          </p:cNvPr>
          <p:cNvSpPr>
            <a:spLocks noGrp="1"/>
          </p:cNvSpPr>
          <p:nvPr>
            <p:ph type="ftr" sz="quarter" idx="11"/>
          </p:nvPr>
        </p:nvSpPr>
        <p:spPr>
          <a:xfrm>
            <a:off x="0" y="6356350"/>
            <a:ext cx="12192000" cy="501650"/>
          </a:xfrm>
          <a:gradFill>
            <a:gsLst>
              <a:gs pos="0">
                <a:schemeClr val="bg1">
                  <a:alpha val="0"/>
                  <a:lumMod val="99000"/>
                </a:schemeClr>
              </a:gs>
              <a:gs pos="100000">
                <a:schemeClr val="accent1">
                  <a:lumMod val="75000"/>
                </a:schemeClr>
              </a:gs>
              <a:gs pos="0">
                <a:schemeClr val="accent1">
                  <a:lumMod val="45000"/>
                  <a:lumOff val="55000"/>
                </a:schemeClr>
              </a:gs>
              <a:gs pos="0">
                <a:schemeClr val="tx2">
                  <a:lumMod val="60000"/>
                  <a:lumOff val="4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pPr algn="l"/>
            <a:r>
              <a:rPr lang="en-US" sz="1400" b="1" dirty="0">
                <a:solidFill>
                  <a:schemeClr val="bg1"/>
                </a:solidFill>
              </a:rPr>
              <a:t>QLDA PM</a:t>
            </a:r>
          </a:p>
        </p:txBody>
      </p:sp>
      <p:pic>
        <p:nvPicPr>
          <p:cNvPr id="14" name="Content Placeholder 13">
            <a:extLst>
              <a:ext uri="{FF2B5EF4-FFF2-40B4-BE49-F238E27FC236}">
                <a16:creationId xmlns:a16="http://schemas.microsoft.com/office/drawing/2014/main" id="{0D01B537-5FDB-43A8-BA63-45A14C221F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45478" y="228600"/>
            <a:ext cx="1346521" cy="1118665"/>
          </a:xfrm>
          <a:noFill/>
          <a:ln>
            <a:noFill/>
          </a:ln>
        </p:spPr>
      </p:pic>
      <p:sp>
        <p:nvSpPr>
          <p:cNvPr id="19" name="object 9">
            <a:extLst>
              <a:ext uri="{FF2B5EF4-FFF2-40B4-BE49-F238E27FC236}">
                <a16:creationId xmlns:a16="http://schemas.microsoft.com/office/drawing/2014/main" id="{B7581F9E-CDBD-4FA2-86BE-92D9332B118C}"/>
              </a:ext>
            </a:extLst>
          </p:cNvPr>
          <p:cNvSpPr txBox="1"/>
          <p:nvPr/>
        </p:nvSpPr>
        <p:spPr>
          <a:xfrm>
            <a:off x="8610600" y="1694051"/>
            <a:ext cx="2655908" cy="289823"/>
          </a:xfrm>
          <a:prstGeom prst="rect">
            <a:avLst/>
          </a:prstGeom>
        </p:spPr>
        <p:txBody>
          <a:bodyPr vert="horz" wrap="square" lIns="0" tIns="12700" rIns="0" bIns="0" rtlCol="0">
            <a:spAutoFit/>
          </a:bodyPr>
          <a:lstStyle/>
          <a:p>
            <a:pPr marL="12700">
              <a:lnSpc>
                <a:spcPct val="100000"/>
              </a:lnSpc>
              <a:spcBef>
                <a:spcPts val="100"/>
              </a:spcBef>
            </a:pPr>
            <a:r>
              <a:rPr lang="en-US" b="1" dirty="0" err="1">
                <a:solidFill>
                  <a:srgbClr val="00AF50"/>
                </a:solidFill>
                <a:latin typeface="Times New Roman"/>
                <a:cs typeface="Times New Roman"/>
              </a:rPr>
              <a:t>Tạo</a:t>
            </a:r>
            <a:r>
              <a:rPr lang="en-US" b="1" dirty="0">
                <a:solidFill>
                  <a:srgbClr val="00AF50"/>
                </a:solidFill>
                <a:latin typeface="Times New Roman"/>
                <a:cs typeface="Times New Roman"/>
              </a:rPr>
              <a:t> </a:t>
            </a:r>
            <a:r>
              <a:rPr lang="en-US" b="1" dirty="0" err="1">
                <a:solidFill>
                  <a:srgbClr val="00AF50"/>
                </a:solidFill>
                <a:latin typeface="Times New Roman"/>
                <a:cs typeface="Times New Roman"/>
              </a:rPr>
              <a:t>một</a:t>
            </a:r>
            <a:r>
              <a:rPr lang="en-US" b="1" dirty="0">
                <a:solidFill>
                  <a:srgbClr val="00AF50"/>
                </a:solidFill>
                <a:latin typeface="Times New Roman"/>
                <a:cs typeface="Times New Roman"/>
              </a:rPr>
              <a:t> issue </a:t>
            </a:r>
            <a:r>
              <a:rPr lang="en-US" b="1" dirty="0" err="1">
                <a:solidFill>
                  <a:srgbClr val="00AF50"/>
                </a:solidFill>
                <a:latin typeface="Times New Roman"/>
                <a:cs typeface="Times New Roman"/>
              </a:rPr>
              <a:t>trong</a:t>
            </a:r>
            <a:r>
              <a:rPr lang="en-US" b="1" dirty="0">
                <a:solidFill>
                  <a:srgbClr val="00AF50"/>
                </a:solidFill>
                <a:latin typeface="Times New Roman"/>
                <a:cs typeface="Times New Roman"/>
              </a:rPr>
              <a:t> Jira</a:t>
            </a:r>
            <a:endParaRPr lang="en-US" sz="1800" dirty="0">
              <a:latin typeface="Times New Roman"/>
              <a:cs typeface="Times New Roman"/>
            </a:endParaRPr>
          </a:p>
        </p:txBody>
      </p:sp>
      <p:sp>
        <p:nvSpPr>
          <p:cNvPr id="21" name="object 11">
            <a:extLst>
              <a:ext uri="{FF2B5EF4-FFF2-40B4-BE49-F238E27FC236}">
                <a16:creationId xmlns:a16="http://schemas.microsoft.com/office/drawing/2014/main" id="{BF17DF6A-3FFE-4A56-AFF6-9C72CFC9B6FB}"/>
              </a:ext>
            </a:extLst>
          </p:cNvPr>
          <p:cNvSpPr/>
          <p:nvPr/>
        </p:nvSpPr>
        <p:spPr>
          <a:xfrm>
            <a:off x="11266505" y="1598946"/>
            <a:ext cx="685800" cy="685800"/>
          </a:xfrm>
          <a:custGeom>
            <a:avLst/>
            <a:gdLst/>
            <a:ahLst/>
            <a:cxnLst/>
            <a:rect l="l" t="t" r="r" b="b"/>
            <a:pathLst>
              <a:path w="685800" h="685800">
                <a:moveTo>
                  <a:pt x="342900" y="0"/>
                </a:moveTo>
                <a:lnTo>
                  <a:pt x="0" y="342900"/>
                </a:lnTo>
                <a:lnTo>
                  <a:pt x="342900" y="685800"/>
                </a:lnTo>
                <a:lnTo>
                  <a:pt x="685800" y="342900"/>
                </a:lnTo>
                <a:lnTo>
                  <a:pt x="342900" y="0"/>
                </a:lnTo>
                <a:close/>
              </a:path>
            </a:pathLst>
          </a:custGeom>
          <a:solidFill>
            <a:srgbClr val="7030A0"/>
          </a:solidFill>
        </p:spPr>
        <p:txBody>
          <a:bodyPr wrap="square" lIns="0" tIns="0" rIns="0" bIns="0" rtlCol="0"/>
          <a:lstStyle/>
          <a:p>
            <a:endParaRPr/>
          </a:p>
        </p:txBody>
      </p:sp>
      <p:sp>
        <p:nvSpPr>
          <p:cNvPr id="22" name="object 12">
            <a:extLst>
              <a:ext uri="{FF2B5EF4-FFF2-40B4-BE49-F238E27FC236}">
                <a16:creationId xmlns:a16="http://schemas.microsoft.com/office/drawing/2014/main" id="{9230816E-A12C-4369-BA11-B8004536442C}"/>
              </a:ext>
            </a:extLst>
          </p:cNvPr>
          <p:cNvSpPr/>
          <p:nvPr/>
        </p:nvSpPr>
        <p:spPr>
          <a:xfrm>
            <a:off x="11266505" y="1568020"/>
            <a:ext cx="685800" cy="685800"/>
          </a:xfrm>
          <a:custGeom>
            <a:avLst/>
            <a:gdLst/>
            <a:ahLst/>
            <a:cxnLst/>
            <a:rect l="l" t="t" r="r" b="b"/>
            <a:pathLst>
              <a:path w="685800" h="685800">
                <a:moveTo>
                  <a:pt x="0" y="342900"/>
                </a:moveTo>
                <a:lnTo>
                  <a:pt x="342900" y="0"/>
                </a:lnTo>
                <a:lnTo>
                  <a:pt x="685800" y="342900"/>
                </a:lnTo>
                <a:lnTo>
                  <a:pt x="342900" y="685800"/>
                </a:lnTo>
                <a:lnTo>
                  <a:pt x="0" y="342900"/>
                </a:lnTo>
                <a:close/>
              </a:path>
            </a:pathLst>
          </a:custGeom>
          <a:ln w="25908">
            <a:solidFill>
              <a:srgbClr val="FFFFFF"/>
            </a:solidFill>
          </a:ln>
        </p:spPr>
        <p:txBody>
          <a:bodyPr wrap="square" lIns="0" tIns="0" rIns="0" bIns="0" rtlCol="0"/>
          <a:lstStyle/>
          <a:p>
            <a:endParaRPr/>
          </a:p>
        </p:txBody>
      </p:sp>
      <p:pic>
        <p:nvPicPr>
          <p:cNvPr id="5" name="Picture 4">
            <a:extLst>
              <a:ext uri="{FF2B5EF4-FFF2-40B4-BE49-F238E27FC236}">
                <a16:creationId xmlns:a16="http://schemas.microsoft.com/office/drawing/2014/main" id="{0FE73247-6E2F-470C-8E8A-17A4DCEE77D5}"/>
              </a:ext>
            </a:extLst>
          </p:cNvPr>
          <p:cNvPicPr>
            <a:picLocks noChangeAspect="1"/>
          </p:cNvPicPr>
          <p:nvPr/>
        </p:nvPicPr>
        <p:blipFill>
          <a:blip r:embed="rId3"/>
          <a:stretch>
            <a:fillRect/>
          </a:stretch>
        </p:blipFill>
        <p:spPr>
          <a:xfrm>
            <a:off x="3512343" y="2133261"/>
            <a:ext cx="5167313" cy="4073702"/>
          </a:xfrm>
          <a:prstGeom prst="rect">
            <a:avLst/>
          </a:prstGeom>
        </p:spPr>
      </p:pic>
    </p:spTree>
    <p:extLst>
      <p:ext uri="{BB962C8B-B14F-4D97-AF65-F5344CB8AC3E}">
        <p14:creationId xmlns:p14="http://schemas.microsoft.com/office/powerpoint/2010/main" val="478786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5AD4-FB92-419D-ACE6-153C02CF8D29}"/>
              </a:ext>
            </a:extLst>
          </p:cNvPr>
          <p:cNvSpPr>
            <a:spLocks noGrp="1"/>
          </p:cNvSpPr>
          <p:nvPr>
            <p:ph type="title"/>
          </p:nvPr>
        </p:nvSpPr>
        <p:spPr>
          <a:xfrm>
            <a:off x="0" y="365125"/>
            <a:ext cx="12192000" cy="989113"/>
          </a:xfrm>
          <a:gradFill>
            <a:gsLst>
              <a:gs pos="97000">
                <a:schemeClr val="accent1">
                  <a:lumMod val="75000"/>
                </a:schemeClr>
              </a:gs>
              <a:gs pos="0">
                <a:schemeClr val="accent1">
                  <a:lumMod val="45000"/>
                  <a:lumOff val="55000"/>
                </a:schemeClr>
              </a:gs>
              <a:gs pos="0">
                <a:schemeClr val="accent1">
                  <a:lumMod val="60000"/>
                  <a:lumOff val="40000"/>
                </a:schemeClr>
              </a:gs>
            </a:gsLst>
            <a:lin ang="5400000" scaled="1"/>
          </a:gradFill>
        </p:spPr>
        <p:txBody>
          <a:bodyPr>
            <a:normAutofit/>
          </a:bodyPr>
          <a:lstStyle/>
          <a:p>
            <a:r>
              <a:rPr lang="en-US" dirty="0"/>
              <a:t> </a:t>
            </a:r>
            <a:r>
              <a:rPr lang="vi-VN" dirty="0">
                <a:solidFill>
                  <a:schemeClr val="bg1"/>
                </a:solidFill>
              </a:rPr>
              <a:t>CHƯƠNG </a:t>
            </a:r>
            <a:r>
              <a:rPr lang="en-US" dirty="0">
                <a:solidFill>
                  <a:schemeClr val="bg1"/>
                </a:solidFill>
              </a:rPr>
              <a:t>4</a:t>
            </a:r>
            <a:r>
              <a:rPr lang="vi-VN" dirty="0">
                <a:solidFill>
                  <a:schemeClr val="bg1"/>
                </a:solidFill>
              </a:rPr>
              <a:t>: </a:t>
            </a:r>
            <a:r>
              <a:rPr lang="en-US" dirty="0" err="1">
                <a:solidFill>
                  <a:schemeClr val="bg1"/>
                </a:solidFill>
              </a:rPr>
              <a:t>Công</a:t>
            </a:r>
            <a:r>
              <a:rPr lang="en-US" dirty="0">
                <a:solidFill>
                  <a:schemeClr val="bg1"/>
                </a:solidFill>
              </a:rPr>
              <a:t> </a:t>
            </a:r>
            <a:r>
              <a:rPr lang="en-US" dirty="0" err="1">
                <a:solidFill>
                  <a:schemeClr val="bg1"/>
                </a:solidFill>
              </a:rPr>
              <a:t>cụ</a:t>
            </a:r>
            <a:r>
              <a:rPr lang="en-US" dirty="0">
                <a:solidFill>
                  <a:schemeClr val="bg1"/>
                </a:solidFill>
              </a:rPr>
              <a:t> </a:t>
            </a:r>
            <a:r>
              <a:rPr lang="en-US" dirty="0" err="1">
                <a:solidFill>
                  <a:schemeClr val="bg1"/>
                </a:solidFill>
              </a:rPr>
              <a:t>quản</a:t>
            </a:r>
            <a:r>
              <a:rPr lang="en-US" dirty="0">
                <a:solidFill>
                  <a:schemeClr val="bg1"/>
                </a:solidFill>
              </a:rPr>
              <a:t> </a:t>
            </a:r>
            <a:r>
              <a:rPr lang="en-US" dirty="0" err="1">
                <a:solidFill>
                  <a:schemeClr val="bg1"/>
                </a:solidFill>
              </a:rPr>
              <a:t>lý</a:t>
            </a:r>
            <a:r>
              <a:rPr lang="en-US" dirty="0">
                <a:solidFill>
                  <a:schemeClr val="bg1"/>
                </a:solidFill>
              </a:rPr>
              <a:t> </a:t>
            </a:r>
            <a:r>
              <a:rPr lang="en-US" dirty="0" err="1">
                <a:solidFill>
                  <a:schemeClr val="bg1"/>
                </a:solidFill>
              </a:rPr>
              <a:t>dự</a:t>
            </a:r>
            <a:r>
              <a:rPr lang="en-US" dirty="0">
                <a:solidFill>
                  <a:schemeClr val="bg1"/>
                </a:solidFill>
              </a:rPr>
              <a:t> </a:t>
            </a:r>
            <a:r>
              <a:rPr lang="en-US" dirty="0" err="1">
                <a:solidFill>
                  <a:schemeClr val="bg1"/>
                </a:solidFill>
              </a:rPr>
              <a:t>án</a:t>
            </a:r>
            <a:r>
              <a:rPr lang="en-US" dirty="0">
                <a:solidFill>
                  <a:schemeClr val="bg1"/>
                </a:solidFill>
              </a:rPr>
              <a:t> </a:t>
            </a:r>
            <a:r>
              <a:rPr lang="en-US" dirty="0" err="1">
                <a:solidFill>
                  <a:schemeClr val="bg1"/>
                </a:solidFill>
              </a:rPr>
              <a:t>phần</a:t>
            </a:r>
            <a:r>
              <a:rPr lang="en-US" dirty="0">
                <a:solidFill>
                  <a:schemeClr val="bg1"/>
                </a:solidFill>
              </a:rPr>
              <a:t> </a:t>
            </a:r>
            <a:r>
              <a:rPr lang="en-US" dirty="0" err="1">
                <a:solidFill>
                  <a:schemeClr val="bg1"/>
                </a:solidFill>
              </a:rPr>
              <a:t>mềm</a:t>
            </a:r>
            <a:endParaRPr lang="en-US" dirty="0">
              <a:solidFill>
                <a:schemeClr val="bg1"/>
              </a:solidFill>
            </a:endParaRPr>
          </a:p>
        </p:txBody>
      </p:sp>
      <p:sp>
        <p:nvSpPr>
          <p:cNvPr id="10" name="Date Placeholder 9">
            <a:extLst>
              <a:ext uri="{FF2B5EF4-FFF2-40B4-BE49-F238E27FC236}">
                <a16:creationId xmlns:a16="http://schemas.microsoft.com/office/drawing/2014/main" id="{2209AA5E-E45C-4577-A5B5-5A064BC4CB49}"/>
              </a:ext>
            </a:extLst>
          </p:cNvPr>
          <p:cNvSpPr>
            <a:spLocks noGrp="1"/>
          </p:cNvSpPr>
          <p:nvPr>
            <p:ph type="dt" sz="half" idx="10"/>
          </p:nvPr>
        </p:nvSpPr>
        <p:spPr>
          <a:xfrm>
            <a:off x="0" y="0"/>
            <a:ext cx="12192000" cy="365125"/>
          </a:xfrm>
          <a:gradFill>
            <a:gsLst>
              <a:gs pos="100000">
                <a:schemeClr val="accent1">
                  <a:lumMod val="75000"/>
                </a:schemeClr>
              </a:gs>
              <a:gs pos="100000">
                <a:schemeClr val="accent1">
                  <a:lumMod val="45000"/>
                  <a:lumOff val="55000"/>
                </a:schemeClr>
              </a:gs>
              <a:gs pos="100000">
                <a:schemeClr val="accent1">
                  <a:lumMod val="50000"/>
                </a:schemeClr>
              </a:gs>
            </a:gsLst>
            <a:lin ang="0" scaled="0"/>
          </a:gradFill>
        </p:spPr>
        <p:txBody>
          <a:bodyPr/>
          <a:lstStyle/>
          <a:p>
            <a:r>
              <a:rPr lang="en-US" dirty="0"/>
              <a:t>     </a:t>
            </a:r>
          </a:p>
        </p:txBody>
      </p:sp>
      <p:sp>
        <p:nvSpPr>
          <p:cNvPr id="11" name="Slide Number Placeholder 10">
            <a:extLst>
              <a:ext uri="{FF2B5EF4-FFF2-40B4-BE49-F238E27FC236}">
                <a16:creationId xmlns:a16="http://schemas.microsoft.com/office/drawing/2014/main" id="{035C9053-9C84-47D9-8251-3306848A8087}"/>
              </a:ext>
            </a:extLst>
          </p:cNvPr>
          <p:cNvSpPr>
            <a:spLocks noGrp="1"/>
          </p:cNvSpPr>
          <p:nvPr>
            <p:ph type="sldNum" sz="quarter" idx="12"/>
          </p:nvPr>
        </p:nvSpPr>
        <p:spPr/>
        <p:txBody>
          <a:bodyPr/>
          <a:lstStyle/>
          <a:p>
            <a:fld id="{4779B07B-F3CC-47A6-AF78-958F38956742}" type="slidenum">
              <a:rPr lang="en-US" smtClean="0"/>
              <a:t>16</a:t>
            </a:fld>
            <a:endParaRPr lang="en-US"/>
          </a:p>
        </p:txBody>
      </p:sp>
      <p:sp>
        <p:nvSpPr>
          <p:cNvPr id="12" name="Footer Placeholder 11">
            <a:extLst>
              <a:ext uri="{FF2B5EF4-FFF2-40B4-BE49-F238E27FC236}">
                <a16:creationId xmlns:a16="http://schemas.microsoft.com/office/drawing/2014/main" id="{57CFA66A-60E0-4361-88CA-4B2C19C547DE}"/>
              </a:ext>
            </a:extLst>
          </p:cNvPr>
          <p:cNvSpPr>
            <a:spLocks noGrp="1"/>
          </p:cNvSpPr>
          <p:nvPr>
            <p:ph type="ftr" sz="quarter" idx="11"/>
          </p:nvPr>
        </p:nvSpPr>
        <p:spPr>
          <a:xfrm>
            <a:off x="0" y="6356350"/>
            <a:ext cx="12192000" cy="501650"/>
          </a:xfrm>
          <a:gradFill>
            <a:gsLst>
              <a:gs pos="0">
                <a:schemeClr val="bg1">
                  <a:alpha val="0"/>
                  <a:lumMod val="99000"/>
                </a:schemeClr>
              </a:gs>
              <a:gs pos="100000">
                <a:schemeClr val="accent1">
                  <a:lumMod val="75000"/>
                </a:schemeClr>
              </a:gs>
              <a:gs pos="0">
                <a:schemeClr val="accent1">
                  <a:lumMod val="45000"/>
                  <a:lumOff val="55000"/>
                </a:schemeClr>
              </a:gs>
              <a:gs pos="0">
                <a:schemeClr val="tx2">
                  <a:lumMod val="60000"/>
                  <a:lumOff val="4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pPr algn="l"/>
            <a:r>
              <a:rPr lang="en-US" sz="1400" b="1" dirty="0">
                <a:solidFill>
                  <a:schemeClr val="bg1"/>
                </a:solidFill>
              </a:rPr>
              <a:t>QLDA PM</a:t>
            </a:r>
          </a:p>
        </p:txBody>
      </p:sp>
      <p:pic>
        <p:nvPicPr>
          <p:cNvPr id="14" name="Content Placeholder 13">
            <a:extLst>
              <a:ext uri="{FF2B5EF4-FFF2-40B4-BE49-F238E27FC236}">
                <a16:creationId xmlns:a16="http://schemas.microsoft.com/office/drawing/2014/main" id="{0D01B537-5FDB-43A8-BA63-45A14C221F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45478" y="228600"/>
            <a:ext cx="1346521" cy="1118665"/>
          </a:xfrm>
          <a:noFill/>
          <a:ln>
            <a:noFill/>
          </a:ln>
        </p:spPr>
      </p:pic>
      <p:sp>
        <p:nvSpPr>
          <p:cNvPr id="19" name="object 9">
            <a:extLst>
              <a:ext uri="{FF2B5EF4-FFF2-40B4-BE49-F238E27FC236}">
                <a16:creationId xmlns:a16="http://schemas.microsoft.com/office/drawing/2014/main" id="{B7581F9E-CDBD-4FA2-86BE-92D9332B118C}"/>
              </a:ext>
            </a:extLst>
          </p:cNvPr>
          <p:cNvSpPr txBox="1"/>
          <p:nvPr/>
        </p:nvSpPr>
        <p:spPr>
          <a:xfrm>
            <a:off x="8610600" y="1694051"/>
            <a:ext cx="2655908" cy="289823"/>
          </a:xfrm>
          <a:prstGeom prst="rect">
            <a:avLst/>
          </a:prstGeom>
        </p:spPr>
        <p:txBody>
          <a:bodyPr vert="horz" wrap="square" lIns="0" tIns="12700" rIns="0" bIns="0" rtlCol="0">
            <a:spAutoFit/>
          </a:bodyPr>
          <a:lstStyle/>
          <a:p>
            <a:pPr marL="12700">
              <a:lnSpc>
                <a:spcPct val="100000"/>
              </a:lnSpc>
              <a:spcBef>
                <a:spcPts val="100"/>
              </a:spcBef>
            </a:pPr>
            <a:r>
              <a:rPr lang="en-US" b="1" dirty="0" err="1">
                <a:solidFill>
                  <a:srgbClr val="00AF50"/>
                </a:solidFill>
                <a:latin typeface="Times New Roman"/>
                <a:cs typeface="Times New Roman"/>
              </a:rPr>
              <a:t>Tạo</a:t>
            </a:r>
            <a:r>
              <a:rPr lang="en-US" b="1" dirty="0">
                <a:solidFill>
                  <a:srgbClr val="00AF50"/>
                </a:solidFill>
                <a:latin typeface="Times New Roman"/>
                <a:cs typeface="Times New Roman"/>
              </a:rPr>
              <a:t> </a:t>
            </a:r>
            <a:r>
              <a:rPr lang="en-US" b="1" dirty="0" err="1">
                <a:solidFill>
                  <a:srgbClr val="00AF50"/>
                </a:solidFill>
                <a:latin typeface="Times New Roman"/>
                <a:cs typeface="Times New Roman"/>
              </a:rPr>
              <a:t>một</a:t>
            </a:r>
            <a:r>
              <a:rPr lang="en-US" b="1" dirty="0">
                <a:solidFill>
                  <a:srgbClr val="00AF50"/>
                </a:solidFill>
                <a:latin typeface="Times New Roman"/>
                <a:cs typeface="Times New Roman"/>
              </a:rPr>
              <a:t> issue </a:t>
            </a:r>
            <a:r>
              <a:rPr lang="en-US" b="1" dirty="0" err="1">
                <a:solidFill>
                  <a:srgbClr val="00AF50"/>
                </a:solidFill>
                <a:latin typeface="Times New Roman"/>
                <a:cs typeface="Times New Roman"/>
              </a:rPr>
              <a:t>trong</a:t>
            </a:r>
            <a:r>
              <a:rPr lang="en-US" b="1" dirty="0">
                <a:solidFill>
                  <a:srgbClr val="00AF50"/>
                </a:solidFill>
                <a:latin typeface="Times New Roman"/>
                <a:cs typeface="Times New Roman"/>
              </a:rPr>
              <a:t> Jira</a:t>
            </a:r>
            <a:endParaRPr lang="en-US" sz="1800" dirty="0">
              <a:latin typeface="Times New Roman"/>
              <a:cs typeface="Times New Roman"/>
            </a:endParaRPr>
          </a:p>
        </p:txBody>
      </p:sp>
      <p:sp>
        <p:nvSpPr>
          <p:cNvPr id="21" name="object 11">
            <a:extLst>
              <a:ext uri="{FF2B5EF4-FFF2-40B4-BE49-F238E27FC236}">
                <a16:creationId xmlns:a16="http://schemas.microsoft.com/office/drawing/2014/main" id="{BF17DF6A-3FFE-4A56-AFF6-9C72CFC9B6FB}"/>
              </a:ext>
            </a:extLst>
          </p:cNvPr>
          <p:cNvSpPr/>
          <p:nvPr/>
        </p:nvSpPr>
        <p:spPr>
          <a:xfrm>
            <a:off x="11266505" y="1598946"/>
            <a:ext cx="685800" cy="685800"/>
          </a:xfrm>
          <a:custGeom>
            <a:avLst/>
            <a:gdLst/>
            <a:ahLst/>
            <a:cxnLst/>
            <a:rect l="l" t="t" r="r" b="b"/>
            <a:pathLst>
              <a:path w="685800" h="685800">
                <a:moveTo>
                  <a:pt x="342900" y="0"/>
                </a:moveTo>
                <a:lnTo>
                  <a:pt x="0" y="342900"/>
                </a:lnTo>
                <a:lnTo>
                  <a:pt x="342900" y="685800"/>
                </a:lnTo>
                <a:lnTo>
                  <a:pt x="685800" y="342900"/>
                </a:lnTo>
                <a:lnTo>
                  <a:pt x="342900" y="0"/>
                </a:lnTo>
                <a:close/>
              </a:path>
            </a:pathLst>
          </a:custGeom>
          <a:solidFill>
            <a:srgbClr val="7030A0"/>
          </a:solidFill>
        </p:spPr>
        <p:txBody>
          <a:bodyPr wrap="square" lIns="0" tIns="0" rIns="0" bIns="0" rtlCol="0"/>
          <a:lstStyle/>
          <a:p>
            <a:endParaRPr/>
          </a:p>
        </p:txBody>
      </p:sp>
      <p:sp>
        <p:nvSpPr>
          <p:cNvPr id="22" name="object 12">
            <a:extLst>
              <a:ext uri="{FF2B5EF4-FFF2-40B4-BE49-F238E27FC236}">
                <a16:creationId xmlns:a16="http://schemas.microsoft.com/office/drawing/2014/main" id="{9230816E-A12C-4369-BA11-B8004536442C}"/>
              </a:ext>
            </a:extLst>
          </p:cNvPr>
          <p:cNvSpPr/>
          <p:nvPr/>
        </p:nvSpPr>
        <p:spPr>
          <a:xfrm>
            <a:off x="11266505" y="1568020"/>
            <a:ext cx="685800" cy="685800"/>
          </a:xfrm>
          <a:custGeom>
            <a:avLst/>
            <a:gdLst/>
            <a:ahLst/>
            <a:cxnLst/>
            <a:rect l="l" t="t" r="r" b="b"/>
            <a:pathLst>
              <a:path w="685800" h="685800">
                <a:moveTo>
                  <a:pt x="0" y="342900"/>
                </a:moveTo>
                <a:lnTo>
                  <a:pt x="342900" y="0"/>
                </a:lnTo>
                <a:lnTo>
                  <a:pt x="685800" y="342900"/>
                </a:lnTo>
                <a:lnTo>
                  <a:pt x="342900" y="685800"/>
                </a:lnTo>
                <a:lnTo>
                  <a:pt x="0" y="342900"/>
                </a:lnTo>
                <a:close/>
              </a:path>
            </a:pathLst>
          </a:custGeom>
          <a:ln w="25908">
            <a:solidFill>
              <a:srgbClr val="FFFFFF"/>
            </a:solidFill>
          </a:ln>
        </p:spPr>
        <p:txBody>
          <a:bodyPr wrap="square" lIns="0" tIns="0" rIns="0" bIns="0" rtlCol="0"/>
          <a:lstStyle/>
          <a:p>
            <a:endParaRPr/>
          </a:p>
        </p:txBody>
      </p:sp>
      <p:sp>
        <p:nvSpPr>
          <p:cNvPr id="15" name="TextBox 14">
            <a:extLst>
              <a:ext uri="{FF2B5EF4-FFF2-40B4-BE49-F238E27FC236}">
                <a16:creationId xmlns:a16="http://schemas.microsoft.com/office/drawing/2014/main" id="{93660378-BC98-4F35-852F-7762AEE12756}"/>
              </a:ext>
            </a:extLst>
          </p:cNvPr>
          <p:cNvSpPr txBox="1"/>
          <p:nvPr/>
        </p:nvSpPr>
        <p:spPr>
          <a:xfrm>
            <a:off x="548054" y="2053913"/>
            <a:ext cx="6160476" cy="461665"/>
          </a:xfrm>
          <a:prstGeom prst="rect">
            <a:avLst/>
          </a:prstGeom>
          <a:noFill/>
        </p:spPr>
        <p:txBody>
          <a:bodyPr wrap="square">
            <a:spAutoFit/>
          </a:bodyPr>
          <a:lstStyle/>
          <a:p>
            <a:pPr marL="342900" indent="-342900">
              <a:buFont typeface="Wingdings" panose="05000000000000000000" pitchFamily="2" charset="2"/>
              <a:buChar char="v"/>
            </a:pPr>
            <a:r>
              <a:rPr lang="en-US" sz="2400" b="1" spc="-5" dirty="0">
                <a:solidFill>
                  <a:srgbClr val="FF0000"/>
                </a:solidFill>
                <a:latin typeface="Arial"/>
                <a:cs typeface="Arial"/>
              </a:rPr>
              <a:t>Issue Type</a:t>
            </a:r>
          </a:p>
        </p:txBody>
      </p:sp>
      <p:sp>
        <p:nvSpPr>
          <p:cNvPr id="17" name="TextBox 16">
            <a:extLst>
              <a:ext uri="{FF2B5EF4-FFF2-40B4-BE49-F238E27FC236}">
                <a16:creationId xmlns:a16="http://schemas.microsoft.com/office/drawing/2014/main" id="{B0D4DFD9-C333-4ECB-973D-7275EEC0743D}"/>
              </a:ext>
            </a:extLst>
          </p:cNvPr>
          <p:cNvSpPr txBox="1"/>
          <p:nvPr/>
        </p:nvSpPr>
        <p:spPr>
          <a:xfrm>
            <a:off x="864577" y="2515578"/>
            <a:ext cx="10401928" cy="1569660"/>
          </a:xfrm>
          <a:prstGeom prst="rect">
            <a:avLst/>
          </a:prstGeom>
          <a:noFill/>
        </p:spPr>
        <p:txBody>
          <a:bodyPr wrap="square">
            <a:spAutoFit/>
          </a:bodyPr>
          <a:lstStyle/>
          <a:p>
            <a:r>
              <a:rPr lang="vi-VN" sz="2400" spc="-5" dirty="0">
                <a:solidFill>
                  <a:srgbClr val="001F5F"/>
                </a:solidFill>
                <a:latin typeface="Arial"/>
                <a:cs typeface="Arial"/>
              </a:rPr>
              <a:t>Trường này sẽ hiển thị tất cả các kiểu của issue rằng nó có thể được tạ</a:t>
            </a:r>
            <a:r>
              <a:rPr lang="en-US" sz="2400" spc="-5" dirty="0">
                <a:solidFill>
                  <a:srgbClr val="001F5F"/>
                </a:solidFill>
                <a:latin typeface="Arial"/>
                <a:cs typeface="Arial"/>
              </a:rPr>
              <a:t>o</a:t>
            </a:r>
            <a:r>
              <a:rPr lang="vi-VN" sz="2400" spc="-5" dirty="0">
                <a:solidFill>
                  <a:srgbClr val="001F5F"/>
                </a:solidFill>
                <a:latin typeface="Arial"/>
                <a:cs typeface="Arial"/>
              </a:rPr>
              <a:t> và the dõi thông qua JIRA. Lựa chọn sau đây là có sẵn tr</a:t>
            </a:r>
            <a:r>
              <a:rPr lang="en-US" sz="2400" spc="-5" dirty="0">
                <a:solidFill>
                  <a:srgbClr val="001F5F"/>
                </a:solidFill>
                <a:latin typeface="Arial"/>
                <a:cs typeface="Arial"/>
              </a:rPr>
              <a:t>o</a:t>
            </a:r>
            <a:r>
              <a:rPr lang="vi-VN" sz="2400" spc="-5" dirty="0">
                <a:solidFill>
                  <a:srgbClr val="001F5F"/>
                </a:solidFill>
                <a:latin typeface="Arial"/>
                <a:cs typeface="Arial"/>
              </a:rPr>
              <a:t>ng danh sách này (danh sách này có thể khác nhau phụ thuộc và</a:t>
            </a:r>
            <a:r>
              <a:rPr lang="en-US" sz="2400" spc="-5" dirty="0">
                <a:solidFill>
                  <a:srgbClr val="001F5F"/>
                </a:solidFill>
                <a:latin typeface="Arial"/>
                <a:cs typeface="Arial"/>
              </a:rPr>
              <a:t>o</a:t>
            </a:r>
            <a:r>
              <a:rPr lang="vi-VN" sz="2400" spc="-5" dirty="0">
                <a:solidFill>
                  <a:srgbClr val="001F5F"/>
                </a:solidFill>
                <a:latin typeface="Arial"/>
                <a:cs typeface="Arial"/>
              </a:rPr>
              <a:t> các thiết lập được cài đặt bởi người quản trị)</a:t>
            </a:r>
            <a:endParaRPr lang="en-US" sz="2400" spc="-5" dirty="0">
              <a:solidFill>
                <a:srgbClr val="001F5F"/>
              </a:solidFill>
              <a:latin typeface="Arial"/>
              <a:cs typeface="Arial"/>
            </a:endParaRPr>
          </a:p>
        </p:txBody>
      </p:sp>
      <p:pic>
        <p:nvPicPr>
          <p:cNvPr id="7" name="Picture 6">
            <a:extLst>
              <a:ext uri="{FF2B5EF4-FFF2-40B4-BE49-F238E27FC236}">
                <a16:creationId xmlns:a16="http://schemas.microsoft.com/office/drawing/2014/main" id="{7E6F906B-17CB-42A4-8D6F-8310160A13E0}"/>
              </a:ext>
            </a:extLst>
          </p:cNvPr>
          <p:cNvPicPr>
            <a:picLocks noChangeAspect="1"/>
          </p:cNvPicPr>
          <p:nvPr/>
        </p:nvPicPr>
        <p:blipFill>
          <a:blip r:embed="rId3"/>
          <a:stretch>
            <a:fillRect/>
          </a:stretch>
        </p:blipFill>
        <p:spPr>
          <a:xfrm>
            <a:off x="3515458" y="4085237"/>
            <a:ext cx="3295650" cy="2270337"/>
          </a:xfrm>
          <a:prstGeom prst="rect">
            <a:avLst/>
          </a:prstGeom>
        </p:spPr>
      </p:pic>
    </p:spTree>
    <p:extLst>
      <p:ext uri="{BB962C8B-B14F-4D97-AF65-F5344CB8AC3E}">
        <p14:creationId xmlns:p14="http://schemas.microsoft.com/office/powerpoint/2010/main" val="2908504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5AD4-FB92-419D-ACE6-153C02CF8D29}"/>
              </a:ext>
            </a:extLst>
          </p:cNvPr>
          <p:cNvSpPr>
            <a:spLocks noGrp="1"/>
          </p:cNvSpPr>
          <p:nvPr>
            <p:ph type="title"/>
          </p:nvPr>
        </p:nvSpPr>
        <p:spPr>
          <a:xfrm>
            <a:off x="0" y="365125"/>
            <a:ext cx="12192000" cy="989113"/>
          </a:xfrm>
          <a:gradFill>
            <a:gsLst>
              <a:gs pos="97000">
                <a:schemeClr val="accent1">
                  <a:lumMod val="75000"/>
                </a:schemeClr>
              </a:gs>
              <a:gs pos="0">
                <a:schemeClr val="accent1">
                  <a:lumMod val="45000"/>
                  <a:lumOff val="55000"/>
                </a:schemeClr>
              </a:gs>
              <a:gs pos="0">
                <a:schemeClr val="accent1">
                  <a:lumMod val="60000"/>
                  <a:lumOff val="40000"/>
                </a:schemeClr>
              </a:gs>
            </a:gsLst>
            <a:lin ang="5400000" scaled="1"/>
          </a:gradFill>
        </p:spPr>
        <p:txBody>
          <a:bodyPr>
            <a:normAutofit/>
          </a:bodyPr>
          <a:lstStyle/>
          <a:p>
            <a:r>
              <a:rPr lang="en-US" dirty="0"/>
              <a:t> </a:t>
            </a:r>
            <a:r>
              <a:rPr lang="vi-VN" dirty="0">
                <a:solidFill>
                  <a:schemeClr val="bg1"/>
                </a:solidFill>
              </a:rPr>
              <a:t>CHƯƠNG </a:t>
            </a:r>
            <a:r>
              <a:rPr lang="en-US" dirty="0">
                <a:solidFill>
                  <a:schemeClr val="bg1"/>
                </a:solidFill>
              </a:rPr>
              <a:t>4</a:t>
            </a:r>
            <a:r>
              <a:rPr lang="vi-VN" dirty="0">
                <a:solidFill>
                  <a:schemeClr val="bg1"/>
                </a:solidFill>
              </a:rPr>
              <a:t>: </a:t>
            </a:r>
            <a:r>
              <a:rPr lang="en-US" dirty="0" err="1">
                <a:solidFill>
                  <a:schemeClr val="bg1"/>
                </a:solidFill>
              </a:rPr>
              <a:t>Công</a:t>
            </a:r>
            <a:r>
              <a:rPr lang="en-US" dirty="0">
                <a:solidFill>
                  <a:schemeClr val="bg1"/>
                </a:solidFill>
              </a:rPr>
              <a:t> </a:t>
            </a:r>
            <a:r>
              <a:rPr lang="en-US" dirty="0" err="1">
                <a:solidFill>
                  <a:schemeClr val="bg1"/>
                </a:solidFill>
              </a:rPr>
              <a:t>cụ</a:t>
            </a:r>
            <a:r>
              <a:rPr lang="en-US" dirty="0">
                <a:solidFill>
                  <a:schemeClr val="bg1"/>
                </a:solidFill>
              </a:rPr>
              <a:t> </a:t>
            </a:r>
            <a:r>
              <a:rPr lang="en-US" dirty="0" err="1">
                <a:solidFill>
                  <a:schemeClr val="bg1"/>
                </a:solidFill>
              </a:rPr>
              <a:t>quản</a:t>
            </a:r>
            <a:r>
              <a:rPr lang="en-US" dirty="0">
                <a:solidFill>
                  <a:schemeClr val="bg1"/>
                </a:solidFill>
              </a:rPr>
              <a:t> </a:t>
            </a:r>
            <a:r>
              <a:rPr lang="en-US" dirty="0" err="1">
                <a:solidFill>
                  <a:schemeClr val="bg1"/>
                </a:solidFill>
              </a:rPr>
              <a:t>lý</a:t>
            </a:r>
            <a:r>
              <a:rPr lang="en-US" dirty="0">
                <a:solidFill>
                  <a:schemeClr val="bg1"/>
                </a:solidFill>
              </a:rPr>
              <a:t> </a:t>
            </a:r>
            <a:r>
              <a:rPr lang="en-US" dirty="0" err="1">
                <a:solidFill>
                  <a:schemeClr val="bg1"/>
                </a:solidFill>
              </a:rPr>
              <a:t>dự</a:t>
            </a:r>
            <a:r>
              <a:rPr lang="en-US" dirty="0">
                <a:solidFill>
                  <a:schemeClr val="bg1"/>
                </a:solidFill>
              </a:rPr>
              <a:t> </a:t>
            </a:r>
            <a:r>
              <a:rPr lang="en-US" dirty="0" err="1">
                <a:solidFill>
                  <a:schemeClr val="bg1"/>
                </a:solidFill>
              </a:rPr>
              <a:t>án</a:t>
            </a:r>
            <a:r>
              <a:rPr lang="en-US" dirty="0">
                <a:solidFill>
                  <a:schemeClr val="bg1"/>
                </a:solidFill>
              </a:rPr>
              <a:t> </a:t>
            </a:r>
            <a:r>
              <a:rPr lang="en-US" dirty="0" err="1">
                <a:solidFill>
                  <a:schemeClr val="bg1"/>
                </a:solidFill>
              </a:rPr>
              <a:t>phần</a:t>
            </a:r>
            <a:r>
              <a:rPr lang="en-US" dirty="0">
                <a:solidFill>
                  <a:schemeClr val="bg1"/>
                </a:solidFill>
              </a:rPr>
              <a:t> </a:t>
            </a:r>
            <a:r>
              <a:rPr lang="en-US" dirty="0" err="1">
                <a:solidFill>
                  <a:schemeClr val="bg1"/>
                </a:solidFill>
              </a:rPr>
              <a:t>mềm</a:t>
            </a:r>
            <a:endParaRPr lang="en-US" dirty="0">
              <a:solidFill>
                <a:schemeClr val="bg1"/>
              </a:solidFill>
            </a:endParaRPr>
          </a:p>
        </p:txBody>
      </p:sp>
      <p:sp>
        <p:nvSpPr>
          <p:cNvPr id="10" name="Date Placeholder 9">
            <a:extLst>
              <a:ext uri="{FF2B5EF4-FFF2-40B4-BE49-F238E27FC236}">
                <a16:creationId xmlns:a16="http://schemas.microsoft.com/office/drawing/2014/main" id="{2209AA5E-E45C-4577-A5B5-5A064BC4CB49}"/>
              </a:ext>
            </a:extLst>
          </p:cNvPr>
          <p:cNvSpPr>
            <a:spLocks noGrp="1"/>
          </p:cNvSpPr>
          <p:nvPr>
            <p:ph type="dt" sz="half" idx="10"/>
          </p:nvPr>
        </p:nvSpPr>
        <p:spPr>
          <a:xfrm>
            <a:off x="0" y="0"/>
            <a:ext cx="12192000" cy="365125"/>
          </a:xfrm>
          <a:gradFill>
            <a:gsLst>
              <a:gs pos="100000">
                <a:schemeClr val="accent1">
                  <a:lumMod val="75000"/>
                </a:schemeClr>
              </a:gs>
              <a:gs pos="100000">
                <a:schemeClr val="accent1">
                  <a:lumMod val="45000"/>
                  <a:lumOff val="55000"/>
                </a:schemeClr>
              </a:gs>
              <a:gs pos="100000">
                <a:schemeClr val="accent1">
                  <a:lumMod val="50000"/>
                </a:schemeClr>
              </a:gs>
            </a:gsLst>
            <a:lin ang="0" scaled="0"/>
          </a:gradFill>
        </p:spPr>
        <p:txBody>
          <a:bodyPr/>
          <a:lstStyle/>
          <a:p>
            <a:r>
              <a:rPr lang="en-US" dirty="0"/>
              <a:t>     </a:t>
            </a:r>
          </a:p>
        </p:txBody>
      </p:sp>
      <p:sp>
        <p:nvSpPr>
          <p:cNvPr id="11" name="Slide Number Placeholder 10">
            <a:extLst>
              <a:ext uri="{FF2B5EF4-FFF2-40B4-BE49-F238E27FC236}">
                <a16:creationId xmlns:a16="http://schemas.microsoft.com/office/drawing/2014/main" id="{035C9053-9C84-47D9-8251-3306848A8087}"/>
              </a:ext>
            </a:extLst>
          </p:cNvPr>
          <p:cNvSpPr>
            <a:spLocks noGrp="1"/>
          </p:cNvSpPr>
          <p:nvPr>
            <p:ph type="sldNum" sz="quarter" idx="12"/>
          </p:nvPr>
        </p:nvSpPr>
        <p:spPr/>
        <p:txBody>
          <a:bodyPr/>
          <a:lstStyle/>
          <a:p>
            <a:fld id="{4779B07B-F3CC-47A6-AF78-958F38956742}" type="slidenum">
              <a:rPr lang="en-US" smtClean="0"/>
              <a:t>17</a:t>
            </a:fld>
            <a:endParaRPr lang="en-US"/>
          </a:p>
        </p:txBody>
      </p:sp>
      <p:sp>
        <p:nvSpPr>
          <p:cNvPr id="12" name="Footer Placeholder 11">
            <a:extLst>
              <a:ext uri="{FF2B5EF4-FFF2-40B4-BE49-F238E27FC236}">
                <a16:creationId xmlns:a16="http://schemas.microsoft.com/office/drawing/2014/main" id="{57CFA66A-60E0-4361-88CA-4B2C19C547DE}"/>
              </a:ext>
            </a:extLst>
          </p:cNvPr>
          <p:cNvSpPr>
            <a:spLocks noGrp="1"/>
          </p:cNvSpPr>
          <p:nvPr>
            <p:ph type="ftr" sz="quarter" idx="11"/>
          </p:nvPr>
        </p:nvSpPr>
        <p:spPr>
          <a:xfrm>
            <a:off x="0" y="6356350"/>
            <a:ext cx="12192000" cy="501650"/>
          </a:xfrm>
          <a:gradFill>
            <a:gsLst>
              <a:gs pos="0">
                <a:schemeClr val="bg1">
                  <a:alpha val="0"/>
                  <a:lumMod val="99000"/>
                </a:schemeClr>
              </a:gs>
              <a:gs pos="100000">
                <a:schemeClr val="accent1">
                  <a:lumMod val="75000"/>
                </a:schemeClr>
              </a:gs>
              <a:gs pos="0">
                <a:schemeClr val="accent1">
                  <a:lumMod val="45000"/>
                  <a:lumOff val="55000"/>
                </a:schemeClr>
              </a:gs>
              <a:gs pos="0">
                <a:schemeClr val="tx2">
                  <a:lumMod val="60000"/>
                  <a:lumOff val="4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pPr algn="l"/>
            <a:r>
              <a:rPr lang="en-US" sz="1400" b="1" dirty="0">
                <a:solidFill>
                  <a:schemeClr val="bg1"/>
                </a:solidFill>
              </a:rPr>
              <a:t>QLDA PM</a:t>
            </a:r>
          </a:p>
        </p:txBody>
      </p:sp>
      <p:pic>
        <p:nvPicPr>
          <p:cNvPr id="14" name="Content Placeholder 13">
            <a:extLst>
              <a:ext uri="{FF2B5EF4-FFF2-40B4-BE49-F238E27FC236}">
                <a16:creationId xmlns:a16="http://schemas.microsoft.com/office/drawing/2014/main" id="{0D01B537-5FDB-43A8-BA63-45A14C221F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45478" y="228600"/>
            <a:ext cx="1346521" cy="1118665"/>
          </a:xfrm>
          <a:noFill/>
          <a:ln>
            <a:noFill/>
          </a:ln>
        </p:spPr>
      </p:pic>
      <p:sp>
        <p:nvSpPr>
          <p:cNvPr id="19" name="object 9">
            <a:extLst>
              <a:ext uri="{FF2B5EF4-FFF2-40B4-BE49-F238E27FC236}">
                <a16:creationId xmlns:a16="http://schemas.microsoft.com/office/drawing/2014/main" id="{B7581F9E-CDBD-4FA2-86BE-92D9332B118C}"/>
              </a:ext>
            </a:extLst>
          </p:cNvPr>
          <p:cNvSpPr txBox="1"/>
          <p:nvPr/>
        </p:nvSpPr>
        <p:spPr>
          <a:xfrm>
            <a:off x="8610600" y="1694051"/>
            <a:ext cx="2655908" cy="289823"/>
          </a:xfrm>
          <a:prstGeom prst="rect">
            <a:avLst/>
          </a:prstGeom>
        </p:spPr>
        <p:txBody>
          <a:bodyPr vert="horz" wrap="square" lIns="0" tIns="12700" rIns="0" bIns="0" rtlCol="0">
            <a:spAutoFit/>
          </a:bodyPr>
          <a:lstStyle/>
          <a:p>
            <a:pPr marL="12700">
              <a:lnSpc>
                <a:spcPct val="100000"/>
              </a:lnSpc>
              <a:spcBef>
                <a:spcPts val="100"/>
              </a:spcBef>
            </a:pPr>
            <a:r>
              <a:rPr lang="en-US" b="1" dirty="0" err="1">
                <a:solidFill>
                  <a:srgbClr val="00AF50"/>
                </a:solidFill>
                <a:latin typeface="Times New Roman"/>
                <a:cs typeface="Times New Roman"/>
              </a:rPr>
              <a:t>Tạo</a:t>
            </a:r>
            <a:r>
              <a:rPr lang="en-US" b="1" dirty="0">
                <a:solidFill>
                  <a:srgbClr val="00AF50"/>
                </a:solidFill>
                <a:latin typeface="Times New Roman"/>
                <a:cs typeface="Times New Roman"/>
              </a:rPr>
              <a:t> </a:t>
            </a:r>
            <a:r>
              <a:rPr lang="en-US" b="1" dirty="0" err="1">
                <a:solidFill>
                  <a:srgbClr val="00AF50"/>
                </a:solidFill>
                <a:latin typeface="Times New Roman"/>
                <a:cs typeface="Times New Roman"/>
              </a:rPr>
              <a:t>một</a:t>
            </a:r>
            <a:r>
              <a:rPr lang="en-US" b="1" dirty="0">
                <a:solidFill>
                  <a:srgbClr val="00AF50"/>
                </a:solidFill>
                <a:latin typeface="Times New Roman"/>
                <a:cs typeface="Times New Roman"/>
              </a:rPr>
              <a:t> issue </a:t>
            </a:r>
            <a:r>
              <a:rPr lang="en-US" b="1" dirty="0" err="1">
                <a:solidFill>
                  <a:srgbClr val="00AF50"/>
                </a:solidFill>
                <a:latin typeface="Times New Roman"/>
                <a:cs typeface="Times New Roman"/>
              </a:rPr>
              <a:t>trong</a:t>
            </a:r>
            <a:r>
              <a:rPr lang="en-US" b="1" dirty="0">
                <a:solidFill>
                  <a:srgbClr val="00AF50"/>
                </a:solidFill>
                <a:latin typeface="Times New Roman"/>
                <a:cs typeface="Times New Roman"/>
              </a:rPr>
              <a:t> Jira</a:t>
            </a:r>
            <a:endParaRPr lang="en-US" sz="1800" dirty="0">
              <a:latin typeface="Times New Roman"/>
              <a:cs typeface="Times New Roman"/>
            </a:endParaRPr>
          </a:p>
        </p:txBody>
      </p:sp>
      <p:sp>
        <p:nvSpPr>
          <p:cNvPr id="21" name="object 11">
            <a:extLst>
              <a:ext uri="{FF2B5EF4-FFF2-40B4-BE49-F238E27FC236}">
                <a16:creationId xmlns:a16="http://schemas.microsoft.com/office/drawing/2014/main" id="{BF17DF6A-3FFE-4A56-AFF6-9C72CFC9B6FB}"/>
              </a:ext>
            </a:extLst>
          </p:cNvPr>
          <p:cNvSpPr/>
          <p:nvPr/>
        </p:nvSpPr>
        <p:spPr>
          <a:xfrm>
            <a:off x="11266505" y="1598946"/>
            <a:ext cx="685800" cy="685800"/>
          </a:xfrm>
          <a:custGeom>
            <a:avLst/>
            <a:gdLst/>
            <a:ahLst/>
            <a:cxnLst/>
            <a:rect l="l" t="t" r="r" b="b"/>
            <a:pathLst>
              <a:path w="685800" h="685800">
                <a:moveTo>
                  <a:pt x="342900" y="0"/>
                </a:moveTo>
                <a:lnTo>
                  <a:pt x="0" y="342900"/>
                </a:lnTo>
                <a:lnTo>
                  <a:pt x="342900" y="685800"/>
                </a:lnTo>
                <a:lnTo>
                  <a:pt x="685800" y="342900"/>
                </a:lnTo>
                <a:lnTo>
                  <a:pt x="342900" y="0"/>
                </a:lnTo>
                <a:close/>
              </a:path>
            </a:pathLst>
          </a:custGeom>
          <a:solidFill>
            <a:srgbClr val="7030A0"/>
          </a:solidFill>
        </p:spPr>
        <p:txBody>
          <a:bodyPr wrap="square" lIns="0" tIns="0" rIns="0" bIns="0" rtlCol="0"/>
          <a:lstStyle/>
          <a:p>
            <a:endParaRPr/>
          </a:p>
        </p:txBody>
      </p:sp>
      <p:sp>
        <p:nvSpPr>
          <p:cNvPr id="22" name="object 12">
            <a:extLst>
              <a:ext uri="{FF2B5EF4-FFF2-40B4-BE49-F238E27FC236}">
                <a16:creationId xmlns:a16="http://schemas.microsoft.com/office/drawing/2014/main" id="{9230816E-A12C-4369-BA11-B8004536442C}"/>
              </a:ext>
            </a:extLst>
          </p:cNvPr>
          <p:cNvSpPr/>
          <p:nvPr/>
        </p:nvSpPr>
        <p:spPr>
          <a:xfrm>
            <a:off x="11266505" y="1568020"/>
            <a:ext cx="685800" cy="685800"/>
          </a:xfrm>
          <a:custGeom>
            <a:avLst/>
            <a:gdLst/>
            <a:ahLst/>
            <a:cxnLst/>
            <a:rect l="l" t="t" r="r" b="b"/>
            <a:pathLst>
              <a:path w="685800" h="685800">
                <a:moveTo>
                  <a:pt x="0" y="342900"/>
                </a:moveTo>
                <a:lnTo>
                  <a:pt x="342900" y="0"/>
                </a:lnTo>
                <a:lnTo>
                  <a:pt x="685800" y="342900"/>
                </a:lnTo>
                <a:lnTo>
                  <a:pt x="342900" y="685800"/>
                </a:lnTo>
                <a:lnTo>
                  <a:pt x="0" y="342900"/>
                </a:lnTo>
                <a:close/>
              </a:path>
            </a:pathLst>
          </a:custGeom>
          <a:ln w="25908">
            <a:solidFill>
              <a:srgbClr val="FFFFFF"/>
            </a:solidFill>
          </a:ln>
        </p:spPr>
        <p:txBody>
          <a:bodyPr wrap="square" lIns="0" tIns="0" rIns="0" bIns="0" rtlCol="0"/>
          <a:lstStyle/>
          <a:p>
            <a:endParaRPr/>
          </a:p>
        </p:txBody>
      </p:sp>
      <p:sp>
        <p:nvSpPr>
          <p:cNvPr id="15" name="TextBox 14">
            <a:extLst>
              <a:ext uri="{FF2B5EF4-FFF2-40B4-BE49-F238E27FC236}">
                <a16:creationId xmlns:a16="http://schemas.microsoft.com/office/drawing/2014/main" id="{93660378-BC98-4F35-852F-7762AEE12756}"/>
              </a:ext>
            </a:extLst>
          </p:cNvPr>
          <p:cNvSpPr txBox="1"/>
          <p:nvPr/>
        </p:nvSpPr>
        <p:spPr>
          <a:xfrm>
            <a:off x="548054" y="2053913"/>
            <a:ext cx="6160476" cy="461665"/>
          </a:xfrm>
          <a:prstGeom prst="rect">
            <a:avLst/>
          </a:prstGeom>
          <a:noFill/>
        </p:spPr>
        <p:txBody>
          <a:bodyPr wrap="square">
            <a:spAutoFit/>
          </a:bodyPr>
          <a:lstStyle/>
          <a:p>
            <a:pPr marL="342900" indent="-342900">
              <a:buFont typeface="Wingdings" panose="05000000000000000000" pitchFamily="2" charset="2"/>
              <a:buChar char="v"/>
            </a:pPr>
            <a:r>
              <a:rPr lang="en-US" sz="2400" b="1" spc="-5" dirty="0">
                <a:solidFill>
                  <a:srgbClr val="FF0000"/>
                </a:solidFill>
                <a:latin typeface="Arial"/>
                <a:cs typeface="Arial"/>
              </a:rPr>
              <a:t>Issue Type</a:t>
            </a:r>
          </a:p>
        </p:txBody>
      </p:sp>
      <p:sp>
        <p:nvSpPr>
          <p:cNvPr id="17" name="TextBox 16">
            <a:extLst>
              <a:ext uri="{FF2B5EF4-FFF2-40B4-BE49-F238E27FC236}">
                <a16:creationId xmlns:a16="http://schemas.microsoft.com/office/drawing/2014/main" id="{B0D4DFD9-C333-4ECB-973D-7275EEC0743D}"/>
              </a:ext>
            </a:extLst>
          </p:cNvPr>
          <p:cNvSpPr txBox="1"/>
          <p:nvPr/>
        </p:nvSpPr>
        <p:spPr>
          <a:xfrm>
            <a:off x="864577" y="2515578"/>
            <a:ext cx="10401928" cy="1569660"/>
          </a:xfrm>
          <a:prstGeom prst="rect">
            <a:avLst/>
          </a:prstGeom>
          <a:noFill/>
        </p:spPr>
        <p:txBody>
          <a:bodyPr wrap="square">
            <a:spAutoFit/>
          </a:bodyPr>
          <a:lstStyle/>
          <a:p>
            <a:r>
              <a:rPr lang="vi-VN" sz="2400" spc="-5" dirty="0">
                <a:solidFill>
                  <a:srgbClr val="001F5F"/>
                </a:solidFill>
                <a:latin typeface="Arial"/>
                <a:cs typeface="Arial"/>
              </a:rPr>
              <a:t>Trường này sẽ hiển thị tất cả các kiểu của issue rằng nó có thể được tạ</a:t>
            </a:r>
            <a:r>
              <a:rPr lang="en-US" sz="2400" spc="-5" dirty="0">
                <a:solidFill>
                  <a:srgbClr val="001F5F"/>
                </a:solidFill>
                <a:latin typeface="Arial"/>
                <a:cs typeface="Arial"/>
              </a:rPr>
              <a:t>o</a:t>
            </a:r>
            <a:r>
              <a:rPr lang="vi-VN" sz="2400" spc="-5" dirty="0">
                <a:solidFill>
                  <a:srgbClr val="001F5F"/>
                </a:solidFill>
                <a:latin typeface="Arial"/>
                <a:cs typeface="Arial"/>
              </a:rPr>
              <a:t> và the dõi thông qua JIRA. Lựa chọn sau đây là có sẵn tr</a:t>
            </a:r>
            <a:r>
              <a:rPr lang="en-US" sz="2400" spc="-5" dirty="0">
                <a:solidFill>
                  <a:srgbClr val="001F5F"/>
                </a:solidFill>
                <a:latin typeface="Arial"/>
                <a:cs typeface="Arial"/>
              </a:rPr>
              <a:t>o</a:t>
            </a:r>
            <a:r>
              <a:rPr lang="vi-VN" sz="2400" spc="-5" dirty="0">
                <a:solidFill>
                  <a:srgbClr val="001F5F"/>
                </a:solidFill>
                <a:latin typeface="Arial"/>
                <a:cs typeface="Arial"/>
              </a:rPr>
              <a:t>ng danh sách này (danh sách này có thể khác nhau phụ thuộc và</a:t>
            </a:r>
            <a:r>
              <a:rPr lang="en-US" sz="2400" spc="-5" dirty="0">
                <a:solidFill>
                  <a:srgbClr val="001F5F"/>
                </a:solidFill>
                <a:latin typeface="Arial"/>
                <a:cs typeface="Arial"/>
              </a:rPr>
              <a:t>o</a:t>
            </a:r>
            <a:r>
              <a:rPr lang="vi-VN" sz="2400" spc="-5" dirty="0">
                <a:solidFill>
                  <a:srgbClr val="001F5F"/>
                </a:solidFill>
                <a:latin typeface="Arial"/>
                <a:cs typeface="Arial"/>
              </a:rPr>
              <a:t> các thiết lập được cài đặt bởi người quản trị)</a:t>
            </a:r>
            <a:endParaRPr lang="en-US" sz="2400" spc="-5" dirty="0">
              <a:solidFill>
                <a:srgbClr val="001F5F"/>
              </a:solidFill>
              <a:latin typeface="Arial"/>
              <a:cs typeface="Arial"/>
            </a:endParaRPr>
          </a:p>
        </p:txBody>
      </p:sp>
      <p:pic>
        <p:nvPicPr>
          <p:cNvPr id="7" name="Picture 6">
            <a:extLst>
              <a:ext uri="{FF2B5EF4-FFF2-40B4-BE49-F238E27FC236}">
                <a16:creationId xmlns:a16="http://schemas.microsoft.com/office/drawing/2014/main" id="{7E6F906B-17CB-42A4-8D6F-8310160A13E0}"/>
              </a:ext>
            </a:extLst>
          </p:cNvPr>
          <p:cNvPicPr>
            <a:picLocks noChangeAspect="1"/>
          </p:cNvPicPr>
          <p:nvPr/>
        </p:nvPicPr>
        <p:blipFill>
          <a:blip r:embed="rId3"/>
          <a:stretch>
            <a:fillRect/>
          </a:stretch>
        </p:blipFill>
        <p:spPr>
          <a:xfrm>
            <a:off x="3515458" y="4085237"/>
            <a:ext cx="3295650" cy="2270337"/>
          </a:xfrm>
          <a:prstGeom prst="rect">
            <a:avLst/>
          </a:prstGeom>
        </p:spPr>
      </p:pic>
    </p:spTree>
    <p:extLst>
      <p:ext uri="{BB962C8B-B14F-4D97-AF65-F5344CB8AC3E}">
        <p14:creationId xmlns:p14="http://schemas.microsoft.com/office/powerpoint/2010/main" val="1555451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5AD4-FB92-419D-ACE6-153C02CF8D29}"/>
              </a:ext>
            </a:extLst>
          </p:cNvPr>
          <p:cNvSpPr>
            <a:spLocks noGrp="1"/>
          </p:cNvSpPr>
          <p:nvPr>
            <p:ph type="title"/>
          </p:nvPr>
        </p:nvSpPr>
        <p:spPr>
          <a:xfrm>
            <a:off x="0" y="365125"/>
            <a:ext cx="12192000" cy="989113"/>
          </a:xfrm>
          <a:gradFill>
            <a:gsLst>
              <a:gs pos="97000">
                <a:schemeClr val="accent1">
                  <a:lumMod val="75000"/>
                </a:schemeClr>
              </a:gs>
              <a:gs pos="0">
                <a:schemeClr val="accent1">
                  <a:lumMod val="45000"/>
                  <a:lumOff val="55000"/>
                </a:schemeClr>
              </a:gs>
              <a:gs pos="0">
                <a:schemeClr val="accent1">
                  <a:lumMod val="60000"/>
                  <a:lumOff val="40000"/>
                </a:schemeClr>
              </a:gs>
            </a:gsLst>
            <a:lin ang="5400000" scaled="1"/>
          </a:gradFill>
        </p:spPr>
        <p:txBody>
          <a:bodyPr>
            <a:normAutofit/>
          </a:bodyPr>
          <a:lstStyle/>
          <a:p>
            <a:r>
              <a:rPr lang="en-US" dirty="0"/>
              <a:t> </a:t>
            </a:r>
            <a:r>
              <a:rPr lang="vi-VN" dirty="0">
                <a:solidFill>
                  <a:schemeClr val="bg1"/>
                </a:solidFill>
              </a:rPr>
              <a:t>CHƯƠNG </a:t>
            </a:r>
            <a:r>
              <a:rPr lang="en-US" dirty="0">
                <a:solidFill>
                  <a:schemeClr val="bg1"/>
                </a:solidFill>
              </a:rPr>
              <a:t>4</a:t>
            </a:r>
            <a:r>
              <a:rPr lang="vi-VN" dirty="0">
                <a:solidFill>
                  <a:schemeClr val="bg1"/>
                </a:solidFill>
              </a:rPr>
              <a:t>: </a:t>
            </a:r>
            <a:r>
              <a:rPr lang="en-US" dirty="0" err="1">
                <a:solidFill>
                  <a:schemeClr val="bg1"/>
                </a:solidFill>
              </a:rPr>
              <a:t>Công</a:t>
            </a:r>
            <a:r>
              <a:rPr lang="en-US" dirty="0">
                <a:solidFill>
                  <a:schemeClr val="bg1"/>
                </a:solidFill>
              </a:rPr>
              <a:t> </a:t>
            </a:r>
            <a:r>
              <a:rPr lang="en-US" dirty="0" err="1">
                <a:solidFill>
                  <a:schemeClr val="bg1"/>
                </a:solidFill>
              </a:rPr>
              <a:t>cụ</a:t>
            </a:r>
            <a:r>
              <a:rPr lang="en-US" dirty="0">
                <a:solidFill>
                  <a:schemeClr val="bg1"/>
                </a:solidFill>
              </a:rPr>
              <a:t> </a:t>
            </a:r>
            <a:r>
              <a:rPr lang="en-US" dirty="0" err="1">
                <a:solidFill>
                  <a:schemeClr val="bg1"/>
                </a:solidFill>
              </a:rPr>
              <a:t>quản</a:t>
            </a:r>
            <a:r>
              <a:rPr lang="en-US" dirty="0">
                <a:solidFill>
                  <a:schemeClr val="bg1"/>
                </a:solidFill>
              </a:rPr>
              <a:t> </a:t>
            </a:r>
            <a:r>
              <a:rPr lang="en-US" dirty="0" err="1">
                <a:solidFill>
                  <a:schemeClr val="bg1"/>
                </a:solidFill>
              </a:rPr>
              <a:t>lý</a:t>
            </a:r>
            <a:r>
              <a:rPr lang="en-US" dirty="0">
                <a:solidFill>
                  <a:schemeClr val="bg1"/>
                </a:solidFill>
              </a:rPr>
              <a:t> </a:t>
            </a:r>
            <a:r>
              <a:rPr lang="en-US" dirty="0" err="1">
                <a:solidFill>
                  <a:schemeClr val="bg1"/>
                </a:solidFill>
              </a:rPr>
              <a:t>dự</a:t>
            </a:r>
            <a:r>
              <a:rPr lang="en-US" dirty="0">
                <a:solidFill>
                  <a:schemeClr val="bg1"/>
                </a:solidFill>
              </a:rPr>
              <a:t> </a:t>
            </a:r>
            <a:r>
              <a:rPr lang="en-US" dirty="0" err="1">
                <a:solidFill>
                  <a:schemeClr val="bg1"/>
                </a:solidFill>
              </a:rPr>
              <a:t>án</a:t>
            </a:r>
            <a:r>
              <a:rPr lang="en-US" dirty="0">
                <a:solidFill>
                  <a:schemeClr val="bg1"/>
                </a:solidFill>
              </a:rPr>
              <a:t> </a:t>
            </a:r>
            <a:r>
              <a:rPr lang="en-US" dirty="0" err="1">
                <a:solidFill>
                  <a:schemeClr val="bg1"/>
                </a:solidFill>
              </a:rPr>
              <a:t>phần</a:t>
            </a:r>
            <a:r>
              <a:rPr lang="en-US" dirty="0">
                <a:solidFill>
                  <a:schemeClr val="bg1"/>
                </a:solidFill>
              </a:rPr>
              <a:t> </a:t>
            </a:r>
            <a:r>
              <a:rPr lang="en-US" dirty="0" err="1">
                <a:solidFill>
                  <a:schemeClr val="bg1"/>
                </a:solidFill>
              </a:rPr>
              <a:t>mềm</a:t>
            </a:r>
            <a:endParaRPr lang="en-US" dirty="0">
              <a:solidFill>
                <a:schemeClr val="bg1"/>
              </a:solidFill>
            </a:endParaRPr>
          </a:p>
        </p:txBody>
      </p:sp>
      <p:sp>
        <p:nvSpPr>
          <p:cNvPr id="10" name="Date Placeholder 9">
            <a:extLst>
              <a:ext uri="{FF2B5EF4-FFF2-40B4-BE49-F238E27FC236}">
                <a16:creationId xmlns:a16="http://schemas.microsoft.com/office/drawing/2014/main" id="{2209AA5E-E45C-4577-A5B5-5A064BC4CB49}"/>
              </a:ext>
            </a:extLst>
          </p:cNvPr>
          <p:cNvSpPr>
            <a:spLocks noGrp="1"/>
          </p:cNvSpPr>
          <p:nvPr>
            <p:ph type="dt" sz="half" idx="10"/>
          </p:nvPr>
        </p:nvSpPr>
        <p:spPr>
          <a:xfrm>
            <a:off x="0" y="0"/>
            <a:ext cx="12192000" cy="365125"/>
          </a:xfrm>
          <a:gradFill>
            <a:gsLst>
              <a:gs pos="100000">
                <a:schemeClr val="accent1">
                  <a:lumMod val="75000"/>
                </a:schemeClr>
              </a:gs>
              <a:gs pos="100000">
                <a:schemeClr val="accent1">
                  <a:lumMod val="45000"/>
                  <a:lumOff val="55000"/>
                </a:schemeClr>
              </a:gs>
              <a:gs pos="100000">
                <a:schemeClr val="accent1">
                  <a:lumMod val="50000"/>
                </a:schemeClr>
              </a:gs>
            </a:gsLst>
            <a:lin ang="0" scaled="0"/>
          </a:gradFill>
        </p:spPr>
        <p:txBody>
          <a:bodyPr/>
          <a:lstStyle/>
          <a:p>
            <a:r>
              <a:rPr lang="en-US" dirty="0"/>
              <a:t>     </a:t>
            </a:r>
          </a:p>
        </p:txBody>
      </p:sp>
      <p:sp>
        <p:nvSpPr>
          <p:cNvPr id="11" name="Slide Number Placeholder 10">
            <a:extLst>
              <a:ext uri="{FF2B5EF4-FFF2-40B4-BE49-F238E27FC236}">
                <a16:creationId xmlns:a16="http://schemas.microsoft.com/office/drawing/2014/main" id="{035C9053-9C84-47D9-8251-3306848A8087}"/>
              </a:ext>
            </a:extLst>
          </p:cNvPr>
          <p:cNvSpPr>
            <a:spLocks noGrp="1"/>
          </p:cNvSpPr>
          <p:nvPr>
            <p:ph type="sldNum" sz="quarter" idx="12"/>
          </p:nvPr>
        </p:nvSpPr>
        <p:spPr/>
        <p:txBody>
          <a:bodyPr/>
          <a:lstStyle/>
          <a:p>
            <a:fld id="{4779B07B-F3CC-47A6-AF78-958F38956742}" type="slidenum">
              <a:rPr lang="en-US" smtClean="0"/>
              <a:t>18</a:t>
            </a:fld>
            <a:endParaRPr lang="en-US"/>
          </a:p>
        </p:txBody>
      </p:sp>
      <p:sp>
        <p:nvSpPr>
          <p:cNvPr id="12" name="Footer Placeholder 11">
            <a:extLst>
              <a:ext uri="{FF2B5EF4-FFF2-40B4-BE49-F238E27FC236}">
                <a16:creationId xmlns:a16="http://schemas.microsoft.com/office/drawing/2014/main" id="{57CFA66A-60E0-4361-88CA-4B2C19C547DE}"/>
              </a:ext>
            </a:extLst>
          </p:cNvPr>
          <p:cNvSpPr>
            <a:spLocks noGrp="1"/>
          </p:cNvSpPr>
          <p:nvPr>
            <p:ph type="ftr" sz="quarter" idx="11"/>
          </p:nvPr>
        </p:nvSpPr>
        <p:spPr>
          <a:xfrm>
            <a:off x="0" y="6356350"/>
            <a:ext cx="12192000" cy="501650"/>
          </a:xfrm>
          <a:gradFill>
            <a:gsLst>
              <a:gs pos="0">
                <a:schemeClr val="bg1">
                  <a:alpha val="0"/>
                  <a:lumMod val="99000"/>
                </a:schemeClr>
              </a:gs>
              <a:gs pos="100000">
                <a:schemeClr val="accent1">
                  <a:lumMod val="75000"/>
                </a:schemeClr>
              </a:gs>
              <a:gs pos="0">
                <a:schemeClr val="accent1">
                  <a:lumMod val="45000"/>
                  <a:lumOff val="55000"/>
                </a:schemeClr>
              </a:gs>
              <a:gs pos="0">
                <a:schemeClr val="tx2">
                  <a:lumMod val="60000"/>
                  <a:lumOff val="4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pPr algn="l"/>
            <a:r>
              <a:rPr lang="en-US" sz="1400" b="1" dirty="0">
                <a:solidFill>
                  <a:schemeClr val="bg1"/>
                </a:solidFill>
              </a:rPr>
              <a:t>QLDA PM</a:t>
            </a:r>
          </a:p>
        </p:txBody>
      </p:sp>
      <p:pic>
        <p:nvPicPr>
          <p:cNvPr id="14" name="Content Placeholder 13">
            <a:extLst>
              <a:ext uri="{FF2B5EF4-FFF2-40B4-BE49-F238E27FC236}">
                <a16:creationId xmlns:a16="http://schemas.microsoft.com/office/drawing/2014/main" id="{0D01B537-5FDB-43A8-BA63-45A14C221F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45478" y="228600"/>
            <a:ext cx="1346521" cy="1118665"/>
          </a:xfrm>
          <a:noFill/>
          <a:ln>
            <a:noFill/>
          </a:ln>
        </p:spPr>
      </p:pic>
      <p:sp>
        <p:nvSpPr>
          <p:cNvPr id="19" name="object 9">
            <a:extLst>
              <a:ext uri="{FF2B5EF4-FFF2-40B4-BE49-F238E27FC236}">
                <a16:creationId xmlns:a16="http://schemas.microsoft.com/office/drawing/2014/main" id="{B7581F9E-CDBD-4FA2-86BE-92D9332B118C}"/>
              </a:ext>
            </a:extLst>
          </p:cNvPr>
          <p:cNvSpPr txBox="1"/>
          <p:nvPr/>
        </p:nvSpPr>
        <p:spPr>
          <a:xfrm>
            <a:off x="8610600" y="1694051"/>
            <a:ext cx="2655908" cy="289823"/>
          </a:xfrm>
          <a:prstGeom prst="rect">
            <a:avLst/>
          </a:prstGeom>
        </p:spPr>
        <p:txBody>
          <a:bodyPr vert="horz" wrap="square" lIns="0" tIns="12700" rIns="0" bIns="0" rtlCol="0">
            <a:spAutoFit/>
          </a:bodyPr>
          <a:lstStyle/>
          <a:p>
            <a:pPr marL="12700">
              <a:lnSpc>
                <a:spcPct val="100000"/>
              </a:lnSpc>
              <a:spcBef>
                <a:spcPts val="100"/>
              </a:spcBef>
            </a:pPr>
            <a:r>
              <a:rPr lang="en-US" b="1" dirty="0" err="1">
                <a:solidFill>
                  <a:srgbClr val="00AF50"/>
                </a:solidFill>
                <a:latin typeface="Times New Roman"/>
                <a:cs typeface="Times New Roman"/>
              </a:rPr>
              <a:t>Tạo</a:t>
            </a:r>
            <a:r>
              <a:rPr lang="en-US" b="1" dirty="0">
                <a:solidFill>
                  <a:srgbClr val="00AF50"/>
                </a:solidFill>
                <a:latin typeface="Times New Roman"/>
                <a:cs typeface="Times New Roman"/>
              </a:rPr>
              <a:t> </a:t>
            </a:r>
            <a:r>
              <a:rPr lang="en-US" b="1" dirty="0" err="1">
                <a:solidFill>
                  <a:srgbClr val="00AF50"/>
                </a:solidFill>
                <a:latin typeface="Times New Roman"/>
                <a:cs typeface="Times New Roman"/>
              </a:rPr>
              <a:t>một</a:t>
            </a:r>
            <a:r>
              <a:rPr lang="en-US" b="1" dirty="0">
                <a:solidFill>
                  <a:srgbClr val="00AF50"/>
                </a:solidFill>
                <a:latin typeface="Times New Roman"/>
                <a:cs typeface="Times New Roman"/>
              </a:rPr>
              <a:t> issue </a:t>
            </a:r>
            <a:r>
              <a:rPr lang="en-US" b="1" dirty="0" err="1">
                <a:solidFill>
                  <a:srgbClr val="00AF50"/>
                </a:solidFill>
                <a:latin typeface="Times New Roman"/>
                <a:cs typeface="Times New Roman"/>
              </a:rPr>
              <a:t>trong</a:t>
            </a:r>
            <a:r>
              <a:rPr lang="en-US" b="1" dirty="0">
                <a:solidFill>
                  <a:srgbClr val="00AF50"/>
                </a:solidFill>
                <a:latin typeface="Times New Roman"/>
                <a:cs typeface="Times New Roman"/>
              </a:rPr>
              <a:t> Jira</a:t>
            </a:r>
            <a:endParaRPr lang="en-US" sz="1800" dirty="0">
              <a:latin typeface="Times New Roman"/>
              <a:cs typeface="Times New Roman"/>
            </a:endParaRPr>
          </a:p>
        </p:txBody>
      </p:sp>
      <p:sp>
        <p:nvSpPr>
          <p:cNvPr id="21" name="object 11">
            <a:extLst>
              <a:ext uri="{FF2B5EF4-FFF2-40B4-BE49-F238E27FC236}">
                <a16:creationId xmlns:a16="http://schemas.microsoft.com/office/drawing/2014/main" id="{BF17DF6A-3FFE-4A56-AFF6-9C72CFC9B6FB}"/>
              </a:ext>
            </a:extLst>
          </p:cNvPr>
          <p:cNvSpPr/>
          <p:nvPr/>
        </p:nvSpPr>
        <p:spPr>
          <a:xfrm>
            <a:off x="11266505" y="1598946"/>
            <a:ext cx="685800" cy="685800"/>
          </a:xfrm>
          <a:custGeom>
            <a:avLst/>
            <a:gdLst/>
            <a:ahLst/>
            <a:cxnLst/>
            <a:rect l="l" t="t" r="r" b="b"/>
            <a:pathLst>
              <a:path w="685800" h="685800">
                <a:moveTo>
                  <a:pt x="342900" y="0"/>
                </a:moveTo>
                <a:lnTo>
                  <a:pt x="0" y="342900"/>
                </a:lnTo>
                <a:lnTo>
                  <a:pt x="342900" y="685800"/>
                </a:lnTo>
                <a:lnTo>
                  <a:pt x="685800" y="342900"/>
                </a:lnTo>
                <a:lnTo>
                  <a:pt x="342900" y="0"/>
                </a:lnTo>
                <a:close/>
              </a:path>
            </a:pathLst>
          </a:custGeom>
          <a:solidFill>
            <a:srgbClr val="7030A0"/>
          </a:solidFill>
        </p:spPr>
        <p:txBody>
          <a:bodyPr wrap="square" lIns="0" tIns="0" rIns="0" bIns="0" rtlCol="0"/>
          <a:lstStyle/>
          <a:p>
            <a:endParaRPr/>
          </a:p>
        </p:txBody>
      </p:sp>
      <p:sp>
        <p:nvSpPr>
          <p:cNvPr id="22" name="object 12">
            <a:extLst>
              <a:ext uri="{FF2B5EF4-FFF2-40B4-BE49-F238E27FC236}">
                <a16:creationId xmlns:a16="http://schemas.microsoft.com/office/drawing/2014/main" id="{9230816E-A12C-4369-BA11-B8004536442C}"/>
              </a:ext>
            </a:extLst>
          </p:cNvPr>
          <p:cNvSpPr/>
          <p:nvPr/>
        </p:nvSpPr>
        <p:spPr>
          <a:xfrm>
            <a:off x="11266505" y="1568020"/>
            <a:ext cx="685800" cy="685800"/>
          </a:xfrm>
          <a:custGeom>
            <a:avLst/>
            <a:gdLst/>
            <a:ahLst/>
            <a:cxnLst/>
            <a:rect l="l" t="t" r="r" b="b"/>
            <a:pathLst>
              <a:path w="685800" h="685800">
                <a:moveTo>
                  <a:pt x="0" y="342900"/>
                </a:moveTo>
                <a:lnTo>
                  <a:pt x="342900" y="0"/>
                </a:lnTo>
                <a:lnTo>
                  <a:pt x="685800" y="342900"/>
                </a:lnTo>
                <a:lnTo>
                  <a:pt x="342900" y="685800"/>
                </a:lnTo>
                <a:lnTo>
                  <a:pt x="0" y="342900"/>
                </a:lnTo>
                <a:close/>
              </a:path>
            </a:pathLst>
          </a:custGeom>
          <a:ln w="25908">
            <a:solidFill>
              <a:srgbClr val="FFFFFF"/>
            </a:solidFill>
          </a:ln>
        </p:spPr>
        <p:txBody>
          <a:bodyPr wrap="square" lIns="0" tIns="0" rIns="0" bIns="0" rtlCol="0"/>
          <a:lstStyle/>
          <a:p>
            <a:endParaRPr/>
          </a:p>
        </p:txBody>
      </p:sp>
      <p:sp>
        <p:nvSpPr>
          <p:cNvPr id="15" name="TextBox 14">
            <a:extLst>
              <a:ext uri="{FF2B5EF4-FFF2-40B4-BE49-F238E27FC236}">
                <a16:creationId xmlns:a16="http://schemas.microsoft.com/office/drawing/2014/main" id="{93660378-BC98-4F35-852F-7762AEE12756}"/>
              </a:ext>
            </a:extLst>
          </p:cNvPr>
          <p:cNvSpPr txBox="1"/>
          <p:nvPr/>
        </p:nvSpPr>
        <p:spPr>
          <a:xfrm>
            <a:off x="548054" y="2053913"/>
            <a:ext cx="6160476" cy="461665"/>
          </a:xfrm>
          <a:prstGeom prst="rect">
            <a:avLst/>
          </a:prstGeom>
          <a:noFill/>
        </p:spPr>
        <p:txBody>
          <a:bodyPr wrap="square">
            <a:spAutoFit/>
          </a:bodyPr>
          <a:lstStyle/>
          <a:p>
            <a:pPr marL="342900" indent="-342900">
              <a:buFont typeface="Wingdings" panose="05000000000000000000" pitchFamily="2" charset="2"/>
              <a:buChar char="v"/>
            </a:pPr>
            <a:r>
              <a:rPr lang="en-US" sz="2400" b="1" spc="-5" dirty="0">
                <a:solidFill>
                  <a:srgbClr val="FF0000"/>
                </a:solidFill>
                <a:latin typeface="Arial"/>
                <a:cs typeface="Arial"/>
              </a:rPr>
              <a:t>Issue Type</a:t>
            </a:r>
          </a:p>
        </p:txBody>
      </p:sp>
      <p:sp>
        <p:nvSpPr>
          <p:cNvPr id="17" name="TextBox 16">
            <a:extLst>
              <a:ext uri="{FF2B5EF4-FFF2-40B4-BE49-F238E27FC236}">
                <a16:creationId xmlns:a16="http://schemas.microsoft.com/office/drawing/2014/main" id="{B0D4DFD9-C333-4ECB-973D-7275EEC0743D}"/>
              </a:ext>
            </a:extLst>
          </p:cNvPr>
          <p:cNvSpPr txBox="1"/>
          <p:nvPr/>
        </p:nvSpPr>
        <p:spPr>
          <a:xfrm>
            <a:off x="864577" y="2515578"/>
            <a:ext cx="10401928" cy="3046988"/>
          </a:xfrm>
          <a:prstGeom prst="rect">
            <a:avLst/>
          </a:prstGeom>
          <a:noFill/>
        </p:spPr>
        <p:txBody>
          <a:bodyPr wrap="square">
            <a:spAutoFit/>
          </a:bodyPr>
          <a:lstStyle/>
          <a:p>
            <a:r>
              <a:rPr lang="en-US" sz="2400" spc="-5" dirty="0" err="1">
                <a:solidFill>
                  <a:srgbClr val="001F5F"/>
                </a:solidFill>
                <a:latin typeface="Arial"/>
                <a:cs typeface="Arial"/>
              </a:rPr>
              <a:t>Những</a:t>
            </a:r>
            <a:r>
              <a:rPr lang="en-US" sz="2400" spc="-5" dirty="0">
                <a:solidFill>
                  <a:srgbClr val="001F5F"/>
                </a:solidFill>
                <a:latin typeface="Arial"/>
                <a:cs typeface="Arial"/>
              </a:rPr>
              <a:t> </a:t>
            </a:r>
            <a:r>
              <a:rPr lang="en-US" sz="2400" spc="-5" dirty="0" err="1">
                <a:solidFill>
                  <a:srgbClr val="001F5F"/>
                </a:solidFill>
                <a:latin typeface="Arial"/>
                <a:cs typeface="Arial"/>
              </a:rPr>
              <a:t>mục</a:t>
            </a:r>
            <a:r>
              <a:rPr lang="en-US" sz="2400" spc="-5" dirty="0">
                <a:solidFill>
                  <a:srgbClr val="001F5F"/>
                </a:solidFill>
                <a:latin typeface="Arial"/>
                <a:cs typeface="Arial"/>
              </a:rPr>
              <a:t>: Bug, new feature, task, improvement </a:t>
            </a:r>
            <a:r>
              <a:rPr lang="en-US" sz="2400" spc="-5" dirty="0" err="1">
                <a:solidFill>
                  <a:srgbClr val="001F5F"/>
                </a:solidFill>
                <a:latin typeface="Arial"/>
                <a:cs typeface="Arial"/>
              </a:rPr>
              <a:t>là</a:t>
            </a:r>
            <a:r>
              <a:rPr lang="en-US" sz="2400" spc="-5" dirty="0">
                <a:solidFill>
                  <a:srgbClr val="001F5F"/>
                </a:solidFill>
                <a:latin typeface="Arial"/>
                <a:cs typeface="Arial"/>
              </a:rPr>
              <a:t> </a:t>
            </a:r>
            <a:r>
              <a:rPr lang="en-US" sz="2400" spc="-5" dirty="0" err="1">
                <a:solidFill>
                  <a:srgbClr val="001F5F"/>
                </a:solidFill>
                <a:latin typeface="Arial"/>
                <a:cs typeface="Arial"/>
              </a:rPr>
              <a:t>chính</a:t>
            </a:r>
            <a:r>
              <a:rPr lang="en-US" sz="2400" spc="-5" dirty="0">
                <a:solidFill>
                  <a:srgbClr val="001F5F"/>
                </a:solidFill>
                <a:latin typeface="Arial"/>
                <a:cs typeface="Arial"/>
              </a:rPr>
              <a:t> </a:t>
            </a:r>
            <a:r>
              <a:rPr lang="en-US" sz="2400" spc="-5" dirty="0" err="1">
                <a:solidFill>
                  <a:srgbClr val="001F5F"/>
                </a:solidFill>
                <a:latin typeface="Arial"/>
                <a:cs typeface="Arial"/>
              </a:rPr>
              <a:t>xác</a:t>
            </a:r>
            <a:r>
              <a:rPr lang="en-US" sz="2400" spc="-5" dirty="0">
                <a:solidFill>
                  <a:srgbClr val="001F5F"/>
                </a:solidFill>
                <a:latin typeface="Arial"/>
                <a:cs typeface="Arial"/>
              </a:rPr>
              <a:t> </a:t>
            </a:r>
            <a:r>
              <a:rPr lang="en-US" sz="2400" spc="-5" dirty="0" err="1">
                <a:solidFill>
                  <a:srgbClr val="001F5F"/>
                </a:solidFill>
                <a:latin typeface="Arial"/>
                <a:cs typeface="Arial"/>
              </a:rPr>
              <a:t>những</a:t>
            </a:r>
            <a:r>
              <a:rPr lang="en-US" sz="2400" spc="-5" dirty="0">
                <a:solidFill>
                  <a:srgbClr val="001F5F"/>
                </a:solidFill>
                <a:latin typeface="Arial"/>
                <a:cs typeface="Arial"/>
              </a:rPr>
              <a:t> </a:t>
            </a:r>
            <a:r>
              <a:rPr lang="en-US" sz="2400" spc="-5" dirty="0" err="1">
                <a:solidFill>
                  <a:srgbClr val="001F5F"/>
                </a:solidFill>
                <a:latin typeface="Arial"/>
                <a:cs typeface="Arial"/>
              </a:rPr>
              <a:t>tên</a:t>
            </a:r>
            <a:r>
              <a:rPr lang="en-US" sz="2400" spc="-5" dirty="0">
                <a:solidFill>
                  <a:srgbClr val="001F5F"/>
                </a:solidFill>
                <a:latin typeface="Arial"/>
                <a:cs typeface="Arial"/>
              </a:rPr>
              <a:t> </a:t>
            </a:r>
            <a:r>
              <a:rPr lang="en-US" sz="2400" spc="-5" dirty="0" err="1">
                <a:solidFill>
                  <a:srgbClr val="001F5F"/>
                </a:solidFill>
                <a:latin typeface="Arial"/>
                <a:cs typeface="Arial"/>
              </a:rPr>
              <a:t>mà</a:t>
            </a:r>
            <a:r>
              <a:rPr lang="en-US" sz="2400" spc="-5" dirty="0">
                <a:solidFill>
                  <a:srgbClr val="001F5F"/>
                </a:solidFill>
                <a:latin typeface="Arial"/>
                <a:cs typeface="Arial"/>
              </a:rPr>
              <a:t> </a:t>
            </a:r>
            <a:r>
              <a:rPr lang="en-US" sz="2400" spc="-5" dirty="0" err="1">
                <a:solidFill>
                  <a:srgbClr val="001F5F"/>
                </a:solidFill>
                <a:latin typeface="Arial"/>
                <a:cs typeface="Arial"/>
              </a:rPr>
              <a:t>nó</a:t>
            </a:r>
            <a:r>
              <a:rPr lang="en-US" sz="2400" spc="-5" dirty="0">
                <a:solidFill>
                  <a:srgbClr val="001F5F"/>
                </a:solidFill>
                <a:latin typeface="Arial"/>
                <a:cs typeface="Arial"/>
              </a:rPr>
              <a:t> bao </a:t>
            </a:r>
            <a:r>
              <a:rPr lang="en-US" sz="2400" spc="-5" dirty="0" err="1">
                <a:solidFill>
                  <a:srgbClr val="001F5F"/>
                </a:solidFill>
                <a:latin typeface="Arial"/>
                <a:cs typeface="Arial"/>
              </a:rPr>
              <a:t>hàm</a:t>
            </a:r>
            <a:endParaRPr lang="en-US" sz="2400" spc="-5" dirty="0">
              <a:solidFill>
                <a:srgbClr val="001F5F"/>
              </a:solidFill>
              <a:latin typeface="Arial"/>
              <a:cs typeface="Arial"/>
            </a:endParaRPr>
          </a:p>
          <a:p>
            <a:r>
              <a:rPr lang="vi-VN" sz="2400" spc="-5" dirty="0">
                <a:solidFill>
                  <a:srgbClr val="001F5F"/>
                </a:solidFill>
                <a:latin typeface="Arial"/>
                <a:cs typeface="Arial"/>
              </a:rPr>
              <a:t>Epic và St</a:t>
            </a:r>
            <a:r>
              <a:rPr lang="en-US" sz="2400" spc="-5" dirty="0">
                <a:solidFill>
                  <a:srgbClr val="001F5F"/>
                </a:solidFill>
                <a:latin typeface="Arial"/>
                <a:cs typeface="Arial"/>
              </a:rPr>
              <a:t>o</a:t>
            </a:r>
            <a:r>
              <a:rPr lang="vi-VN" sz="2400" spc="-5" dirty="0">
                <a:solidFill>
                  <a:srgbClr val="001F5F"/>
                </a:solidFill>
                <a:latin typeface="Arial"/>
                <a:cs typeface="Arial"/>
              </a:rPr>
              <a:t>ry là liên quan nhiều hơn tới các dự án Agile. St</a:t>
            </a:r>
            <a:r>
              <a:rPr lang="en-US" sz="2400" spc="-5" dirty="0">
                <a:solidFill>
                  <a:srgbClr val="001F5F"/>
                </a:solidFill>
                <a:latin typeface="Arial"/>
                <a:cs typeface="Arial"/>
              </a:rPr>
              <a:t>o</a:t>
            </a:r>
            <a:r>
              <a:rPr lang="vi-VN" sz="2400" spc="-5" dirty="0">
                <a:solidFill>
                  <a:srgbClr val="001F5F"/>
                </a:solidFill>
                <a:latin typeface="Arial"/>
                <a:cs typeface="Arial"/>
              </a:rPr>
              <a:t>ry thì là yêu cầu trông Agile mà cần được the</a:t>
            </a:r>
            <a:r>
              <a:rPr lang="en-US" sz="2400" spc="-5" dirty="0">
                <a:solidFill>
                  <a:srgbClr val="001F5F"/>
                </a:solidFill>
                <a:latin typeface="Arial"/>
                <a:cs typeface="Arial"/>
              </a:rPr>
              <a:t>o</a:t>
            </a:r>
            <a:r>
              <a:rPr lang="vi-VN" sz="2400" spc="-5" dirty="0">
                <a:solidFill>
                  <a:srgbClr val="001F5F"/>
                </a:solidFill>
                <a:latin typeface="Arial"/>
                <a:cs typeface="Arial"/>
              </a:rPr>
              <a:t> dõi từ khi bắt đầu tới kết thúc. Epic thì là một nhóm của các St</a:t>
            </a:r>
            <a:r>
              <a:rPr lang="en-US" sz="2400" spc="-5" dirty="0">
                <a:solidFill>
                  <a:srgbClr val="001F5F"/>
                </a:solidFill>
                <a:latin typeface="Arial"/>
                <a:cs typeface="Arial"/>
              </a:rPr>
              <a:t>o</a:t>
            </a:r>
            <a:r>
              <a:rPr lang="vi-VN" sz="2400" spc="-5" dirty="0">
                <a:solidFill>
                  <a:srgbClr val="001F5F"/>
                </a:solidFill>
                <a:latin typeface="Arial"/>
                <a:cs typeface="Arial"/>
              </a:rPr>
              <a:t>ry</a:t>
            </a:r>
            <a:endParaRPr lang="en-US" sz="2400" spc="-5" dirty="0">
              <a:solidFill>
                <a:srgbClr val="001F5F"/>
              </a:solidFill>
              <a:latin typeface="Arial"/>
              <a:cs typeface="Arial"/>
            </a:endParaRPr>
          </a:p>
          <a:p>
            <a:r>
              <a:rPr lang="en-US" sz="2400" spc="-5" dirty="0" err="1">
                <a:solidFill>
                  <a:srgbClr val="001F5F"/>
                </a:solidFill>
                <a:latin typeface="Arial"/>
                <a:cs typeface="Arial"/>
              </a:rPr>
              <a:t>Hoặc</a:t>
            </a:r>
            <a:r>
              <a:rPr lang="en-US" sz="2400" spc="-5" dirty="0">
                <a:solidFill>
                  <a:srgbClr val="001F5F"/>
                </a:solidFill>
                <a:latin typeface="Arial"/>
                <a:cs typeface="Arial"/>
              </a:rPr>
              <a:t> </a:t>
            </a:r>
            <a:r>
              <a:rPr lang="en-US" sz="2400" spc="-5" dirty="0" err="1">
                <a:solidFill>
                  <a:srgbClr val="001F5F"/>
                </a:solidFill>
                <a:latin typeface="Arial"/>
                <a:cs typeface="Arial"/>
              </a:rPr>
              <a:t>có</a:t>
            </a:r>
            <a:r>
              <a:rPr lang="en-US" sz="2400" spc="-5" dirty="0">
                <a:solidFill>
                  <a:srgbClr val="001F5F"/>
                </a:solidFill>
                <a:latin typeface="Arial"/>
                <a:cs typeface="Arial"/>
              </a:rPr>
              <a:t> </a:t>
            </a:r>
            <a:r>
              <a:rPr lang="en-US" sz="2400" spc="-5" dirty="0" err="1">
                <a:solidFill>
                  <a:srgbClr val="001F5F"/>
                </a:solidFill>
                <a:latin typeface="Arial"/>
                <a:cs typeface="Arial"/>
              </a:rPr>
              <a:t>thể</a:t>
            </a:r>
            <a:r>
              <a:rPr lang="en-US" sz="2400" spc="-5" dirty="0">
                <a:solidFill>
                  <a:srgbClr val="001F5F"/>
                </a:solidFill>
                <a:latin typeface="Arial"/>
                <a:cs typeface="Arial"/>
              </a:rPr>
              <a:t> </a:t>
            </a:r>
            <a:r>
              <a:rPr lang="en-US" sz="2400" spc="-5" dirty="0" err="1">
                <a:solidFill>
                  <a:srgbClr val="001F5F"/>
                </a:solidFill>
                <a:latin typeface="Arial"/>
                <a:cs typeface="Arial"/>
              </a:rPr>
              <a:t>hiểu</a:t>
            </a:r>
            <a:endParaRPr lang="en-US" sz="2400" spc="-5" dirty="0">
              <a:solidFill>
                <a:srgbClr val="001F5F"/>
              </a:solidFill>
              <a:latin typeface="Arial"/>
              <a:cs typeface="Arial"/>
            </a:endParaRPr>
          </a:p>
          <a:p>
            <a:r>
              <a:rPr lang="en-US" sz="2400" spc="-5" dirty="0">
                <a:solidFill>
                  <a:srgbClr val="001F5F"/>
                </a:solidFill>
                <a:latin typeface="Arial"/>
                <a:cs typeface="Arial"/>
              </a:rPr>
              <a:t>Epic </a:t>
            </a:r>
            <a:r>
              <a:rPr lang="en-US" sz="2400" spc="-5" dirty="0" err="1">
                <a:solidFill>
                  <a:srgbClr val="001F5F"/>
                </a:solidFill>
                <a:latin typeface="Arial"/>
                <a:cs typeface="Arial"/>
              </a:rPr>
              <a:t>là</a:t>
            </a:r>
            <a:r>
              <a:rPr lang="en-US" sz="2400" spc="-5" dirty="0">
                <a:solidFill>
                  <a:srgbClr val="001F5F"/>
                </a:solidFill>
                <a:latin typeface="Arial"/>
                <a:cs typeface="Arial"/>
              </a:rPr>
              <a:t> </a:t>
            </a:r>
            <a:r>
              <a:rPr lang="en-US" sz="2400" spc="-5" dirty="0" err="1">
                <a:solidFill>
                  <a:srgbClr val="001F5F"/>
                </a:solidFill>
                <a:latin typeface="Arial"/>
                <a:cs typeface="Arial"/>
              </a:rPr>
              <a:t>những</a:t>
            </a:r>
            <a:r>
              <a:rPr lang="en-US" sz="2400" spc="-5" dirty="0">
                <a:solidFill>
                  <a:srgbClr val="001F5F"/>
                </a:solidFill>
                <a:latin typeface="Arial"/>
                <a:cs typeface="Arial"/>
              </a:rPr>
              <a:t> </a:t>
            </a:r>
            <a:r>
              <a:rPr lang="en-US" sz="2400" spc="-5" dirty="0" err="1">
                <a:solidFill>
                  <a:srgbClr val="001F5F"/>
                </a:solidFill>
                <a:latin typeface="Arial"/>
                <a:cs typeface="Arial"/>
              </a:rPr>
              <a:t>yêu</a:t>
            </a:r>
            <a:r>
              <a:rPr lang="en-US" sz="2400" spc="-5" dirty="0">
                <a:solidFill>
                  <a:srgbClr val="001F5F"/>
                </a:solidFill>
                <a:latin typeface="Arial"/>
                <a:cs typeface="Arial"/>
              </a:rPr>
              <a:t> </a:t>
            </a:r>
            <a:r>
              <a:rPr lang="en-US" sz="2400" spc="-5" dirty="0" err="1">
                <a:solidFill>
                  <a:srgbClr val="001F5F"/>
                </a:solidFill>
                <a:latin typeface="Arial"/>
                <a:cs typeface="Arial"/>
              </a:rPr>
              <a:t>cầu</a:t>
            </a:r>
            <a:r>
              <a:rPr lang="en-US" sz="2400" spc="-5" dirty="0">
                <a:solidFill>
                  <a:srgbClr val="001F5F"/>
                </a:solidFill>
                <a:latin typeface="Arial"/>
                <a:cs typeface="Arial"/>
              </a:rPr>
              <a:t> </a:t>
            </a:r>
            <a:r>
              <a:rPr lang="en-US" sz="2400" spc="-5" dirty="0" err="1">
                <a:solidFill>
                  <a:srgbClr val="001F5F"/>
                </a:solidFill>
                <a:latin typeface="Arial"/>
                <a:cs typeface="Arial"/>
              </a:rPr>
              <a:t>của</a:t>
            </a:r>
            <a:r>
              <a:rPr lang="en-US" sz="2400" spc="-5" dirty="0">
                <a:solidFill>
                  <a:srgbClr val="001F5F"/>
                </a:solidFill>
                <a:latin typeface="Arial"/>
                <a:cs typeface="Arial"/>
              </a:rPr>
              <a:t> </a:t>
            </a:r>
            <a:r>
              <a:rPr lang="en-US" sz="2400" spc="-5" dirty="0" err="1">
                <a:solidFill>
                  <a:srgbClr val="001F5F"/>
                </a:solidFill>
                <a:latin typeface="Arial"/>
                <a:cs typeface="Arial"/>
              </a:rPr>
              <a:t>khác</a:t>
            </a:r>
            <a:r>
              <a:rPr lang="en-US" sz="2400" spc="-5" dirty="0">
                <a:solidFill>
                  <a:srgbClr val="001F5F"/>
                </a:solidFill>
                <a:latin typeface="Arial"/>
                <a:cs typeface="Arial"/>
              </a:rPr>
              <a:t> hang </a:t>
            </a:r>
            <a:r>
              <a:rPr lang="en-US" sz="2400" spc="-5" dirty="0" err="1">
                <a:solidFill>
                  <a:srgbClr val="001F5F"/>
                </a:solidFill>
                <a:latin typeface="Arial"/>
                <a:cs typeface="Arial"/>
              </a:rPr>
              <a:t>mà</a:t>
            </a:r>
            <a:r>
              <a:rPr lang="en-US" sz="2400" spc="-5" dirty="0">
                <a:solidFill>
                  <a:srgbClr val="001F5F"/>
                </a:solidFill>
                <a:latin typeface="Arial"/>
                <a:cs typeface="Arial"/>
              </a:rPr>
              <a:t> </a:t>
            </a:r>
            <a:r>
              <a:rPr lang="en-US" sz="2400" spc="-5" dirty="0" err="1">
                <a:solidFill>
                  <a:srgbClr val="001F5F"/>
                </a:solidFill>
                <a:latin typeface="Arial"/>
                <a:cs typeface="Arial"/>
              </a:rPr>
              <a:t>chưa</a:t>
            </a:r>
            <a:r>
              <a:rPr lang="en-US" sz="2400" spc="-5" dirty="0">
                <a:solidFill>
                  <a:srgbClr val="001F5F"/>
                </a:solidFill>
                <a:latin typeface="Arial"/>
                <a:cs typeface="Arial"/>
              </a:rPr>
              <a:t> </a:t>
            </a:r>
            <a:r>
              <a:rPr lang="en-US" sz="2400" spc="-5" dirty="0" err="1">
                <a:solidFill>
                  <a:srgbClr val="001F5F"/>
                </a:solidFill>
                <a:latin typeface="Arial"/>
                <a:cs typeface="Arial"/>
              </a:rPr>
              <a:t>được</a:t>
            </a:r>
            <a:r>
              <a:rPr lang="en-US" sz="2400" spc="-5" dirty="0">
                <a:solidFill>
                  <a:srgbClr val="001F5F"/>
                </a:solidFill>
                <a:latin typeface="Arial"/>
                <a:cs typeface="Arial"/>
              </a:rPr>
              <a:t> </a:t>
            </a:r>
            <a:r>
              <a:rPr lang="en-US" sz="2400" spc="-5" dirty="0" err="1">
                <a:solidFill>
                  <a:srgbClr val="001F5F"/>
                </a:solidFill>
                <a:latin typeface="Arial"/>
                <a:cs typeface="Arial"/>
              </a:rPr>
              <a:t>làm</a:t>
            </a:r>
            <a:r>
              <a:rPr lang="en-US" sz="2400" spc="-5" dirty="0">
                <a:solidFill>
                  <a:srgbClr val="001F5F"/>
                </a:solidFill>
                <a:latin typeface="Arial"/>
                <a:cs typeface="Arial"/>
              </a:rPr>
              <a:t> </a:t>
            </a:r>
            <a:r>
              <a:rPr lang="en-US" sz="2400" spc="-5" dirty="0" err="1">
                <a:solidFill>
                  <a:srgbClr val="001F5F"/>
                </a:solidFill>
                <a:latin typeface="Arial"/>
                <a:cs typeface="Arial"/>
              </a:rPr>
              <a:t>rõ</a:t>
            </a:r>
            <a:r>
              <a:rPr lang="en-US" sz="2400" spc="-5" dirty="0">
                <a:solidFill>
                  <a:srgbClr val="001F5F"/>
                </a:solidFill>
                <a:latin typeface="Arial"/>
                <a:cs typeface="Arial"/>
              </a:rPr>
              <a:t>. </a:t>
            </a:r>
            <a:br>
              <a:rPr lang="en-US" sz="2400" spc="-5" dirty="0">
                <a:solidFill>
                  <a:srgbClr val="001F5F"/>
                </a:solidFill>
                <a:latin typeface="Arial"/>
                <a:cs typeface="Arial"/>
              </a:rPr>
            </a:br>
            <a:r>
              <a:rPr lang="en-US" sz="2400" spc="-5" dirty="0">
                <a:solidFill>
                  <a:srgbClr val="001F5F"/>
                </a:solidFill>
                <a:latin typeface="Arial"/>
                <a:cs typeface="Arial"/>
              </a:rPr>
              <a:t>Story </a:t>
            </a:r>
            <a:r>
              <a:rPr lang="en-US" sz="2400" spc="-5" dirty="0" err="1">
                <a:solidFill>
                  <a:srgbClr val="001F5F"/>
                </a:solidFill>
                <a:latin typeface="Arial"/>
                <a:cs typeface="Arial"/>
              </a:rPr>
              <a:t>là</a:t>
            </a:r>
            <a:r>
              <a:rPr lang="en-US" sz="2400" spc="-5" dirty="0">
                <a:solidFill>
                  <a:srgbClr val="001F5F"/>
                </a:solidFill>
                <a:latin typeface="Arial"/>
                <a:cs typeface="Arial"/>
              </a:rPr>
              <a:t> </a:t>
            </a:r>
            <a:r>
              <a:rPr lang="en-US" sz="2400" spc="-5" dirty="0" err="1">
                <a:solidFill>
                  <a:srgbClr val="001F5F"/>
                </a:solidFill>
                <a:latin typeface="Arial"/>
                <a:cs typeface="Arial"/>
              </a:rPr>
              <a:t>những</a:t>
            </a:r>
            <a:r>
              <a:rPr lang="en-US" sz="2400" spc="-5" dirty="0">
                <a:solidFill>
                  <a:srgbClr val="001F5F"/>
                </a:solidFill>
                <a:latin typeface="Arial"/>
                <a:cs typeface="Arial"/>
              </a:rPr>
              <a:t> epic </a:t>
            </a:r>
            <a:r>
              <a:rPr lang="en-US" sz="2400" spc="-5" dirty="0" err="1">
                <a:solidFill>
                  <a:srgbClr val="001F5F"/>
                </a:solidFill>
                <a:latin typeface="Arial"/>
                <a:cs typeface="Arial"/>
              </a:rPr>
              <a:t>đã</a:t>
            </a:r>
            <a:r>
              <a:rPr lang="en-US" sz="2400" spc="-5" dirty="0">
                <a:solidFill>
                  <a:srgbClr val="001F5F"/>
                </a:solidFill>
                <a:latin typeface="Arial"/>
                <a:cs typeface="Arial"/>
              </a:rPr>
              <a:t> </a:t>
            </a:r>
            <a:r>
              <a:rPr lang="en-US" sz="2400" spc="-5" dirty="0" err="1">
                <a:solidFill>
                  <a:srgbClr val="001F5F"/>
                </a:solidFill>
                <a:latin typeface="Arial"/>
                <a:cs typeface="Arial"/>
              </a:rPr>
              <a:t>được</a:t>
            </a:r>
            <a:r>
              <a:rPr lang="en-US" sz="2400" spc="-5" dirty="0">
                <a:solidFill>
                  <a:srgbClr val="001F5F"/>
                </a:solidFill>
                <a:latin typeface="Arial"/>
                <a:cs typeface="Arial"/>
              </a:rPr>
              <a:t> </a:t>
            </a:r>
            <a:r>
              <a:rPr lang="en-US" sz="2400" spc="-5" dirty="0" err="1">
                <a:solidFill>
                  <a:srgbClr val="001F5F"/>
                </a:solidFill>
                <a:latin typeface="Arial"/>
                <a:cs typeface="Arial"/>
              </a:rPr>
              <a:t>làm</a:t>
            </a:r>
            <a:r>
              <a:rPr lang="en-US" sz="2400" spc="-5" dirty="0">
                <a:solidFill>
                  <a:srgbClr val="001F5F"/>
                </a:solidFill>
                <a:latin typeface="Arial"/>
                <a:cs typeface="Arial"/>
              </a:rPr>
              <a:t> </a:t>
            </a:r>
            <a:r>
              <a:rPr lang="en-US" sz="2400" spc="-5" dirty="0" err="1">
                <a:solidFill>
                  <a:srgbClr val="001F5F"/>
                </a:solidFill>
                <a:latin typeface="Arial"/>
                <a:cs typeface="Arial"/>
              </a:rPr>
              <a:t>rõ</a:t>
            </a:r>
            <a:r>
              <a:rPr lang="en-US" sz="2400" spc="-5" dirty="0">
                <a:solidFill>
                  <a:srgbClr val="001F5F"/>
                </a:solidFill>
                <a:latin typeface="Arial"/>
                <a:cs typeface="Arial"/>
              </a:rPr>
              <a:t> </a:t>
            </a:r>
            <a:r>
              <a:rPr lang="en-US" sz="2400" spc="-5" dirty="0" err="1">
                <a:solidFill>
                  <a:srgbClr val="001F5F"/>
                </a:solidFill>
                <a:latin typeface="Arial"/>
                <a:cs typeface="Arial"/>
              </a:rPr>
              <a:t>và</a:t>
            </a:r>
            <a:r>
              <a:rPr lang="en-US" sz="2400" spc="-5" dirty="0">
                <a:solidFill>
                  <a:srgbClr val="001F5F"/>
                </a:solidFill>
                <a:latin typeface="Arial"/>
                <a:cs typeface="Arial"/>
              </a:rPr>
              <a:t> </a:t>
            </a:r>
            <a:r>
              <a:rPr lang="en-US" sz="2400" spc="-5" dirty="0" err="1">
                <a:solidFill>
                  <a:srgbClr val="001F5F"/>
                </a:solidFill>
                <a:latin typeface="Arial"/>
                <a:cs typeface="Arial"/>
              </a:rPr>
              <a:t>có</a:t>
            </a:r>
            <a:r>
              <a:rPr lang="en-US" sz="2400" spc="-5" dirty="0">
                <a:solidFill>
                  <a:srgbClr val="001F5F"/>
                </a:solidFill>
                <a:latin typeface="Arial"/>
                <a:cs typeface="Arial"/>
              </a:rPr>
              <a:t> </a:t>
            </a:r>
            <a:r>
              <a:rPr lang="en-US" sz="2400" spc="-5" dirty="0" err="1">
                <a:solidFill>
                  <a:srgbClr val="001F5F"/>
                </a:solidFill>
                <a:latin typeface="Arial"/>
                <a:cs typeface="Arial"/>
              </a:rPr>
              <a:t>thể</a:t>
            </a:r>
            <a:r>
              <a:rPr lang="en-US" sz="2400" spc="-5" dirty="0">
                <a:solidFill>
                  <a:srgbClr val="001F5F"/>
                </a:solidFill>
                <a:latin typeface="Arial"/>
                <a:cs typeface="Arial"/>
              </a:rPr>
              <a:t> </a:t>
            </a:r>
            <a:r>
              <a:rPr lang="en-US" sz="2400" spc="-5" dirty="0" err="1">
                <a:solidFill>
                  <a:srgbClr val="001F5F"/>
                </a:solidFill>
                <a:latin typeface="Arial"/>
                <a:cs typeface="Arial"/>
              </a:rPr>
              <a:t>tạo</a:t>
            </a:r>
            <a:r>
              <a:rPr lang="en-US" sz="2400" spc="-5" dirty="0">
                <a:solidFill>
                  <a:srgbClr val="001F5F"/>
                </a:solidFill>
                <a:latin typeface="Arial"/>
                <a:cs typeface="Arial"/>
              </a:rPr>
              <a:t> task</a:t>
            </a:r>
          </a:p>
        </p:txBody>
      </p:sp>
    </p:spTree>
    <p:extLst>
      <p:ext uri="{BB962C8B-B14F-4D97-AF65-F5344CB8AC3E}">
        <p14:creationId xmlns:p14="http://schemas.microsoft.com/office/powerpoint/2010/main" val="2489393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5AD4-FB92-419D-ACE6-153C02CF8D29}"/>
              </a:ext>
            </a:extLst>
          </p:cNvPr>
          <p:cNvSpPr>
            <a:spLocks noGrp="1"/>
          </p:cNvSpPr>
          <p:nvPr>
            <p:ph type="title"/>
          </p:nvPr>
        </p:nvSpPr>
        <p:spPr>
          <a:xfrm>
            <a:off x="0" y="365125"/>
            <a:ext cx="12192000" cy="989113"/>
          </a:xfrm>
          <a:gradFill>
            <a:gsLst>
              <a:gs pos="97000">
                <a:schemeClr val="accent1">
                  <a:lumMod val="75000"/>
                </a:schemeClr>
              </a:gs>
              <a:gs pos="0">
                <a:schemeClr val="accent1">
                  <a:lumMod val="45000"/>
                  <a:lumOff val="55000"/>
                </a:schemeClr>
              </a:gs>
              <a:gs pos="0">
                <a:schemeClr val="accent1">
                  <a:lumMod val="60000"/>
                  <a:lumOff val="40000"/>
                </a:schemeClr>
              </a:gs>
            </a:gsLst>
            <a:lin ang="5400000" scaled="1"/>
          </a:gradFill>
        </p:spPr>
        <p:txBody>
          <a:bodyPr>
            <a:normAutofit/>
          </a:bodyPr>
          <a:lstStyle/>
          <a:p>
            <a:r>
              <a:rPr lang="en-US" dirty="0"/>
              <a:t> </a:t>
            </a:r>
            <a:r>
              <a:rPr lang="vi-VN" dirty="0">
                <a:solidFill>
                  <a:schemeClr val="bg1"/>
                </a:solidFill>
              </a:rPr>
              <a:t>CHƯƠNG </a:t>
            </a:r>
            <a:r>
              <a:rPr lang="en-US" dirty="0">
                <a:solidFill>
                  <a:schemeClr val="bg1"/>
                </a:solidFill>
              </a:rPr>
              <a:t>4</a:t>
            </a:r>
            <a:r>
              <a:rPr lang="vi-VN" dirty="0">
                <a:solidFill>
                  <a:schemeClr val="bg1"/>
                </a:solidFill>
              </a:rPr>
              <a:t>: </a:t>
            </a:r>
            <a:r>
              <a:rPr lang="en-US" dirty="0" err="1">
                <a:solidFill>
                  <a:schemeClr val="bg1"/>
                </a:solidFill>
              </a:rPr>
              <a:t>Công</a:t>
            </a:r>
            <a:r>
              <a:rPr lang="en-US" dirty="0">
                <a:solidFill>
                  <a:schemeClr val="bg1"/>
                </a:solidFill>
              </a:rPr>
              <a:t> </a:t>
            </a:r>
            <a:r>
              <a:rPr lang="en-US" dirty="0" err="1">
                <a:solidFill>
                  <a:schemeClr val="bg1"/>
                </a:solidFill>
              </a:rPr>
              <a:t>cụ</a:t>
            </a:r>
            <a:r>
              <a:rPr lang="en-US" dirty="0">
                <a:solidFill>
                  <a:schemeClr val="bg1"/>
                </a:solidFill>
              </a:rPr>
              <a:t> </a:t>
            </a:r>
            <a:r>
              <a:rPr lang="en-US" dirty="0" err="1">
                <a:solidFill>
                  <a:schemeClr val="bg1"/>
                </a:solidFill>
              </a:rPr>
              <a:t>quản</a:t>
            </a:r>
            <a:r>
              <a:rPr lang="en-US" dirty="0">
                <a:solidFill>
                  <a:schemeClr val="bg1"/>
                </a:solidFill>
              </a:rPr>
              <a:t> </a:t>
            </a:r>
            <a:r>
              <a:rPr lang="en-US" dirty="0" err="1">
                <a:solidFill>
                  <a:schemeClr val="bg1"/>
                </a:solidFill>
              </a:rPr>
              <a:t>lý</a:t>
            </a:r>
            <a:r>
              <a:rPr lang="en-US" dirty="0">
                <a:solidFill>
                  <a:schemeClr val="bg1"/>
                </a:solidFill>
              </a:rPr>
              <a:t> </a:t>
            </a:r>
            <a:r>
              <a:rPr lang="en-US" dirty="0" err="1">
                <a:solidFill>
                  <a:schemeClr val="bg1"/>
                </a:solidFill>
              </a:rPr>
              <a:t>dự</a:t>
            </a:r>
            <a:r>
              <a:rPr lang="en-US" dirty="0">
                <a:solidFill>
                  <a:schemeClr val="bg1"/>
                </a:solidFill>
              </a:rPr>
              <a:t> </a:t>
            </a:r>
            <a:r>
              <a:rPr lang="en-US" dirty="0" err="1">
                <a:solidFill>
                  <a:schemeClr val="bg1"/>
                </a:solidFill>
              </a:rPr>
              <a:t>án</a:t>
            </a:r>
            <a:r>
              <a:rPr lang="en-US" dirty="0">
                <a:solidFill>
                  <a:schemeClr val="bg1"/>
                </a:solidFill>
              </a:rPr>
              <a:t> </a:t>
            </a:r>
            <a:r>
              <a:rPr lang="en-US" dirty="0" err="1">
                <a:solidFill>
                  <a:schemeClr val="bg1"/>
                </a:solidFill>
              </a:rPr>
              <a:t>phần</a:t>
            </a:r>
            <a:r>
              <a:rPr lang="en-US" dirty="0">
                <a:solidFill>
                  <a:schemeClr val="bg1"/>
                </a:solidFill>
              </a:rPr>
              <a:t> </a:t>
            </a:r>
            <a:r>
              <a:rPr lang="en-US" dirty="0" err="1">
                <a:solidFill>
                  <a:schemeClr val="bg1"/>
                </a:solidFill>
              </a:rPr>
              <a:t>mềm</a:t>
            </a:r>
            <a:endParaRPr lang="en-US" dirty="0">
              <a:solidFill>
                <a:schemeClr val="bg1"/>
              </a:solidFill>
            </a:endParaRPr>
          </a:p>
        </p:txBody>
      </p:sp>
      <p:sp>
        <p:nvSpPr>
          <p:cNvPr id="10" name="Date Placeholder 9">
            <a:extLst>
              <a:ext uri="{FF2B5EF4-FFF2-40B4-BE49-F238E27FC236}">
                <a16:creationId xmlns:a16="http://schemas.microsoft.com/office/drawing/2014/main" id="{2209AA5E-E45C-4577-A5B5-5A064BC4CB49}"/>
              </a:ext>
            </a:extLst>
          </p:cNvPr>
          <p:cNvSpPr>
            <a:spLocks noGrp="1"/>
          </p:cNvSpPr>
          <p:nvPr>
            <p:ph type="dt" sz="half" idx="10"/>
          </p:nvPr>
        </p:nvSpPr>
        <p:spPr>
          <a:xfrm>
            <a:off x="0" y="0"/>
            <a:ext cx="12192000" cy="365125"/>
          </a:xfrm>
          <a:gradFill>
            <a:gsLst>
              <a:gs pos="100000">
                <a:schemeClr val="accent1">
                  <a:lumMod val="75000"/>
                </a:schemeClr>
              </a:gs>
              <a:gs pos="100000">
                <a:schemeClr val="accent1">
                  <a:lumMod val="45000"/>
                  <a:lumOff val="55000"/>
                </a:schemeClr>
              </a:gs>
              <a:gs pos="100000">
                <a:schemeClr val="accent1">
                  <a:lumMod val="50000"/>
                </a:schemeClr>
              </a:gs>
            </a:gsLst>
            <a:lin ang="0" scaled="0"/>
          </a:gradFill>
        </p:spPr>
        <p:txBody>
          <a:bodyPr/>
          <a:lstStyle/>
          <a:p>
            <a:r>
              <a:rPr lang="en-US" dirty="0"/>
              <a:t>     </a:t>
            </a:r>
          </a:p>
        </p:txBody>
      </p:sp>
      <p:sp>
        <p:nvSpPr>
          <p:cNvPr id="11" name="Slide Number Placeholder 10">
            <a:extLst>
              <a:ext uri="{FF2B5EF4-FFF2-40B4-BE49-F238E27FC236}">
                <a16:creationId xmlns:a16="http://schemas.microsoft.com/office/drawing/2014/main" id="{035C9053-9C84-47D9-8251-3306848A8087}"/>
              </a:ext>
            </a:extLst>
          </p:cNvPr>
          <p:cNvSpPr>
            <a:spLocks noGrp="1"/>
          </p:cNvSpPr>
          <p:nvPr>
            <p:ph type="sldNum" sz="quarter" idx="12"/>
          </p:nvPr>
        </p:nvSpPr>
        <p:spPr/>
        <p:txBody>
          <a:bodyPr/>
          <a:lstStyle/>
          <a:p>
            <a:fld id="{4779B07B-F3CC-47A6-AF78-958F38956742}" type="slidenum">
              <a:rPr lang="en-US" smtClean="0"/>
              <a:t>19</a:t>
            </a:fld>
            <a:endParaRPr lang="en-US"/>
          </a:p>
        </p:txBody>
      </p:sp>
      <p:sp>
        <p:nvSpPr>
          <p:cNvPr id="12" name="Footer Placeholder 11">
            <a:extLst>
              <a:ext uri="{FF2B5EF4-FFF2-40B4-BE49-F238E27FC236}">
                <a16:creationId xmlns:a16="http://schemas.microsoft.com/office/drawing/2014/main" id="{57CFA66A-60E0-4361-88CA-4B2C19C547DE}"/>
              </a:ext>
            </a:extLst>
          </p:cNvPr>
          <p:cNvSpPr>
            <a:spLocks noGrp="1"/>
          </p:cNvSpPr>
          <p:nvPr>
            <p:ph type="ftr" sz="quarter" idx="11"/>
          </p:nvPr>
        </p:nvSpPr>
        <p:spPr>
          <a:xfrm>
            <a:off x="0" y="6356350"/>
            <a:ext cx="12192000" cy="501650"/>
          </a:xfrm>
          <a:gradFill>
            <a:gsLst>
              <a:gs pos="0">
                <a:schemeClr val="bg1">
                  <a:alpha val="0"/>
                  <a:lumMod val="99000"/>
                </a:schemeClr>
              </a:gs>
              <a:gs pos="100000">
                <a:schemeClr val="accent1">
                  <a:lumMod val="75000"/>
                </a:schemeClr>
              </a:gs>
              <a:gs pos="0">
                <a:schemeClr val="accent1">
                  <a:lumMod val="45000"/>
                  <a:lumOff val="55000"/>
                </a:schemeClr>
              </a:gs>
              <a:gs pos="0">
                <a:schemeClr val="tx2">
                  <a:lumMod val="60000"/>
                  <a:lumOff val="4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pPr algn="l"/>
            <a:r>
              <a:rPr lang="en-US" sz="1400" b="1" dirty="0">
                <a:solidFill>
                  <a:schemeClr val="bg1"/>
                </a:solidFill>
              </a:rPr>
              <a:t>QLDA PM</a:t>
            </a:r>
          </a:p>
        </p:txBody>
      </p:sp>
      <p:pic>
        <p:nvPicPr>
          <p:cNvPr id="14" name="Content Placeholder 13">
            <a:extLst>
              <a:ext uri="{FF2B5EF4-FFF2-40B4-BE49-F238E27FC236}">
                <a16:creationId xmlns:a16="http://schemas.microsoft.com/office/drawing/2014/main" id="{0D01B537-5FDB-43A8-BA63-45A14C221F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45478" y="228600"/>
            <a:ext cx="1346521" cy="1118665"/>
          </a:xfrm>
          <a:noFill/>
          <a:ln>
            <a:noFill/>
          </a:ln>
        </p:spPr>
      </p:pic>
      <p:sp>
        <p:nvSpPr>
          <p:cNvPr id="19" name="object 9">
            <a:extLst>
              <a:ext uri="{FF2B5EF4-FFF2-40B4-BE49-F238E27FC236}">
                <a16:creationId xmlns:a16="http://schemas.microsoft.com/office/drawing/2014/main" id="{B7581F9E-CDBD-4FA2-86BE-92D9332B118C}"/>
              </a:ext>
            </a:extLst>
          </p:cNvPr>
          <p:cNvSpPr txBox="1"/>
          <p:nvPr/>
        </p:nvSpPr>
        <p:spPr>
          <a:xfrm>
            <a:off x="8610600" y="1694051"/>
            <a:ext cx="2655908" cy="289823"/>
          </a:xfrm>
          <a:prstGeom prst="rect">
            <a:avLst/>
          </a:prstGeom>
        </p:spPr>
        <p:txBody>
          <a:bodyPr vert="horz" wrap="square" lIns="0" tIns="12700" rIns="0" bIns="0" rtlCol="0">
            <a:spAutoFit/>
          </a:bodyPr>
          <a:lstStyle/>
          <a:p>
            <a:pPr marL="12700">
              <a:lnSpc>
                <a:spcPct val="100000"/>
              </a:lnSpc>
              <a:spcBef>
                <a:spcPts val="100"/>
              </a:spcBef>
            </a:pPr>
            <a:r>
              <a:rPr lang="en-US" b="1" dirty="0" err="1">
                <a:solidFill>
                  <a:srgbClr val="00AF50"/>
                </a:solidFill>
                <a:latin typeface="Times New Roman"/>
                <a:cs typeface="Times New Roman"/>
              </a:rPr>
              <a:t>Tạo</a:t>
            </a:r>
            <a:r>
              <a:rPr lang="en-US" b="1" dirty="0">
                <a:solidFill>
                  <a:srgbClr val="00AF50"/>
                </a:solidFill>
                <a:latin typeface="Times New Roman"/>
                <a:cs typeface="Times New Roman"/>
              </a:rPr>
              <a:t> </a:t>
            </a:r>
            <a:r>
              <a:rPr lang="en-US" b="1" dirty="0" err="1">
                <a:solidFill>
                  <a:srgbClr val="00AF50"/>
                </a:solidFill>
                <a:latin typeface="Times New Roman"/>
                <a:cs typeface="Times New Roman"/>
              </a:rPr>
              <a:t>một</a:t>
            </a:r>
            <a:r>
              <a:rPr lang="en-US" b="1" dirty="0">
                <a:solidFill>
                  <a:srgbClr val="00AF50"/>
                </a:solidFill>
                <a:latin typeface="Times New Roman"/>
                <a:cs typeface="Times New Roman"/>
              </a:rPr>
              <a:t> issue </a:t>
            </a:r>
            <a:r>
              <a:rPr lang="en-US" b="1" dirty="0" err="1">
                <a:solidFill>
                  <a:srgbClr val="00AF50"/>
                </a:solidFill>
                <a:latin typeface="Times New Roman"/>
                <a:cs typeface="Times New Roman"/>
              </a:rPr>
              <a:t>trong</a:t>
            </a:r>
            <a:r>
              <a:rPr lang="en-US" b="1" dirty="0">
                <a:solidFill>
                  <a:srgbClr val="00AF50"/>
                </a:solidFill>
                <a:latin typeface="Times New Roman"/>
                <a:cs typeface="Times New Roman"/>
              </a:rPr>
              <a:t> Jira</a:t>
            </a:r>
            <a:endParaRPr lang="en-US" sz="1800" dirty="0">
              <a:latin typeface="Times New Roman"/>
              <a:cs typeface="Times New Roman"/>
            </a:endParaRPr>
          </a:p>
        </p:txBody>
      </p:sp>
      <p:sp>
        <p:nvSpPr>
          <p:cNvPr id="21" name="object 11">
            <a:extLst>
              <a:ext uri="{FF2B5EF4-FFF2-40B4-BE49-F238E27FC236}">
                <a16:creationId xmlns:a16="http://schemas.microsoft.com/office/drawing/2014/main" id="{BF17DF6A-3FFE-4A56-AFF6-9C72CFC9B6FB}"/>
              </a:ext>
            </a:extLst>
          </p:cNvPr>
          <p:cNvSpPr/>
          <p:nvPr/>
        </p:nvSpPr>
        <p:spPr>
          <a:xfrm>
            <a:off x="11266505" y="1598946"/>
            <a:ext cx="685800" cy="685800"/>
          </a:xfrm>
          <a:custGeom>
            <a:avLst/>
            <a:gdLst/>
            <a:ahLst/>
            <a:cxnLst/>
            <a:rect l="l" t="t" r="r" b="b"/>
            <a:pathLst>
              <a:path w="685800" h="685800">
                <a:moveTo>
                  <a:pt x="342900" y="0"/>
                </a:moveTo>
                <a:lnTo>
                  <a:pt x="0" y="342900"/>
                </a:lnTo>
                <a:lnTo>
                  <a:pt x="342900" y="685800"/>
                </a:lnTo>
                <a:lnTo>
                  <a:pt x="685800" y="342900"/>
                </a:lnTo>
                <a:lnTo>
                  <a:pt x="342900" y="0"/>
                </a:lnTo>
                <a:close/>
              </a:path>
            </a:pathLst>
          </a:custGeom>
          <a:solidFill>
            <a:srgbClr val="7030A0"/>
          </a:solidFill>
        </p:spPr>
        <p:txBody>
          <a:bodyPr wrap="square" lIns="0" tIns="0" rIns="0" bIns="0" rtlCol="0"/>
          <a:lstStyle/>
          <a:p>
            <a:endParaRPr/>
          </a:p>
        </p:txBody>
      </p:sp>
      <p:sp>
        <p:nvSpPr>
          <p:cNvPr id="22" name="object 12">
            <a:extLst>
              <a:ext uri="{FF2B5EF4-FFF2-40B4-BE49-F238E27FC236}">
                <a16:creationId xmlns:a16="http://schemas.microsoft.com/office/drawing/2014/main" id="{9230816E-A12C-4369-BA11-B8004536442C}"/>
              </a:ext>
            </a:extLst>
          </p:cNvPr>
          <p:cNvSpPr/>
          <p:nvPr/>
        </p:nvSpPr>
        <p:spPr>
          <a:xfrm>
            <a:off x="11266505" y="1568020"/>
            <a:ext cx="685800" cy="685800"/>
          </a:xfrm>
          <a:custGeom>
            <a:avLst/>
            <a:gdLst/>
            <a:ahLst/>
            <a:cxnLst/>
            <a:rect l="l" t="t" r="r" b="b"/>
            <a:pathLst>
              <a:path w="685800" h="685800">
                <a:moveTo>
                  <a:pt x="0" y="342900"/>
                </a:moveTo>
                <a:lnTo>
                  <a:pt x="342900" y="0"/>
                </a:lnTo>
                <a:lnTo>
                  <a:pt x="685800" y="342900"/>
                </a:lnTo>
                <a:lnTo>
                  <a:pt x="342900" y="685800"/>
                </a:lnTo>
                <a:lnTo>
                  <a:pt x="0" y="342900"/>
                </a:lnTo>
                <a:close/>
              </a:path>
            </a:pathLst>
          </a:custGeom>
          <a:ln w="25908">
            <a:solidFill>
              <a:srgbClr val="FFFFFF"/>
            </a:solidFill>
          </a:ln>
        </p:spPr>
        <p:txBody>
          <a:bodyPr wrap="square" lIns="0" tIns="0" rIns="0" bIns="0" rtlCol="0"/>
          <a:lstStyle/>
          <a:p>
            <a:endParaRPr/>
          </a:p>
        </p:txBody>
      </p:sp>
      <p:sp>
        <p:nvSpPr>
          <p:cNvPr id="15" name="TextBox 14">
            <a:extLst>
              <a:ext uri="{FF2B5EF4-FFF2-40B4-BE49-F238E27FC236}">
                <a16:creationId xmlns:a16="http://schemas.microsoft.com/office/drawing/2014/main" id="{93660378-BC98-4F35-852F-7762AEE12756}"/>
              </a:ext>
            </a:extLst>
          </p:cNvPr>
          <p:cNvSpPr txBox="1"/>
          <p:nvPr/>
        </p:nvSpPr>
        <p:spPr>
          <a:xfrm>
            <a:off x="548054" y="2053913"/>
            <a:ext cx="6160476" cy="461665"/>
          </a:xfrm>
          <a:prstGeom prst="rect">
            <a:avLst/>
          </a:prstGeom>
          <a:noFill/>
        </p:spPr>
        <p:txBody>
          <a:bodyPr wrap="square">
            <a:spAutoFit/>
          </a:bodyPr>
          <a:lstStyle/>
          <a:p>
            <a:pPr marL="342900" indent="-342900">
              <a:buFont typeface="Wingdings" panose="05000000000000000000" pitchFamily="2" charset="2"/>
              <a:buChar char="v"/>
            </a:pPr>
            <a:r>
              <a:rPr lang="en-US" sz="2400" b="1" spc="-5" dirty="0">
                <a:solidFill>
                  <a:srgbClr val="FF0000"/>
                </a:solidFill>
                <a:latin typeface="Arial"/>
                <a:cs typeface="Arial"/>
              </a:rPr>
              <a:t>Issue Type</a:t>
            </a:r>
          </a:p>
        </p:txBody>
      </p:sp>
      <p:sp>
        <p:nvSpPr>
          <p:cNvPr id="17" name="TextBox 16">
            <a:extLst>
              <a:ext uri="{FF2B5EF4-FFF2-40B4-BE49-F238E27FC236}">
                <a16:creationId xmlns:a16="http://schemas.microsoft.com/office/drawing/2014/main" id="{B0D4DFD9-C333-4ECB-973D-7275EEC0743D}"/>
              </a:ext>
            </a:extLst>
          </p:cNvPr>
          <p:cNvSpPr txBox="1"/>
          <p:nvPr/>
        </p:nvSpPr>
        <p:spPr>
          <a:xfrm>
            <a:off x="864577" y="2515578"/>
            <a:ext cx="10401928" cy="3046988"/>
          </a:xfrm>
          <a:prstGeom prst="rect">
            <a:avLst/>
          </a:prstGeom>
          <a:noFill/>
        </p:spPr>
        <p:txBody>
          <a:bodyPr wrap="square">
            <a:spAutoFit/>
          </a:bodyPr>
          <a:lstStyle/>
          <a:p>
            <a:r>
              <a:rPr lang="en-US" sz="2400" spc="-5" dirty="0" err="1">
                <a:solidFill>
                  <a:srgbClr val="001F5F"/>
                </a:solidFill>
                <a:latin typeface="Arial"/>
                <a:cs typeface="Arial"/>
              </a:rPr>
              <a:t>Những</a:t>
            </a:r>
            <a:r>
              <a:rPr lang="en-US" sz="2400" spc="-5" dirty="0">
                <a:solidFill>
                  <a:srgbClr val="001F5F"/>
                </a:solidFill>
                <a:latin typeface="Arial"/>
                <a:cs typeface="Arial"/>
              </a:rPr>
              <a:t> </a:t>
            </a:r>
            <a:r>
              <a:rPr lang="en-US" sz="2400" spc="-5" dirty="0" err="1">
                <a:solidFill>
                  <a:srgbClr val="001F5F"/>
                </a:solidFill>
                <a:latin typeface="Arial"/>
                <a:cs typeface="Arial"/>
              </a:rPr>
              <a:t>mục</a:t>
            </a:r>
            <a:r>
              <a:rPr lang="en-US" sz="2400" spc="-5" dirty="0">
                <a:solidFill>
                  <a:srgbClr val="001F5F"/>
                </a:solidFill>
                <a:latin typeface="Arial"/>
                <a:cs typeface="Arial"/>
              </a:rPr>
              <a:t>: Bug, new feature, task, improvement </a:t>
            </a:r>
            <a:r>
              <a:rPr lang="en-US" sz="2400" spc="-5" dirty="0" err="1">
                <a:solidFill>
                  <a:srgbClr val="001F5F"/>
                </a:solidFill>
                <a:latin typeface="Arial"/>
                <a:cs typeface="Arial"/>
              </a:rPr>
              <a:t>là</a:t>
            </a:r>
            <a:r>
              <a:rPr lang="en-US" sz="2400" spc="-5" dirty="0">
                <a:solidFill>
                  <a:srgbClr val="001F5F"/>
                </a:solidFill>
                <a:latin typeface="Arial"/>
                <a:cs typeface="Arial"/>
              </a:rPr>
              <a:t> </a:t>
            </a:r>
            <a:r>
              <a:rPr lang="en-US" sz="2400" spc="-5" dirty="0" err="1">
                <a:solidFill>
                  <a:srgbClr val="001F5F"/>
                </a:solidFill>
                <a:latin typeface="Arial"/>
                <a:cs typeface="Arial"/>
              </a:rPr>
              <a:t>chính</a:t>
            </a:r>
            <a:r>
              <a:rPr lang="en-US" sz="2400" spc="-5" dirty="0">
                <a:solidFill>
                  <a:srgbClr val="001F5F"/>
                </a:solidFill>
                <a:latin typeface="Arial"/>
                <a:cs typeface="Arial"/>
              </a:rPr>
              <a:t> </a:t>
            </a:r>
            <a:r>
              <a:rPr lang="en-US" sz="2400" spc="-5" dirty="0" err="1">
                <a:solidFill>
                  <a:srgbClr val="001F5F"/>
                </a:solidFill>
                <a:latin typeface="Arial"/>
                <a:cs typeface="Arial"/>
              </a:rPr>
              <a:t>xác</a:t>
            </a:r>
            <a:r>
              <a:rPr lang="en-US" sz="2400" spc="-5" dirty="0">
                <a:solidFill>
                  <a:srgbClr val="001F5F"/>
                </a:solidFill>
                <a:latin typeface="Arial"/>
                <a:cs typeface="Arial"/>
              </a:rPr>
              <a:t> </a:t>
            </a:r>
            <a:r>
              <a:rPr lang="en-US" sz="2400" spc="-5" dirty="0" err="1">
                <a:solidFill>
                  <a:srgbClr val="001F5F"/>
                </a:solidFill>
                <a:latin typeface="Arial"/>
                <a:cs typeface="Arial"/>
              </a:rPr>
              <a:t>những</a:t>
            </a:r>
            <a:r>
              <a:rPr lang="en-US" sz="2400" spc="-5" dirty="0">
                <a:solidFill>
                  <a:srgbClr val="001F5F"/>
                </a:solidFill>
                <a:latin typeface="Arial"/>
                <a:cs typeface="Arial"/>
              </a:rPr>
              <a:t> </a:t>
            </a:r>
            <a:r>
              <a:rPr lang="en-US" sz="2400" spc="-5" dirty="0" err="1">
                <a:solidFill>
                  <a:srgbClr val="001F5F"/>
                </a:solidFill>
                <a:latin typeface="Arial"/>
                <a:cs typeface="Arial"/>
              </a:rPr>
              <a:t>tên</a:t>
            </a:r>
            <a:r>
              <a:rPr lang="en-US" sz="2400" spc="-5" dirty="0">
                <a:solidFill>
                  <a:srgbClr val="001F5F"/>
                </a:solidFill>
                <a:latin typeface="Arial"/>
                <a:cs typeface="Arial"/>
              </a:rPr>
              <a:t> </a:t>
            </a:r>
            <a:r>
              <a:rPr lang="en-US" sz="2400" spc="-5" dirty="0" err="1">
                <a:solidFill>
                  <a:srgbClr val="001F5F"/>
                </a:solidFill>
                <a:latin typeface="Arial"/>
                <a:cs typeface="Arial"/>
              </a:rPr>
              <a:t>mà</a:t>
            </a:r>
            <a:r>
              <a:rPr lang="en-US" sz="2400" spc="-5" dirty="0">
                <a:solidFill>
                  <a:srgbClr val="001F5F"/>
                </a:solidFill>
                <a:latin typeface="Arial"/>
                <a:cs typeface="Arial"/>
              </a:rPr>
              <a:t> </a:t>
            </a:r>
            <a:r>
              <a:rPr lang="en-US" sz="2400" spc="-5" dirty="0" err="1">
                <a:solidFill>
                  <a:srgbClr val="001F5F"/>
                </a:solidFill>
                <a:latin typeface="Arial"/>
                <a:cs typeface="Arial"/>
              </a:rPr>
              <a:t>nó</a:t>
            </a:r>
            <a:r>
              <a:rPr lang="en-US" sz="2400" spc="-5" dirty="0">
                <a:solidFill>
                  <a:srgbClr val="001F5F"/>
                </a:solidFill>
                <a:latin typeface="Arial"/>
                <a:cs typeface="Arial"/>
              </a:rPr>
              <a:t> bao </a:t>
            </a:r>
            <a:r>
              <a:rPr lang="en-US" sz="2400" spc="-5" dirty="0" err="1">
                <a:solidFill>
                  <a:srgbClr val="001F5F"/>
                </a:solidFill>
                <a:latin typeface="Arial"/>
                <a:cs typeface="Arial"/>
              </a:rPr>
              <a:t>hàm</a:t>
            </a:r>
            <a:endParaRPr lang="en-US" sz="2400" spc="-5" dirty="0">
              <a:solidFill>
                <a:srgbClr val="001F5F"/>
              </a:solidFill>
              <a:latin typeface="Arial"/>
              <a:cs typeface="Arial"/>
            </a:endParaRPr>
          </a:p>
          <a:p>
            <a:r>
              <a:rPr lang="vi-VN" sz="2400" spc="-5" dirty="0">
                <a:solidFill>
                  <a:srgbClr val="001F5F"/>
                </a:solidFill>
                <a:latin typeface="Arial"/>
                <a:cs typeface="Arial"/>
              </a:rPr>
              <a:t>Epic và St</a:t>
            </a:r>
            <a:r>
              <a:rPr lang="en-US" sz="2400" spc="-5" dirty="0">
                <a:solidFill>
                  <a:srgbClr val="001F5F"/>
                </a:solidFill>
                <a:latin typeface="Arial"/>
                <a:cs typeface="Arial"/>
              </a:rPr>
              <a:t>o</a:t>
            </a:r>
            <a:r>
              <a:rPr lang="vi-VN" sz="2400" spc="-5" dirty="0">
                <a:solidFill>
                  <a:srgbClr val="001F5F"/>
                </a:solidFill>
                <a:latin typeface="Arial"/>
                <a:cs typeface="Arial"/>
              </a:rPr>
              <a:t>ry là liên quan nhiều hơn tới các dự án Agile. St</a:t>
            </a:r>
            <a:r>
              <a:rPr lang="en-US" sz="2400" spc="-5" dirty="0">
                <a:solidFill>
                  <a:srgbClr val="001F5F"/>
                </a:solidFill>
                <a:latin typeface="Arial"/>
                <a:cs typeface="Arial"/>
              </a:rPr>
              <a:t>o</a:t>
            </a:r>
            <a:r>
              <a:rPr lang="vi-VN" sz="2400" spc="-5" dirty="0">
                <a:solidFill>
                  <a:srgbClr val="001F5F"/>
                </a:solidFill>
                <a:latin typeface="Arial"/>
                <a:cs typeface="Arial"/>
              </a:rPr>
              <a:t>ry thì là yêu cầu trông Agile mà cần được the</a:t>
            </a:r>
            <a:r>
              <a:rPr lang="en-US" sz="2400" spc="-5" dirty="0">
                <a:solidFill>
                  <a:srgbClr val="001F5F"/>
                </a:solidFill>
                <a:latin typeface="Arial"/>
                <a:cs typeface="Arial"/>
              </a:rPr>
              <a:t>o</a:t>
            </a:r>
            <a:r>
              <a:rPr lang="vi-VN" sz="2400" spc="-5" dirty="0">
                <a:solidFill>
                  <a:srgbClr val="001F5F"/>
                </a:solidFill>
                <a:latin typeface="Arial"/>
                <a:cs typeface="Arial"/>
              </a:rPr>
              <a:t> dõi từ khi bắt đầu tới kết thúc. Epic thì là một nhóm của các St</a:t>
            </a:r>
            <a:r>
              <a:rPr lang="en-US" sz="2400" spc="-5" dirty="0">
                <a:solidFill>
                  <a:srgbClr val="001F5F"/>
                </a:solidFill>
                <a:latin typeface="Arial"/>
                <a:cs typeface="Arial"/>
              </a:rPr>
              <a:t>o</a:t>
            </a:r>
            <a:r>
              <a:rPr lang="vi-VN" sz="2400" spc="-5" dirty="0">
                <a:solidFill>
                  <a:srgbClr val="001F5F"/>
                </a:solidFill>
                <a:latin typeface="Arial"/>
                <a:cs typeface="Arial"/>
              </a:rPr>
              <a:t>ry</a:t>
            </a:r>
            <a:endParaRPr lang="en-US" sz="2400" spc="-5" dirty="0">
              <a:solidFill>
                <a:srgbClr val="001F5F"/>
              </a:solidFill>
              <a:latin typeface="Arial"/>
              <a:cs typeface="Arial"/>
            </a:endParaRPr>
          </a:p>
          <a:p>
            <a:r>
              <a:rPr lang="en-US" sz="2400" spc="-5" dirty="0" err="1">
                <a:solidFill>
                  <a:srgbClr val="001F5F"/>
                </a:solidFill>
                <a:latin typeface="Arial"/>
                <a:cs typeface="Arial"/>
              </a:rPr>
              <a:t>Hoặc</a:t>
            </a:r>
            <a:r>
              <a:rPr lang="en-US" sz="2400" spc="-5" dirty="0">
                <a:solidFill>
                  <a:srgbClr val="001F5F"/>
                </a:solidFill>
                <a:latin typeface="Arial"/>
                <a:cs typeface="Arial"/>
              </a:rPr>
              <a:t> </a:t>
            </a:r>
            <a:r>
              <a:rPr lang="en-US" sz="2400" spc="-5" dirty="0" err="1">
                <a:solidFill>
                  <a:srgbClr val="001F5F"/>
                </a:solidFill>
                <a:latin typeface="Arial"/>
                <a:cs typeface="Arial"/>
              </a:rPr>
              <a:t>có</a:t>
            </a:r>
            <a:r>
              <a:rPr lang="en-US" sz="2400" spc="-5" dirty="0">
                <a:solidFill>
                  <a:srgbClr val="001F5F"/>
                </a:solidFill>
                <a:latin typeface="Arial"/>
                <a:cs typeface="Arial"/>
              </a:rPr>
              <a:t> </a:t>
            </a:r>
            <a:r>
              <a:rPr lang="en-US" sz="2400" spc="-5" dirty="0" err="1">
                <a:solidFill>
                  <a:srgbClr val="001F5F"/>
                </a:solidFill>
                <a:latin typeface="Arial"/>
                <a:cs typeface="Arial"/>
              </a:rPr>
              <a:t>thể</a:t>
            </a:r>
            <a:r>
              <a:rPr lang="en-US" sz="2400" spc="-5" dirty="0">
                <a:solidFill>
                  <a:srgbClr val="001F5F"/>
                </a:solidFill>
                <a:latin typeface="Arial"/>
                <a:cs typeface="Arial"/>
              </a:rPr>
              <a:t> </a:t>
            </a:r>
            <a:r>
              <a:rPr lang="en-US" sz="2400" spc="-5" dirty="0" err="1">
                <a:solidFill>
                  <a:srgbClr val="001F5F"/>
                </a:solidFill>
                <a:latin typeface="Arial"/>
                <a:cs typeface="Arial"/>
              </a:rPr>
              <a:t>hiểu</a:t>
            </a:r>
            <a:endParaRPr lang="en-US" sz="2400" spc="-5" dirty="0">
              <a:solidFill>
                <a:srgbClr val="001F5F"/>
              </a:solidFill>
              <a:latin typeface="Arial"/>
              <a:cs typeface="Arial"/>
            </a:endParaRPr>
          </a:p>
          <a:p>
            <a:r>
              <a:rPr lang="en-US" sz="2400" spc="-5" dirty="0">
                <a:solidFill>
                  <a:srgbClr val="001F5F"/>
                </a:solidFill>
                <a:latin typeface="Arial"/>
                <a:cs typeface="Arial"/>
              </a:rPr>
              <a:t>Epic </a:t>
            </a:r>
            <a:r>
              <a:rPr lang="en-US" sz="2400" spc="-5" dirty="0" err="1">
                <a:solidFill>
                  <a:srgbClr val="001F5F"/>
                </a:solidFill>
                <a:latin typeface="Arial"/>
                <a:cs typeface="Arial"/>
              </a:rPr>
              <a:t>là</a:t>
            </a:r>
            <a:r>
              <a:rPr lang="en-US" sz="2400" spc="-5" dirty="0">
                <a:solidFill>
                  <a:srgbClr val="001F5F"/>
                </a:solidFill>
                <a:latin typeface="Arial"/>
                <a:cs typeface="Arial"/>
              </a:rPr>
              <a:t> </a:t>
            </a:r>
            <a:r>
              <a:rPr lang="en-US" sz="2400" spc="-5" dirty="0" err="1">
                <a:solidFill>
                  <a:srgbClr val="001F5F"/>
                </a:solidFill>
                <a:latin typeface="Arial"/>
                <a:cs typeface="Arial"/>
              </a:rPr>
              <a:t>những</a:t>
            </a:r>
            <a:r>
              <a:rPr lang="en-US" sz="2400" spc="-5" dirty="0">
                <a:solidFill>
                  <a:srgbClr val="001F5F"/>
                </a:solidFill>
                <a:latin typeface="Arial"/>
                <a:cs typeface="Arial"/>
              </a:rPr>
              <a:t> </a:t>
            </a:r>
            <a:r>
              <a:rPr lang="en-US" sz="2400" spc="-5" dirty="0" err="1">
                <a:solidFill>
                  <a:srgbClr val="001F5F"/>
                </a:solidFill>
                <a:latin typeface="Arial"/>
                <a:cs typeface="Arial"/>
              </a:rPr>
              <a:t>yêu</a:t>
            </a:r>
            <a:r>
              <a:rPr lang="en-US" sz="2400" spc="-5" dirty="0">
                <a:solidFill>
                  <a:srgbClr val="001F5F"/>
                </a:solidFill>
                <a:latin typeface="Arial"/>
                <a:cs typeface="Arial"/>
              </a:rPr>
              <a:t> </a:t>
            </a:r>
            <a:r>
              <a:rPr lang="en-US" sz="2400" spc="-5" dirty="0" err="1">
                <a:solidFill>
                  <a:srgbClr val="001F5F"/>
                </a:solidFill>
                <a:latin typeface="Arial"/>
                <a:cs typeface="Arial"/>
              </a:rPr>
              <a:t>cầu</a:t>
            </a:r>
            <a:r>
              <a:rPr lang="en-US" sz="2400" spc="-5" dirty="0">
                <a:solidFill>
                  <a:srgbClr val="001F5F"/>
                </a:solidFill>
                <a:latin typeface="Arial"/>
                <a:cs typeface="Arial"/>
              </a:rPr>
              <a:t> </a:t>
            </a:r>
            <a:r>
              <a:rPr lang="en-US" sz="2400" spc="-5" dirty="0" err="1">
                <a:solidFill>
                  <a:srgbClr val="001F5F"/>
                </a:solidFill>
                <a:latin typeface="Arial"/>
                <a:cs typeface="Arial"/>
              </a:rPr>
              <a:t>của</a:t>
            </a:r>
            <a:r>
              <a:rPr lang="en-US" sz="2400" spc="-5" dirty="0">
                <a:solidFill>
                  <a:srgbClr val="001F5F"/>
                </a:solidFill>
                <a:latin typeface="Arial"/>
                <a:cs typeface="Arial"/>
              </a:rPr>
              <a:t> </a:t>
            </a:r>
            <a:r>
              <a:rPr lang="en-US" sz="2400" spc="-5" dirty="0" err="1">
                <a:solidFill>
                  <a:srgbClr val="001F5F"/>
                </a:solidFill>
                <a:latin typeface="Arial"/>
                <a:cs typeface="Arial"/>
              </a:rPr>
              <a:t>khác</a:t>
            </a:r>
            <a:r>
              <a:rPr lang="en-US" sz="2400" spc="-5" dirty="0">
                <a:solidFill>
                  <a:srgbClr val="001F5F"/>
                </a:solidFill>
                <a:latin typeface="Arial"/>
                <a:cs typeface="Arial"/>
              </a:rPr>
              <a:t> hang </a:t>
            </a:r>
            <a:r>
              <a:rPr lang="en-US" sz="2400" spc="-5" dirty="0" err="1">
                <a:solidFill>
                  <a:srgbClr val="001F5F"/>
                </a:solidFill>
                <a:latin typeface="Arial"/>
                <a:cs typeface="Arial"/>
              </a:rPr>
              <a:t>mà</a:t>
            </a:r>
            <a:r>
              <a:rPr lang="en-US" sz="2400" spc="-5" dirty="0">
                <a:solidFill>
                  <a:srgbClr val="001F5F"/>
                </a:solidFill>
                <a:latin typeface="Arial"/>
                <a:cs typeface="Arial"/>
              </a:rPr>
              <a:t> </a:t>
            </a:r>
            <a:r>
              <a:rPr lang="en-US" sz="2400" spc="-5" dirty="0" err="1">
                <a:solidFill>
                  <a:srgbClr val="001F5F"/>
                </a:solidFill>
                <a:latin typeface="Arial"/>
                <a:cs typeface="Arial"/>
              </a:rPr>
              <a:t>chưa</a:t>
            </a:r>
            <a:r>
              <a:rPr lang="en-US" sz="2400" spc="-5" dirty="0">
                <a:solidFill>
                  <a:srgbClr val="001F5F"/>
                </a:solidFill>
                <a:latin typeface="Arial"/>
                <a:cs typeface="Arial"/>
              </a:rPr>
              <a:t> </a:t>
            </a:r>
            <a:r>
              <a:rPr lang="en-US" sz="2400" spc="-5" dirty="0" err="1">
                <a:solidFill>
                  <a:srgbClr val="001F5F"/>
                </a:solidFill>
                <a:latin typeface="Arial"/>
                <a:cs typeface="Arial"/>
              </a:rPr>
              <a:t>được</a:t>
            </a:r>
            <a:r>
              <a:rPr lang="en-US" sz="2400" spc="-5" dirty="0">
                <a:solidFill>
                  <a:srgbClr val="001F5F"/>
                </a:solidFill>
                <a:latin typeface="Arial"/>
                <a:cs typeface="Arial"/>
              </a:rPr>
              <a:t> </a:t>
            </a:r>
            <a:r>
              <a:rPr lang="en-US" sz="2400" spc="-5" dirty="0" err="1">
                <a:solidFill>
                  <a:srgbClr val="001F5F"/>
                </a:solidFill>
                <a:latin typeface="Arial"/>
                <a:cs typeface="Arial"/>
              </a:rPr>
              <a:t>làm</a:t>
            </a:r>
            <a:r>
              <a:rPr lang="en-US" sz="2400" spc="-5" dirty="0">
                <a:solidFill>
                  <a:srgbClr val="001F5F"/>
                </a:solidFill>
                <a:latin typeface="Arial"/>
                <a:cs typeface="Arial"/>
              </a:rPr>
              <a:t> </a:t>
            </a:r>
            <a:r>
              <a:rPr lang="en-US" sz="2400" spc="-5" dirty="0" err="1">
                <a:solidFill>
                  <a:srgbClr val="001F5F"/>
                </a:solidFill>
                <a:latin typeface="Arial"/>
                <a:cs typeface="Arial"/>
              </a:rPr>
              <a:t>rõ</a:t>
            </a:r>
            <a:r>
              <a:rPr lang="en-US" sz="2400" spc="-5" dirty="0">
                <a:solidFill>
                  <a:srgbClr val="001F5F"/>
                </a:solidFill>
                <a:latin typeface="Arial"/>
                <a:cs typeface="Arial"/>
              </a:rPr>
              <a:t>. </a:t>
            </a:r>
            <a:br>
              <a:rPr lang="en-US" sz="2400" spc="-5" dirty="0">
                <a:solidFill>
                  <a:srgbClr val="001F5F"/>
                </a:solidFill>
                <a:latin typeface="Arial"/>
                <a:cs typeface="Arial"/>
              </a:rPr>
            </a:br>
            <a:r>
              <a:rPr lang="en-US" sz="2400" spc="-5" dirty="0">
                <a:solidFill>
                  <a:srgbClr val="001F5F"/>
                </a:solidFill>
                <a:latin typeface="Arial"/>
                <a:cs typeface="Arial"/>
              </a:rPr>
              <a:t>Story </a:t>
            </a:r>
            <a:r>
              <a:rPr lang="en-US" sz="2400" spc="-5" dirty="0" err="1">
                <a:solidFill>
                  <a:srgbClr val="001F5F"/>
                </a:solidFill>
                <a:latin typeface="Arial"/>
                <a:cs typeface="Arial"/>
              </a:rPr>
              <a:t>là</a:t>
            </a:r>
            <a:r>
              <a:rPr lang="en-US" sz="2400" spc="-5" dirty="0">
                <a:solidFill>
                  <a:srgbClr val="001F5F"/>
                </a:solidFill>
                <a:latin typeface="Arial"/>
                <a:cs typeface="Arial"/>
              </a:rPr>
              <a:t> </a:t>
            </a:r>
            <a:r>
              <a:rPr lang="en-US" sz="2400" spc="-5" dirty="0" err="1">
                <a:solidFill>
                  <a:srgbClr val="001F5F"/>
                </a:solidFill>
                <a:latin typeface="Arial"/>
                <a:cs typeface="Arial"/>
              </a:rPr>
              <a:t>những</a:t>
            </a:r>
            <a:r>
              <a:rPr lang="en-US" sz="2400" spc="-5" dirty="0">
                <a:solidFill>
                  <a:srgbClr val="001F5F"/>
                </a:solidFill>
                <a:latin typeface="Arial"/>
                <a:cs typeface="Arial"/>
              </a:rPr>
              <a:t> epic </a:t>
            </a:r>
            <a:r>
              <a:rPr lang="en-US" sz="2400" spc="-5" dirty="0" err="1">
                <a:solidFill>
                  <a:srgbClr val="001F5F"/>
                </a:solidFill>
                <a:latin typeface="Arial"/>
                <a:cs typeface="Arial"/>
              </a:rPr>
              <a:t>đã</a:t>
            </a:r>
            <a:r>
              <a:rPr lang="en-US" sz="2400" spc="-5" dirty="0">
                <a:solidFill>
                  <a:srgbClr val="001F5F"/>
                </a:solidFill>
                <a:latin typeface="Arial"/>
                <a:cs typeface="Arial"/>
              </a:rPr>
              <a:t> </a:t>
            </a:r>
            <a:r>
              <a:rPr lang="en-US" sz="2400" spc="-5" dirty="0" err="1">
                <a:solidFill>
                  <a:srgbClr val="001F5F"/>
                </a:solidFill>
                <a:latin typeface="Arial"/>
                <a:cs typeface="Arial"/>
              </a:rPr>
              <a:t>được</a:t>
            </a:r>
            <a:r>
              <a:rPr lang="en-US" sz="2400" spc="-5" dirty="0">
                <a:solidFill>
                  <a:srgbClr val="001F5F"/>
                </a:solidFill>
                <a:latin typeface="Arial"/>
                <a:cs typeface="Arial"/>
              </a:rPr>
              <a:t> </a:t>
            </a:r>
            <a:r>
              <a:rPr lang="en-US" sz="2400" spc="-5" dirty="0" err="1">
                <a:solidFill>
                  <a:srgbClr val="001F5F"/>
                </a:solidFill>
                <a:latin typeface="Arial"/>
                <a:cs typeface="Arial"/>
              </a:rPr>
              <a:t>làm</a:t>
            </a:r>
            <a:r>
              <a:rPr lang="en-US" sz="2400" spc="-5" dirty="0">
                <a:solidFill>
                  <a:srgbClr val="001F5F"/>
                </a:solidFill>
                <a:latin typeface="Arial"/>
                <a:cs typeface="Arial"/>
              </a:rPr>
              <a:t> </a:t>
            </a:r>
            <a:r>
              <a:rPr lang="en-US" sz="2400" spc="-5" dirty="0" err="1">
                <a:solidFill>
                  <a:srgbClr val="001F5F"/>
                </a:solidFill>
                <a:latin typeface="Arial"/>
                <a:cs typeface="Arial"/>
              </a:rPr>
              <a:t>rõ</a:t>
            </a:r>
            <a:r>
              <a:rPr lang="en-US" sz="2400" spc="-5" dirty="0">
                <a:solidFill>
                  <a:srgbClr val="001F5F"/>
                </a:solidFill>
                <a:latin typeface="Arial"/>
                <a:cs typeface="Arial"/>
              </a:rPr>
              <a:t> </a:t>
            </a:r>
            <a:r>
              <a:rPr lang="en-US" sz="2400" spc="-5" dirty="0" err="1">
                <a:solidFill>
                  <a:srgbClr val="001F5F"/>
                </a:solidFill>
                <a:latin typeface="Arial"/>
                <a:cs typeface="Arial"/>
              </a:rPr>
              <a:t>và</a:t>
            </a:r>
            <a:r>
              <a:rPr lang="en-US" sz="2400" spc="-5" dirty="0">
                <a:solidFill>
                  <a:srgbClr val="001F5F"/>
                </a:solidFill>
                <a:latin typeface="Arial"/>
                <a:cs typeface="Arial"/>
              </a:rPr>
              <a:t> </a:t>
            </a:r>
            <a:r>
              <a:rPr lang="en-US" sz="2400" spc="-5" dirty="0" err="1">
                <a:solidFill>
                  <a:srgbClr val="001F5F"/>
                </a:solidFill>
                <a:latin typeface="Arial"/>
                <a:cs typeface="Arial"/>
              </a:rPr>
              <a:t>có</a:t>
            </a:r>
            <a:r>
              <a:rPr lang="en-US" sz="2400" spc="-5" dirty="0">
                <a:solidFill>
                  <a:srgbClr val="001F5F"/>
                </a:solidFill>
                <a:latin typeface="Arial"/>
                <a:cs typeface="Arial"/>
              </a:rPr>
              <a:t> </a:t>
            </a:r>
            <a:r>
              <a:rPr lang="en-US" sz="2400" spc="-5" dirty="0" err="1">
                <a:solidFill>
                  <a:srgbClr val="001F5F"/>
                </a:solidFill>
                <a:latin typeface="Arial"/>
                <a:cs typeface="Arial"/>
              </a:rPr>
              <a:t>thể</a:t>
            </a:r>
            <a:r>
              <a:rPr lang="en-US" sz="2400" spc="-5" dirty="0">
                <a:solidFill>
                  <a:srgbClr val="001F5F"/>
                </a:solidFill>
                <a:latin typeface="Arial"/>
                <a:cs typeface="Arial"/>
              </a:rPr>
              <a:t> </a:t>
            </a:r>
            <a:r>
              <a:rPr lang="en-US" sz="2400" spc="-5" dirty="0" err="1">
                <a:solidFill>
                  <a:srgbClr val="001F5F"/>
                </a:solidFill>
                <a:latin typeface="Arial"/>
                <a:cs typeface="Arial"/>
              </a:rPr>
              <a:t>tạo</a:t>
            </a:r>
            <a:r>
              <a:rPr lang="en-US" sz="2400" spc="-5" dirty="0">
                <a:solidFill>
                  <a:srgbClr val="001F5F"/>
                </a:solidFill>
                <a:latin typeface="Arial"/>
                <a:cs typeface="Arial"/>
              </a:rPr>
              <a:t> task</a:t>
            </a:r>
          </a:p>
        </p:txBody>
      </p:sp>
    </p:spTree>
    <p:extLst>
      <p:ext uri="{BB962C8B-B14F-4D97-AF65-F5344CB8AC3E}">
        <p14:creationId xmlns:p14="http://schemas.microsoft.com/office/powerpoint/2010/main" val="3826097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5AD4-FB92-419D-ACE6-153C02CF8D29}"/>
              </a:ext>
            </a:extLst>
          </p:cNvPr>
          <p:cNvSpPr>
            <a:spLocks noGrp="1"/>
          </p:cNvSpPr>
          <p:nvPr>
            <p:ph type="title"/>
          </p:nvPr>
        </p:nvSpPr>
        <p:spPr>
          <a:xfrm>
            <a:off x="0" y="365125"/>
            <a:ext cx="12192000" cy="989113"/>
          </a:xfrm>
          <a:gradFill>
            <a:gsLst>
              <a:gs pos="97000">
                <a:schemeClr val="accent1">
                  <a:lumMod val="75000"/>
                </a:schemeClr>
              </a:gs>
              <a:gs pos="0">
                <a:schemeClr val="accent1">
                  <a:lumMod val="45000"/>
                  <a:lumOff val="55000"/>
                </a:schemeClr>
              </a:gs>
              <a:gs pos="0">
                <a:schemeClr val="accent1">
                  <a:lumMod val="60000"/>
                  <a:lumOff val="40000"/>
                </a:schemeClr>
              </a:gs>
            </a:gsLst>
            <a:lin ang="5400000" scaled="1"/>
          </a:gradFill>
        </p:spPr>
        <p:txBody>
          <a:bodyPr>
            <a:normAutofit/>
          </a:bodyPr>
          <a:lstStyle/>
          <a:p>
            <a:r>
              <a:rPr lang="en-US" dirty="0"/>
              <a:t> </a:t>
            </a:r>
            <a:r>
              <a:rPr lang="vi-VN" dirty="0">
                <a:solidFill>
                  <a:schemeClr val="bg1"/>
                </a:solidFill>
              </a:rPr>
              <a:t>CHƯƠNG </a:t>
            </a:r>
            <a:r>
              <a:rPr lang="en-US" dirty="0">
                <a:solidFill>
                  <a:schemeClr val="bg1"/>
                </a:solidFill>
              </a:rPr>
              <a:t>4</a:t>
            </a:r>
            <a:r>
              <a:rPr lang="vi-VN" dirty="0">
                <a:solidFill>
                  <a:schemeClr val="bg1"/>
                </a:solidFill>
              </a:rPr>
              <a:t>: </a:t>
            </a:r>
            <a:r>
              <a:rPr lang="en-US" dirty="0" err="1">
                <a:solidFill>
                  <a:schemeClr val="bg1"/>
                </a:solidFill>
              </a:rPr>
              <a:t>Công</a:t>
            </a:r>
            <a:r>
              <a:rPr lang="en-US" dirty="0">
                <a:solidFill>
                  <a:schemeClr val="bg1"/>
                </a:solidFill>
              </a:rPr>
              <a:t> </a:t>
            </a:r>
            <a:r>
              <a:rPr lang="en-US" dirty="0" err="1">
                <a:solidFill>
                  <a:schemeClr val="bg1"/>
                </a:solidFill>
              </a:rPr>
              <a:t>cụ</a:t>
            </a:r>
            <a:r>
              <a:rPr lang="en-US" dirty="0">
                <a:solidFill>
                  <a:schemeClr val="bg1"/>
                </a:solidFill>
              </a:rPr>
              <a:t> </a:t>
            </a:r>
            <a:r>
              <a:rPr lang="en-US" dirty="0" err="1">
                <a:solidFill>
                  <a:schemeClr val="bg1"/>
                </a:solidFill>
              </a:rPr>
              <a:t>quản</a:t>
            </a:r>
            <a:r>
              <a:rPr lang="en-US" dirty="0">
                <a:solidFill>
                  <a:schemeClr val="bg1"/>
                </a:solidFill>
              </a:rPr>
              <a:t> </a:t>
            </a:r>
            <a:r>
              <a:rPr lang="en-US" dirty="0" err="1">
                <a:solidFill>
                  <a:schemeClr val="bg1"/>
                </a:solidFill>
              </a:rPr>
              <a:t>lý</a:t>
            </a:r>
            <a:r>
              <a:rPr lang="en-US" dirty="0">
                <a:solidFill>
                  <a:schemeClr val="bg1"/>
                </a:solidFill>
              </a:rPr>
              <a:t> </a:t>
            </a:r>
            <a:r>
              <a:rPr lang="en-US" dirty="0" err="1">
                <a:solidFill>
                  <a:schemeClr val="bg1"/>
                </a:solidFill>
              </a:rPr>
              <a:t>dự</a:t>
            </a:r>
            <a:r>
              <a:rPr lang="en-US" dirty="0">
                <a:solidFill>
                  <a:schemeClr val="bg1"/>
                </a:solidFill>
              </a:rPr>
              <a:t> </a:t>
            </a:r>
            <a:r>
              <a:rPr lang="en-US" dirty="0" err="1">
                <a:solidFill>
                  <a:schemeClr val="bg1"/>
                </a:solidFill>
              </a:rPr>
              <a:t>án</a:t>
            </a:r>
            <a:r>
              <a:rPr lang="en-US" dirty="0">
                <a:solidFill>
                  <a:schemeClr val="bg1"/>
                </a:solidFill>
              </a:rPr>
              <a:t> </a:t>
            </a:r>
            <a:r>
              <a:rPr lang="en-US" dirty="0" err="1">
                <a:solidFill>
                  <a:schemeClr val="bg1"/>
                </a:solidFill>
              </a:rPr>
              <a:t>phần</a:t>
            </a:r>
            <a:r>
              <a:rPr lang="en-US" dirty="0">
                <a:solidFill>
                  <a:schemeClr val="bg1"/>
                </a:solidFill>
              </a:rPr>
              <a:t> </a:t>
            </a:r>
            <a:r>
              <a:rPr lang="en-US" dirty="0" err="1">
                <a:solidFill>
                  <a:schemeClr val="bg1"/>
                </a:solidFill>
              </a:rPr>
              <a:t>mềm</a:t>
            </a:r>
            <a:endParaRPr lang="en-US" dirty="0">
              <a:solidFill>
                <a:schemeClr val="bg1"/>
              </a:solidFill>
            </a:endParaRPr>
          </a:p>
        </p:txBody>
      </p:sp>
      <p:sp>
        <p:nvSpPr>
          <p:cNvPr id="10" name="Date Placeholder 9">
            <a:extLst>
              <a:ext uri="{FF2B5EF4-FFF2-40B4-BE49-F238E27FC236}">
                <a16:creationId xmlns:a16="http://schemas.microsoft.com/office/drawing/2014/main" id="{2209AA5E-E45C-4577-A5B5-5A064BC4CB49}"/>
              </a:ext>
            </a:extLst>
          </p:cNvPr>
          <p:cNvSpPr>
            <a:spLocks noGrp="1"/>
          </p:cNvSpPr>
          <p:nvPr>
            <p:ph type="dt" sz="half" idx="10"/>
          </p:nvPr>
        </p:nvSpPr>
        <p:spPr>
          <a:xfrm>
            <a:off x="0" y="0"/>
            <a:ext cx="12192000" cy="365125"/>
          </a:xfrm>
          <a:gradFill>
            <a:gsLst>
              <a:gs pos="100000">
                <a:schemeClr val="accent1">
                  <a:lumMod val="75000"/>
                </a:schemeClr>
              </a:gs>
              <a:gs pos="100000">
                <a:schemeClr val="accent1">
                  <a:lumMod val="45000"/>
                  <a:lumOff val="55000"/>
                </a:schemeClr>
              </a:gs>
              <a:gs pos="100000">
                <a:schemeClr val="accent1">
                  <a:lumMod val="50000"/>
                </a:schemeClr>
              </a:gs>
            </a:gsLst>
            <a:lin ang="0" scaled="0"/>
          </a:gradFill>
        </p:spPr>
        <p:txBody>
          <a:bodyPr/>
          <a:lstStyle/>
          <a:p>
            <a:r>
              <a:rPr lang="en-US" dirty="0"/>
              <a:t>     </a:t>
            </a:r>
          </a:p>
        </p:txBody>
      </p:sp>
      <p:sp>
        <p:nvSpPr>
          <p:cNvPr id="11" name="Slide Number Placeholder 10">
            <a:extLst>
              <a:ext uri="{FF2B5EF4-FFF2-40B4-BE49-F238E27FC236}">
                <a16:creationId xmlns:a16="http://schemas.microsoft.com/office/drawing/2014/main" id="{035C9053-9C84-47D9-8251-3306848A8087}"/>
              </a:ext>
            </a:extLst>
          </p:cNvPr>
          <p:cNvSpPr>
            <a:spLocks noGrp="1"/>
          </p:cNvSpPr>
          <p:nvPr>
            <p:ph type="sldNum" sz="quarter" idx="12"/>
          </p:nvPr>
        </p:nvSpPr>
        <p:spPr/>
        <p:txBody>
          <a:bodyPr/>
          <a:lstStyle/>
          <a:p>
            <a:fld id="{4779B07B-F3CC-47A6-AF78-958F38956742}" type="slidenum">
              <a:rPr lang="en-US" smtClean="0"/>
              <a:t>2</a:t>
            </a:fld>
            <a:endParaRPr lang="en-US"/>
          </a:p>
        </p:txBody>
      </p:sp>
      <p:sp>
        <p:nvSpPr>
          <p:cNvPr id="12" name="Footer Placeholder 11">
            <a:extLst>
              <a:ext uri="{FF2B5EF4-FFF2-40B4-BE49-F238E27FC236}">
                <a16:creationId xmlns:a16="http://schemas.microsoft.com/office/drawing/2014/main" id="{57CFA66A-60E0-4361-88CA-4B2C19C547DE}"/>
              </a:ext>
            </a:extLst>
          </p:cNvPr>
          <p:cNvSpPr>
            <a:spLocks noGrp="1"/>
          </p:cNvSpPr>
          <p:nvPr>
            <p:ph type="ftr" sz="quarter" idx="11"/>
          </p:nvPr>
        </p:nvSpPr>
        <p:spPr>
          <a:xfrm>
            <a:off x="0" y="6356350"/>
            <a:ext cx="12192000" cy="501650"/>
          </a:xfrm>
          <a:gradFill>
            <a:gsLst>
              <a:gs pos="0">
                <a:schemeClr val="bg1">
                  <a:alpha val="0"/>
                  <a:lumMod val="99000"/>
                </a:schemeClr>
              </a:gs>
              <a:gs pos="100000">
                <a:schemeClr val="accent1">
                  <a:lumMod val="75000"/>
                </a:schemeClr>
              </a:gs>
              <a:gs pos="0">
                <a:schemeClr val="accent1">
                  <a:lumMod val="45000"/>
                  <a:lumOff val="55000"/>
                </a:schemeClr>
              </a:gs>
              <a:gs pos="0">
                <a:schemeClr val="tx2">
                  <a:lumMod val="60000"/>
                  <a:lumOff val="4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pPr algn="l"/>
            <a:r>
              <a:rPr lang="en-US" sz="1400" b="1" dirty="0">
                <a:solidFill>
                  <a:schemeClr val="bg1"/>
                </a:solidFill>
              </a:rPr>
              <a:t>QLDA PM</a:t>
            </a:r>
          </a:p>
        </p:txBody>
      </p:sp>
      <p:pic>
        <p:nvPicPr>
          <p:cNvPr id="14" name="Content Placeholder 13">
            <a:extLst>
              <a:ext uri="{FF2B5EF4-FFF2-40B4-BE49-F238E27FC236}">
                <a16:creationId xmlns:a16="http://schemas.microsoft.com/office/drawing/2014/main" id="{0D01B537-5FDB-43A8-BA63-45A14C221F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45478" y="228600"/>
            <a:ext cx="1346521" cy="1118665"/>
          </a:xfrm>
          <a:noFill/>
          <a:ln>
            <a:noFill/>
          </a:ln>
        </p:spPr>
      </p:pic>
      <p:sp>
        <p:nvSpPr>
          <p:cNvPr id="19" name="object 9">
            <a:extLst>
              <a:ext uri="{FF2B5EF4-FFF2-40B4-BE49-F238E27FC236}">
                <a16:creationId xmlns:a16="http://schemas.microsoft.com/office/drawing/2014/main" id="{B7581F9E-CDBD-4FA2-86BE-92D9332B118C}"/>
              </a:ext>
            </a:extLst>
          </p:cNvPr>
          <p:cNvSpPr txBox="1"/>
          <p:nvPr/>
        </p:nvSpPr>
        <p:spPr>
          <a:xfrm>
            <a:off x="10166910" y="1694051"/>
            <a:ext cx="1099595" cy="289823"/>
          </a:xfrm>
          <a:prstGeom prst="rect">
            <a:avLst/>
          </a:prstGeom>
        </p:spPr>
        <p:txBody>
          <a:bodyPr vert="horz" wrap="square" lIns="0" tIns="12700" rIns="0" bIns="0" rtlCol="0">
            <a:spAutoFit/>
          </a:bodyPr>
          <a:lstStyle/>
          <a:p>
            <a:pPr marL="12700">
              <a:lnSpc>
                <a:spcPct val="100000"/>
              </a:lnSpc>
              <a:spcBef>
                <a:spcPts val="100"/>
              </a:spcBef>
            </a:pPr>
            <a:r>
              <a:rPr lang="en-US" sz="1800" b="1" dirty="0" err="1">
                <a:solidFill>
                  <a:srgbClr val="00AF50"/>
                </a:solidFill>
                <a:latin typeface="Times New Roman"/>
                <a:cs typeface="Times New Roman"/>
              </a:rPr>
              <a:t>Mục</a:t>
            </a:r>
            <a:r>
              <a:rPr lang="en-US" sz="1800" b="1" dirty="0">
                <a:solidFill>
                  <a:srgbClr val="00AF50"/>
                </a:solidFill>
                <a:latin typeface="Times New Roman"/>
                <a:cs typeface="Times New Roman"/>
              </a:rPr>
              <a:t> </a:t>
            </a:r>
            <a:r>
              <a:rPr lang="en-US" sz="1800" b="1" dirty="0" err="1">
                <a:solidFill>
                  <a:srgbClr val="00AF50"/>
                </a:solidFill>
                <a:latin typeface="Times New Roman"/>
                <a:cs typeface="Times New Roman"/>
              </a:rPr>
              <a:t>tiêu</a:t>
            </a:r>
            <a:endParaRPr lang="en-US" sz="1800" dirty="0">
              <a:latin typeface="Times New Roman"/>
              <a:cs typeface="Times New Roman"/>
            </a:endParaRPr>
          </a:p>
        </p:txBody>
      </p:sp>
      <p:sp>
        <p:nvSpPr>
          <p:cNvPr id="20" name="object 12">
            <a:extLst>
              <a:ext uri="{FF2B5EF4-FFF2-40B4-BE49-F238E27FC236}">
                <a16:creationId xmlns:a16="http://schemas.microsoft.com/office/drawing/2014/main" id="{7DEAB063-86CA-4154-9195-6AD80CD4B84D}"/>
              </a:ext>
            </a:extLst>
          </p:cNvPr>
          <p:cNvSpPr/>
          <p:nvPr/>
        </p:nvSpPr>
        <p:spPr>
          <a:xfrm>
            <a:off x="8407145" y="1658873"/>
            <a:ext cx="685800" cy="685800"/>
          </a:xfrm>
          <a:custGeom>
            <a:avLst/>
            <a:gdLst/>
            <a:ahLst/>
            <a:cxnLst/>
            <a:rect l="l" t="t" r="r" b="b"/>
            <a:pathLst>
              <a:path w="685800" h="685800">
                <a:moveTo>
                  <a:pt x="0" y="342900"/>
                </a:moveTo>
                <a:lnTo>
                  <a:pt x="342900" y="0"/>
                </a:lnTo>
                <a:lnTo>
                  <a:pt x="685800" y="342900"/>
                </a:lnTo>
                <a:lnTo>
                  <a:pt x="342900" y="685800"/>
                </a:lnTo>
                <a:lnTo>
                  <a:pt x="0" y="342900"/>
                </a:lnTo>
                <a:close/>
              </a:path>
            </a:pathLst>
          </a:custGeom>
          <a:ln w="25908">
            <a:solidFill>
              <a:srgbClr val="FFFFFF"/>
            </a:solidFill>
          </a:ln>
        </p:spPr>
        <p:txBody>
          <a:bodyPr wrap="square" lIns="0" tIns="0" rIns="0" bIns="0" rtlCol="0"/>
          <a:lstStyle/>
          <a:p>
            <a:endParaRPr/>
          </a:p>
        </p:txBody>
      </p:sp>
      <p:sp>
        <p:nvSpPr>
          <p:cNvPr id="21" name="object 11">
            <a:extLst>
              <a:ext uri="{FF2B5EF4-FFF2-40B4-BE49-F238E27FC236}">
                <a16:creationId xmlns:a16="http://schemas.microsoft.com/office/drawing/2014/main" id="{BF17DF6A-3FFE-4A56-AFF6-9C72CFC9B6FB}"/>
              </a:ext>
            </a:extLst>
          </p:cNvPr>
          <p:cNvSpPr/>
          <p:nvPr/>
        </p:nvSpPr>
        <p:spPr>
          <a:xfrm>
            <a:off x="11266505" y="1598946"/>
            <a:ext cx="685800" cy="685800"/>
          </a:xfrm>
          <a:custGeom>
            <a:avLst/>
            <a:gdLst/>
            <a:ahLst/>
            <a:cxnLst/>
            <a:rect l="l" t="t" r="r" b="b"/>
            <a:pathLst>
              <a:path w="685800" h="685800">
                <a:moveTo>
                  <a:pt x="342900" y="0"/>
                </a:moveTo>
                <a:lnTo>
                  <a:pt x="0" y="342900"/>
                </a:lnTo>
                <a:lnTo>
                  <a:pt x="342900" y="685800"/>
                </a:lnTo>
                <a:lnTo>
                  <a:pt x="685800" y="342900"/>
                </a:lnTo>
                <a:lnTo>
                  <a:pt x="342900" y="0"/>
                </a:lnTo>
                <a:close/>
              </a:path>
            </a:pathLst>
          </a:custGeom>
          <a:solidFill>
            <a:srgbClr val="7030A0"/>
          </a:solidFill>
        </p:spPr>
        <p:txBody>
          <a:bodyPr wrap="square" lIns="0" tIns="0" rIns="0" bIns="0" rtlCol="0"/>
          <a:lstStyle/>
          <a:p>
            <a:endParaRPr/>
          </a:p>
        </p:txBody>
      </p:sp>
      <p:sp>
        <p:nvSpPr>
          <p:cNvPr id="22" name="object 12">
            <a:extLst>
              <a:ext uri="{FF2B5EF4-FFF2-40B4-BE49-F238E27FC236}">
                <a16:creationId xmlns:a16="http://schemas.microsoft.com/office/drawing/2014/main" id="{9230816E-A12C-4369-BA11-B8004536442C}"/>
              </a:ext>
            </a:extLst>
          </p:cNvPr>
          <p:cNvSpPr/>
          <p:nvPr/>
        </p:nvSpPr>
        <p:spPr>
          <a:xfrm>
            <a:off x="11266505" y="1568020"/>
            <a:ext cx="685800" cy="685800"/>
          </a:xfrm>
          <a:custGeom>
            <a:avLst/>
            <a:gdLst/>
            <a:ahLst/>
            <a:cxnLst/>
            <a:rect l="l" t="t" r="r" b="b"/>
            <a:pathLst>
              <a:path w="685800" h="685800">
                <a:moveTo>
                  <a:pt x="0" y="342900"/>
                </a:moveTo>
                <a:lnTo>
                  <a:pt x="342900" y="0"/>
                </a:lnTo>
                <a:lnTo>
                  <a:pt x="685800" y="342900"/>
                </a:lnTo>
                <a:lnTo>
                  <a:pt x="342900" y="685800"/>
                </a:lnTo>
                <a:lnTo>
                  <a:pt x="0" y="342900"/>
                </a:lnTo>
                <a:close/>
              </a:path>
            </a:pathLst>
          </a:custGeom>
          <a:ln w="25908">
            <a:solidFill>
              <a:srgbClr val="FFFFFF"/>
            </a:solidFill>
          </a:ln>
        </p:spPr>
        <p:txBody>
          <a:bodyPr wrap="square" lIns="0" tIns="0" rIns="0" bIns="0" rtlCol="0"/>
          <a:lstStyle/>
          <a:p>
            <a:endParaRPr/>
          </a:p>
        </p:txBody>
      </p:sp>
      <p:sp>
        <p:nvSpPr>
          <p:cNvPr id="26" name="TextBox 25">
            <a:extLst>
              <a:ext uri="{FF2B5EF4-FFF2-40B4-BE49-F238E27FC236}">
                <a16:creationId xmlns:a16="http://schemas.microsoft.com/office/drawing/2014/main" id="{271DC7F4-04B6-4698-9E01-98509B8179C6}"/>
              </a:ext>
            </a:extLst>
          </p:cNvPr>
          <p:cNvSpPr txBox="1"/>
          <p:nvPr/>
        </p:nvSpPr>
        <p:spPr>
          <a:xfrm>
            <a:off x="428626" y="2087240"/>
            <a:ext cx="10220324" cy="1800493"/>
          </a:xfrm>
          <a:prstGeom prst="rect">
            <a:avLst/>
          </a:prstGeom>
          <a:noFill/>
        </p:spPr>
        <p:txBody>
          <a:bodyPr wrap="square">
            <a:spAutoFit/>
          </a:bodyPr>
          <a:lstStyle/>
          <a:p>
            <a:pPr marL="12700">
              <a:spcBef>
                <a:spcPts val="580"/>
              </a:spcBef>
              <a:tabLst>
                <a:tab pos="354965" algn="l"/>
                <a:tab pos="355600" algn="l"/>
              </a:tabLst>
            </a:pPr>
            <a:r>
              <a:rPr lang="vi-VN" sz="2400" spc="-5" dirty="0">
                <a:solidFill>
                  <a:srgbClr val="001F5F"/>
                </a:solidFill>
                <a:latin typeface="Arial"/>
                <a:cs typeface="Arial"/>
              </a:rPr>
              <a:t>Bài học này cung cấp cho người học các nội dung sau: </a:t>
            </a:r>
            <a:endParaRPr lang="en-US" sz="2400" spc="-5" dirty="0">
              <a:solidFill>
                <a:srgbClr val="001F5F"/>
              </a:solidFill>
              <a:latin typeface="Arial"/>
              <a:cs typeface="Arial"/>
            </a:endParaRPr>
          </a:p>
          <a:p>
            <a:pPr marL="355600" indent="-342900">
              <a:spcBef>
                <a:spcPts val="580"/>
              </a:spcBef>
              <a:buFontTx/>
              <a:buChar char="-"/>
              <a:tabLst>
                <a:tab pos="354965" algn="l"/>
                <a:tab pos="355600" algn="l"/>
              </a:tabLst>
            </a:pPr>
            <a:r>
              <a:rPr lang="vi-VN" sz="2400" spc="-5" dirty="0">
                <a:solidFill>
                  <a:srgbClr val="001F5F"/>
                </a:solidFill>
                <a:latin typeface="Arial"/>
                <a:cs typeface="Arial"/>
              </a:rPr>
              <a:t>Các công cụ quản lý dự án phổ biến hiện nay </a:t>
            </a:r>
            <a:endParaRPr lang="en-US" sz="2400" spc="-5" dirty="0">
              <a:solidFill>
                <a:srgbClr val="001F5F"/>
              </a:solidFill>
              <a:latin typeface="Arial"/>
              <a:cs typeface="Arial"/>
            </a:endParaRPr>
          </a:p>
          <a:p>
            <a:pPr marL="355600" indent="-342900">
              <a:spcBef>
                <a:spcPts val="580"/>
              </a:spcBef>
              <a:buFontTx/>
              <a:buChar char="-"/>
              <a:tabLst>
                <a:tab pos="354965" algn="l"/>
                <a:tab pos="355600" algn="l"/>
              </a:tabLst>
            </a:pPr>
            <a:r>
              <a:rPr lang="vi-VN" sz="2400" spc="-5" dirty="0">
                <a:solidFill>
                  <a:srgbClr val="001F5F"/>
                </a:solidFill>
                <a:latin typeface="Arial"/>
                <a:cs typeface="Arial"/>
              </a:rPr>
              <a:t>Quản lý dự án với Redmine </a:t>
            </a:r>
            <a:endParaRPr lang="en-US" sz="2400" spc="-5" dirty="0">
              <a:solidFill>
                <a:srgbClr val="001F5F"/>
              </a:solidFill>
              <a:latin typeface="Arial"/>
              <a:cs typeface="Arial"/>
            </a:endParaRPr>
          </a:p>
          <a:p>
            <a:pPr marL="355600" indent="-342900">
              <a:spcBef>
                <a:spcPts val="580"/>
              </a:spcBef>
              <a:buFontTx/>
              <a:buChar char="-"/>
              <a:tabLst>
                <a:tab pos="354965" algn="l"/>
                <a:tab pos="355600" algn="l"/>
              </a:tabLst>
            </a:pPr>
            <a:r>
              <a:rPr lang="vi-VN" sz="2400" spc="-5" dirty="0">
                <a:solidFill>
                  <a:srgbClr val="001F5F"/>
                </a:solidFill>
                <a:latin typeface="Arial"/>
                <a:cs typeface="Arial"/>
              </a:rPr>
              <a:t>Quản lý dự án với Jira</a:t>
            </a:r>
            <a:endParaRPr lang="en-US" sz="2400" spc="-5" dirty="0">
              <a:solidFill>
                <a:srgbClr val="001F5F"/>
              </a:solidFill>
              <a:latin typeface="Arial"/>
              <a:cs typeface="Arial"/>
            </a:endParaRPr>
          </a:p>
        </p:txBody>
      </p:sp>
    </p:spTree>
    <p:extLst>
      <p:ext uri="{BB962C8B-B14F-4D97-AF65-F5344CB8AC3E}">
        <p14:creationId xmlns:p14="http://schemas.microsoft.com/office/powerpoint/2010/main" val="1210936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5AD4-FB92-419D-ACE6-153C02CF8D29}"/>
              </a:ext>
            </a:extLst>
          </p:cNvPr>
          <p:cNvSpPr>
            <a:spLocks noGrp="1"/>
          </p:cNvSpPr>
          <p:nvPr>
            <p:ph type="title"/>
          </p:nvPr>
        </p:nvSpPr>
        <p:spPr>
          <a:xfrm>
            <a:off x="0" y="365125"/>
            <a:ext cx="12192000" cy="989113"/>
          </a:xfrm>
          <a:gradFill>
            <a:gsLst>
              <a:gs pos="97000">
                <a:schemeClr val="accent1">
                  <a:lumMod val="75000"/>
                </a:schemeClr>
              </a:gs>
              <a:gs pos="0">
                <a:schemeClr val="accent1">
                  <a:lumMod val="45000"/>
                  <a:lumOff val="55000"/>
                </a:schemeClr>
              </a:gs>
              <a:gs pos="0">
                <a:schemeClr val="accent1">
                  <a:lumMod val="60000"/>
                  <a:lumOff val="40000"/>
                </a:schemeClr>
              </a:gs>
            </a:gsLst>
            <a:lin ang="5400000" scaled="1"/>
          </a:gradFill>
        </p:spPr>
        <p:txBody>
          <a:bodyPr>
            <a:normAutofit/>
          </a:bodyPr>
          <a:lstStyle/>
          <a:p>
            <a:r>
              <a:rPr lang="en-US" dirty="0"/>
              <a:t> </a:t>
            </a:r>
            <a:r>
              <a:rPr lang="vi-VN" dirty="0">
                <a:solidFill>
                  <a:schemeClr val="bg1"/>
                </a:solidFill>
              </a:rPr>
              <a:t>CHƯƠNG </a:t>
            </a:r>
            <a:r>
              <a:rPr lang="en-US" dirty="0">
                <a:solidFill>
                  <a:schemeClr val="bg1"/>
                </a:solidFill>
              </a:rPr>
              <a:t>4</a:t>
            </a:r>
            <a:r>
              <a:rPr lang="vi-VN" dirty="0">
                <a:solidFill>
                  <a:schemeClr val="bg1"/>
                </a:solidFill>
              </a:rPr>
              <a:t>: </a:t>
            </a:r>
            <a:r>
              <a:rPr lang="en-US" dirty="0" err="1">
                <a:solidFill>
                  <a:schemeClr val="bg1"/>
                </a:solidFill>
              </a:rPr>
              <a:t>Công</a:t>
            </a:r>
            <a:r>
              <a:rPr lang="en-US" dirty="0">
                <a:solidFill>
                  <a:schemeClr val="bg1"/>
                </a:solidFill>
              </a:rPr>
              <a:t> </a:t>
            </a:r>
            <a:r>
              <a:rPr lang="en-US" dirty="0" err="1">
                <a:solidFill>
                  <a:schemeClr val="bg1"/>
                </a:solidFill>
              </a:rPr>
              <a:t>cụ</a:t>
            </a:r>
            <a:r>
              <a:rPr lang="en-US" dirty="0">
                <a:solidFill>
                  <a:schemeClr val="bg1"/>
                </a:solidFill>
              </a:rPr>
              <a:t> </a:t>
            </a:r>
            <a:r>
              <a:rPr lang="en-US" dirty="0" err="1">
                <a:solidFill>
                  <a:schemeClr val="bg1"/>
                </a:solidFill>
              </a:rPr>
              <a:t>quản</a:t>
            </a:r>
            <a:r>
              <a:rPr lang="en-US" dirty="0">
                <a:solidFill>
                  <a:schemeClr val="bg1"/>
                </a:solidFill>
              </a:rPr>
              <a:t> </a:t>
            </a:r>
            <a:r>
              <a:rPr lang="en-US" dirty="0" err="1">
                <a:solidFill>
                  <a:schemeClr val="bg1"/>
                </a:solidFill>
              </a:rPr>
              <a:t>lý</a:t>
            </a:r>
            <a:r>
              <a:rPr lang="en-US" dirty="0">
                <a:solidFill>
                  <a:schemeClr val="bg1"/>
                </a:solidFill>
              </a:rPr>
              <a:t> </a:t>
            </a:r>
            <a:r>
              <a:rPr lang="en-US" dirty="0" err="1">
                <a:solidFill>
                  <a:schemeClr val="bg1"/>
                </a:solidFill>
              </a:rPr>
              <a:t>dự</a:t>
            </a:r>
            <a:r>
              <a:rPr lang="en-US" dirty="0">
                <a:solidFill>
                  <a:schemeClr val="bg1"/>
                </a:solidFill>
              </a:rPr>
              <a:t> </a:t>
            </a:r>
            <a:r>
              <a:rPr lang="en-US" dirty="0" err="1">
                <a:solidFill>
                  <a:schemeClr val="bg1"/>
                </a:solidFill>
              </a:rPr>
              <a:t>án</a:t>
            </a:r>
            <a:r>
              <a:rPr lang="en-US" dirty="0">
                <a:solidFill>
                  <a:schemeClr val="bg1"/>
                </a:solidFill>
              </a:rPr>
              <a:t> </a:t>
            </a:r>
            <a:r>
              <a:rPr lang="en-US" dirty="0" err="1">
                <a:solidFill>
                  <a:schemeClr val="bg1"/>
                </a:solidFill>
              </a:rPr>
              <a:t>phần</a:t>
            </a:r>
            <a:r>
              <a:rPr lang="en-US" dirty="0">
                <a:solidFill>
                  <a:schemeClr val="bg1"/>
                </a:solidFill>
              </a:rPr>
              <a:t> </a:t>
            </a:r>
            <a:r>
              <a:rPr lang="en-US" dirty="0" err="1">
                <a:solidFill>
                  <a:schemeClr val="bg1"/>
                </a:solidFill>
              </a:rPr>
              <a:t>mềm</a:t>
            </a:r>
            <a:endParaRPr lang="en-US" dirty="0">
              <a:solidFill>
                <a:schemeClr val="bg1"/>
              </a:solidFill>
            </a:endParaRPr>
          </a:p>
        </p:txBody>
      </p:sp>
      <p:sp>
        <p:nvSpPr>
          <p:cNvPr id="10" name="Date Placeholder 9">
            <a:extLst>
              <a:ext uri="{FF2B5EF4-FFF2-40B4-BE49-F238E27FC236}">
                <a16:creationId xmlns:a16="http://schemas.microsoft.com/office/drawing/2014/main" id="{2209AA5E-E45C-4577-A5B5-5A064BC4CB49}"/>
              </a:ext>
            </a:extLst>
          </p:cNvPr>
          <p:cNvSpPr>
            <a:spLocks noGrp="1"/>
          </p:cNvSpPr>
          <p:nvPr>
            <p:ph type="dt" sz="half" idx="10"/>
          </p:nvPr>
        </p:nvSpPr>
        <p:spPr>
          <a:xfrm>
            <a:off x="0" y="0"/>
            <a:ext cx="12192000" cy="365125"/>
          </a:xfrm>
          <a:gradFill>
            <a:gsLst>
              <a:gs pos="100000">
                <a:schemeClr val="accent1">
                  <a:lumMod val="75000"/>
                </a:schemeClr>
              </a:gs>
              <a:gs pos="100000">
                <a:schemeClr val="accent1">
                  <a:lumMod val="45000"/>
                  <a:lumOff val="55000"/>
                </a:schemeClr>
              </a:gs>
              <a:gs pos="100000">
                <a:schemeClr val="accent1">
                  <a:lumMod val="50000"/>
                </a:schemeClr>
              </a:gs>
            </a:gsLst>
            <a:lin ang="0" scaled="0"/>
          </a:gradFill>
        </p:spPr>
        <p:txBody>
          <a:bodyPr/>
          <a:lstStyle/>
          <a:p>
            <a:r>
              <a:rPr lang="en-US" dirty="0"/>
              <a:t>     </a:t>
            </a:r>
          </a:p>
        </p:txBody>
      </p:sp>
      <p:sp>
        <p:nvSpPr>
          <p:cNvPr id="11" name="Slide Number Placeholder 10">
            <a:extLst>
              <a:ext uri="{FF2B5EF4-FFF2-40B4-BE49-F238E27FC236}">
                <a16:creationId xmlns:a16="http://schemas.microsoft.com/office/drawing/2014/main" id="{035C9053-9C84-47D9-8251-3306848A8087}"/>
              </a:ext>
            </a:extLst>
          </p:cNvPr>
          <p:cNvSpPr>
            <a:spLocks noGrp="1"/>
          </p:cNvSpPr>
          <p:nvPr>
            <p:ph type="sldNum" sz="quarter" idx="12"/>
          </p:nvPr>
        </p:nvSpPr>
        <p:spPr/>
        <p:txBody>
          <a:bodyPr/>
          <a:lstStyle/>
          <a:p>
            <a:fld id="{4779B07B-F3CC-47A6-AF78-958F38956742}" type="slidenum">
              <a:rPr lang="en-US" smtClean="0"/>
              <a:t>20</a:t>
            </a:fld>
            <a:endParaRPr lang="en-US"/>
          </a:p>
        </p:txBody>
      </p:sp>
      <p:sp>
        <p:nvSpPr>
          <p:cNvPr id="12" name="Footer Placeholder 11">
            <a:extLst>
              <a:ext uri="{FF2B5EF4-FFF2-40B4-BE49-F238E27FC236}">
                <a16:creationId xmlns:a16="http://schemas.microsoft.com/office/drawing/2014/main" id="{57CFA66A-60E0-4361-88CA-4B2C19C547DE}"/>
              </a:ext>
            </a:extLst>
          </p:cNvPr>
          <p:cNvSpPr>
            <a:spLocks noGrp="1"/>
          </p:cNvSpPr>
          <p:nvPr>
            <p:ph type="ftr" sz="quarter" idx="11"/>
          </p:nvPr>
        </p:nvSpPr>
        <p:spPr>
          <a:xfrm>
            <a:off x="0" y="6356350"/>
            <a:ext cx="12192000" cy="501650"/>
          </a:xfrm>
          <a:gradFill>
            <a:gsLst>
              <a:gs pos="0">
                <a:schemeClr val="bg1">
                  <a:alpha val="0"/>
                  <a:lumMod val="99000"/>
                </a:schemeClr>
              </a:gs>
              <a:gs pos="100000">
                <a:schemeClr val="accent1">
                  <a:lumMod val="75000"/>
                </a:schemeClr>
              </a:gs>
              <a:gs pos="0">
                <a:schemeClr val="accent1">
                  <a:lumMod val="45000"/>
                  <a:lumOff val="55000"/>
                </a:schemeClr>
              </a:gs>
              <a:gs pos="0">
                <a:schemeClr val="tx2">
                  <a:lumMod val="60000"/>
                  <a:lumOff val="4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pPr algn="l"/>
            <a:r>
              <a:rPr lang="en-US" sz="1400" b="1" dirty="0">
                <a:solidFill>
                  <a:schemeClr val="bg1"/>
                </a:solidFill>
              </a:rPr>
              <a:t>QLDA PM</a:t>
            </a:r>
          </a:p>
        </p:txBody>
      </p:sp>
      <p:pic>
        <p:nvPicPr>
          <p:cNvPr id="14" name="Content Placeholder 13">
            <a:extLst>
              <a:ext uri="{FF2B5EF4-FFF2-40B4-BE49-F238E27FC236}">
                <a16:creationId xmlns:a16="http://schemas.microsoft.com/office/drawing/2014/main" id="{0D01B537-5FDB-43A8-BA63-45A14C221F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45478" y="228600"/>
            <a:ext cx="1346521" cy="1118665"/>
          </a:xfrm>
          <a:noFill/>
          <a:ln>
            <a:noFill/>
          </a:ln>
        </p:spPr>
      </p:pic>
      <p:sp>
        <p:nvSpPr>
          <p:cNvPr id="19" name="object 9">
            <a:extLst>
              <a:ext uri="{FF2B5EF4-FFF2-40B4-BE49-F238E27FC236}">
                <a16:creationId xmlns:a16="http://schemas.microsoft.com/office/drawing/2014/main" id="{B7581F9E-CDBD-4FA2-86BE-92D9332B118C}"/>
              </a:ext>
            </a:extLst>
          </p:cNvPr>
          <p:cNvSpPr txBox="1"/>
          <p:nvPr/>
        </p:nvSpPr>
        <p:spPr>
          <a:xfrm>
            <a:off x="8610600" y="1694051"/>
            <a:ext cx="2655908" cy="289823"/>
          </a:xfrm>
          <a:prstGeom prst="rect">
            <a:avLst/>
          </a:prstGeom>
        </p:spPr>
        <p:txBody>
          <a:bodyPr vert="horz" wrap="square" lIns="0" tIns="12700" rIns="0" bIns="0" rtlCol="0">
            <a:spAutoFit/>
          </a:bodyPr>
          <a:lstStyle/>
          <a:p>
            <a:pPr marL="12700">
              <a:lnSpc>
                <a:spcPct val="100000"/>
              </a:lnSpc>
              <a:spcBef>
                <a:spcPts val="100"/>
              </a:spcBef>
            </a:pPr>
            <a:r>
              <a:rPr lang="en-US" b="1" dirty="0" err="1">
                <a:solidFill>
                  <a:srgbClr val="00AF50"/>
                </a:solidFill>
                <a:latin typeface="Times New Roman"/>
                <a:cs typeface="Times New Roman"/>
              </a:rPr>
              <a:t>Tạo</a:t>
            </a:r>
            <a:r>
              <a:rPr lang="en-US" b="1" dirty="0">
                <a:solidFill>
                  <a:srgbClr val="00AF50"/>
                </a:solidFill>
                <a:latin typeface="Times New Roman"/>
                <a:cs typeface="Times New Roman"/>
              </a:rPr>
              <a:t> </a:t>
            </a:r>
            <a:r>
              <a:rPr lang="en-US" b="1" dirty="0" err="1">
                <a:solidFill>
                  <a:srgbClr val="00AF50"/>
                </a:solidFill>
                <a:latin typeface="Times New Roman"/>
                <a:cs typeface="Times New Roman"/>
              </a:rPr>
              <a:t>một</a:t>
            </a:r>
            <a:r>
              <a:rPr lang="en-US" b="1" dirty="0">
                <a:solidFill>
                  <a:srgbClr val="00AF50"/>
                </a:solidFill>
                <a:latin typeface="Times New Roman"/>
                <a:cs typeface="Times New Roman"/>
              </a:rPr>
              <a:t> issue </a:t>
            </a:r>
            <a:r>
              <a:rPr lang="en-US" b="1" dirty="0" err="1">
                <a:solidFill>
                  <a:srgbClr val="00AF50"/>
                </a:solidFill>
                <a:latin typeface="Times New Roman"/>
                <a:cs typeface="Times New Roman"/>
              </a:rPr>
              <a:t>trong</a:t>
            </a:r>
            <a:r>
              <a:rPr lang="en-US" b="1" dirty="0">
                <a:solidFill>
                  <a:srgbClr val="00AF50"/>
                </a:solidFill>
                <a:latin typeface="Times New Roman"/>
                <a:cs typeface="Times New Roman"/>
              </a:rPr>
              <a:t> Jira</a:t>
            </a:r>
            <a:endParaRPr lang="en-US" sz="1800" dirty="0">
              <a:latin typeface="Times New Roman"/>
              <a:cs typeface="Times New Roman"/>
            </a:endParaRPr>
          </a:p>
        </p:txBody>
      </p:sp>
      <p:sp>
        <p:nvSpPr>
          <p:cNvPr id="21" name="object 11">
            <a:extLst>
              <a:ext uri="{FF2B5EF4-FFF2-40B4-BE49-F238E27FC236}">
                <a16:creationId xmlns:a16="http://schemas.microsoft.com/office/drawing/2014/main" id="{BF17DF6A-3FFE-4A56-AFF6-9C72CFC9B6FB}"/>
              </a:ext>
            </a:extLst>
          </p:cNvPr>
          <p:cNvSpPr/>
          <p:nvPr/>
        </p:nvSpPr>
        <p:spPr>
          <a:xfrm>
            <a:off x="11266505" y="1598946"/>
            <a:ext cx="685800" cy="685800"/>
          </a:xfrm>
          <a:custGeom>
            <a:avLst/>
            <a:gdLst/>
            <a:ahLst/>
            <a:cxnLst/>
            <a:rect l="l" t="t" r="r" b="b"/>
            <a:pathLst>
              <a:path w="685800" h="685800">
                <a:moveTo>
                  <a:pt x="342900" y="0"/>
                </a:moveTo>
                <a:lnTo>
                  <a:pt x="0" y="342900"/>
                </a:lnTo>
                <a:lnTo>
                  <a:pt x="342900" y="685800"/>
                </a:lnTo>
                <a:lnTo>
                  <a:pt x="685800" y="342900"/>
                </a:lnTo>
                <a:lnTo>
                  <a:pt x="342900" y="0"/>
                </a:lnTo>
                <a:close/>
              </a:path>
            </a:pathLst>
          </a:custGeom>
          <a:solidFill>
            <a:srgbClr val="7030A0"/>
          </a:solidFill>
        </p:spPr>
        <p:txBody>
          <a:bodyPr wrap="square" lIns="0" tIns="0" rIns="0" bIns="0" rtlCol="0"/>
          <a:lstStyle/>
          <a:p>
            <a:endParaRPr/>
          </a:p>
        </p:txBody>
      </p:sp>
      <p:sp>
        <p:nvSpPr>
          <p:cNvPr id="22" name="object 12">
            <a:extLst>
              <a:ext uri="{FF2B5EF4-FFF2-40B4-BE49-F238E27FC236}">
                <a16:creationId xmlns:a16="http://schemas.microsoft.com/office/drawing/2014/main" id="{9230816E-A12C-4369-BA11-B8004536442C}"/>
              </a:ext>
            </a:extLst>
          </p:cNvPr>
          <p:cNvSpPr/>
          <p:nvPr/>
        </p:nvSpPr>
        <p:spPr>
          <a:xfrm>
            <a:off x="11266505" y="1568020"/>
            <a:ext cx="685800" cy="685800"/>
          </a:xfrm>
          <a:custGeom>
            <a:avLst/>
            <a:gdLst/>
            <a:ahLst/>
            <a:cxnLst/>
            <a:rect l="l" t="t" r="r" b="b"/>
            <a:pathLst>
              <a:path w="685800" h="685800">
                <a:moveTo>
                  <a:pt x="0" y="342900"/>
                </a:moveTo>
                <a:lnTo>
                  <a:pt x="342900" y="0"/>
                </a:lnTo>
                <a:lnTo>
                  <a:pt x="685800" y="342900"/>
                </a:lnTo>
                <a:lnTo>
                  <a:pt x="342900" y="685800"/>
                </a:lnTo>
                <a:lnTo>
                  <a:pt x="0" y="342900"/>
                </a:lnTo>
                <a:close/>
              </a:path>
            </a:pathLst>
          </a:custGeom>
          <a:ln w="25908">
            <a:solidFill>
              <a:srgbClr val="FFFFFF"/>
            </a:solidFill>
          </a:ln>
        </p:spPr>
        <p:txBody>
          <a:bodyPr wrap="square" lIns="0" tIns="0" rIns="0" bIns="0" rtlCol="0"/>
          <a:lstStyle/>
          <a:p>
            <a:endParaRPr/>
          </a:p>
        </p:txBody>
      </p:sp>
      <p:sp>
        <p:nvSpPr>
          <p:cNvPr id="15" name="TextBox 14">
            <a:extLst>
              <a:ext uri="{FF2B5EF4-FFF2-40B4-BE49-F238E27FC236}">
                <a16:creationId xmlns:a16="http://schemas.microsoft.com/office/drawing/2014/main" id="{93660378-BC98-4F35-852F-7762AEE12756}"/>
              </a:ext>
            </a:extLst>
          </p:cNvPr>
          <p:cNvSpPr txBox="1"/>
          <p:nvPr/>
        </p:nvSpPr>
        <p:spPr>
          <a:xfrm>
            <a:off x="548054" y="2053913"/>
            <a:ext cx="6160476" cy="461665"/>
          </a:xfrm>
          <a:prstGeom prst="rect">
            <a:avLst/>
          </a:prstGeom>
          <a:noFill/>
        </p:spPr>
        <p:txBody>
          <a:bodyPr wrap="square">
            <a:spAutoFit/>
          </a:bodyPr>
          <a:lstStyle/>
          <a:p>
            <a:pPr marL="342900" indent="-342900">
              <a:buFont typeface="Wingdings" panose="05000000000000000000" pitchFamily="2" charset="2"/>
              <a:buChar char="v"/>
            </a:pPr>
            <a:r>
              <a:rPr lang="en-US" sz="2400" b="1" spc="-5" dirty="0">
                <a:solidFill>
                  <a:srgbClr val="FF0000"/>
                </a:solidFill>
                <a:latin typeface="Arial"/>
                <a:cs typeface="Arial"/>
              </a:rPr>
              <a:t>Priority</a:t>
            </a:r>
          </a:p>
        </p:txBody>
      </p:sp>
      <p:pic>
        <p:nvPicPr>
          <p:cNvPr id="4" name="Picture 3">
            <a:extLst>
              <a:ext uri="{FF2B5EF4-FFF2-40B4-BE49-F238E27FC236}">
                <a16:creationId xmlns:a16="http://schemas.microsoft.com/office/drawing/2014/main" id="{60FF9A51-9C23-437E-8B71-4B8C0FF5D3E3}"/>
              </a:ext>
            </a:extLst>
          </p:cNvPr>
          <p:cNvPicPr>
            <a:picLocks noChangeAspect="1"/>
          </p:cNvPicPr>
          <p:nvPr/>
        </p:nvPicPr>
        <p:blipFill>
          <a:blip r:embed="rId3"/>
          <a:stretch>
            <a:fillRect/>
          </a:stretch>
        </p:blipFill>
        <p:spPr>
          <a:xfrm>
            <a:off x="2742466" y="2515578"/>
            <a:ext cx="6614663" cy="3840772"/>
          </a:xfrm>
          <a:prstGeom prst="rect">
            <a:avLst/>
          </a:prstGeom>
        </p:spPr>
      </p:pic>
    </p:spTree>
    <p:extLst>
      <p:ext uri="{BB962C8B-B14F-4D97-AF65-F5344CB8AC3E}">
        <p14:creationId xmlns:p14="http://schemas.microsoft.com/office/powerpoint/2010/main" val="1774650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5AD4-FB92-419D-ACE6-153C02CF8D29}"/>
              </a:ext>
            </a:extLst>
          </p:cNvPr>
          <p:cNvSpPr>
            <a:spLocks noGrp="1"/>
          </p:cNvSpPr>
          <p:nvPr>
            <p:ph type="title"/>
          </p:nvPr>
        </p:nvSpPr>
        <p:spPr>
          <a:xfrm>
            <a:off x="0" y="365125"/>
            <a:ext cx="12192000" cy="989113"/>
          </a:xfrm>
          <a:gradFill>
            <a:gsLst>
              <a:gs pos="97000">
                <a:schemeClr val="accent1">
                  <a:lumMod val="75000"/>
                </a:schemeClr>
              </a:gs>
              <a:gs pos="0">
                <a:schemeClr val="accent1">
                  <a:lumMod val="45000"/>
                  <a:lumOff val="55000"/>
                </a:schemeClr>
              </a:gs>
              <a:gs pos="0">
                <a:schemeClr val="accent1">
                  <a:lumMod val="60000"/>
                  <a:lumOff val="40000"/>
                </a:schemeClr>
              </a:gs>
            </a:gsLst>
            <a:lin ang="5400000" scaled="1"/>
          </a:gradFill>
        </p:spPr>
        <p:txBody>
          <a:bodyPr>
            <a:normAutofit/>
          </a:bodyPr>
          <a:lstStyle/>
          <a:p>
            <a:r>
              <a:rPr lang="en-US" dirty="0"/>
              <a:t> </a:t>
            </a:r>
            <a:r>
              <a:rPr lang="vi-VN" dirty="0">
                <a:solidFill>
                  <a:schemeClr val="bg1"/>
                </a:solidFill>
              </a:rPr>
              <a:t>CHƯƠNG </a:t>
            </a:r>
            <a:r>
              <a:rPr lang="en-US" dirty="0">
                <a:solidFill>
                  <a:schemeClr val="bg1"/>
                </a:solidFill>
              </a:rPr>
              <a:t>4</a:t>
            </a:r>
            <a:r>
              <a:rPr lang="vi-VN" dirty="0">
                <a:solidFill>
                  <a:schemeClr val="bg1"/>
                </a:solidFill>
              </a:rPr>
              <a:t>: </a:t>
            </a:r>
            <a:r>
              <a:rPr lang="en-US" dirty="0" err="1">
                <a:solidFill>
                  <a:schemeClr val="bg1"/>
                </a:solidFill>
              </a:rPr>
              <a:t>Công</a:t>
            </a:r>
            <a:r>
              <a:rPr lang="en-US" dirty="0">
                <a:solidFill>
                  <a:schemeClr val="bg1"/>
                </a:solidFill>
              </a:rPr>
              <a:t> </a:t>
            </a:r>
            <a:r>
              <a:rPr lang="en-US" dirty="0" err="1">
                <a:solidFill>
                  <a:schemeClr val="bg1"/>
                </a:solidFill>
              </a:rPr>
              <a:t>cụ</a:t>
            </a:r>
            <a:r>
              <a:rPr lang="en-US" dirty="0">
                <a:solidFill>
                  <a:schemeClr val="bg1"/>
                </a:solidFill>
              </a:rPr>
              <a:t> </a:t>
            </a:r>
            <a:r>
              <a:rPr lang="en-US" dirty="0" err="1">
                <a:solidFill>
                  <a:schemeClr val="bg1"/>
                </a:solidFill>
              </a:rPr>
              <a:t>quản</a:t>
            </a:r>
            <a:r>
              <a:rPr lang="en-US" dirty="0">
                <a:solidFill>
                  <a:schemeClr val="bg1"/>
                </a:solidFill>
              </a:rPr>
              <a:t> </a:t>
            </a:r>
            <a:r>
              <a:rPr lang="en-US" dirty="0" err="1">
                <a:solidFill>
                  <a:schemeClr val="bg1"/>
                </a:solidFill>
              </a:rPr>
              <a:t>lý</a:t>
            </a:r>
            <a:r>
              <a:rPr lang="en-US" dirty="0">
                <a:solidFill>
                  <a:schemeClr val="bg1"/>
                </a:solidFill>
              </a:rPr>
              <a:t> </a:t>
            </a:r>
            <a:r>
              <a:rPr lang="en-US" dirty="0" err="1">
                <a:solidFill>
                  <a:schemeClr val="bg1"/>
                </a:solidFill>
              </a:rPr>
              <a:t>dự</a:t>
            </a:r>
            <a:r>
              <a:rPr lang="en-US" dirty="0">
                <a:solidFill>
                  <a:schemeClr val="bg1"/>
                </a:solidFill>
              </a:rPr>
              <a:t> </a:t>
            </a:r>
            <a:r>
              <a:rPr lang="en-US" dirty="0" err="1">
                <a:solidFill>
                  <a:schemeClr val="bg1"/>
                </a:solidFill>
              </a:rPr>
              <a:t>án</a:t>
            </a:r>
            <a:r>
              <a:rPr lang="en-US" dirty="0">
                <a:solidFill>
                  <a:schemeClr val="bg1"/>
                </a:solidFill>
              </a:rPr>
              <a:t> </a:t>
            </a:r>
            <a:r>
              <a:rPr lang="en-US" dirty="0" err="1">
                <a:solidFill>
                  <a:schemeClr val="bg1"/>
                </a:solidFill>
              </a:rPr>
              <a:t>phần</a:t>
            </a:r>
            <a:r>
              <a:rPr lang="en-US" dirty="0">
                <a:solidFill>
                  <a:schemeClr val="bg1"/>
                </a:solidFill>
              </a:rPr>
              <a:t> </a:t>
            </a:r>
            <a:r>
              <a:rPr lang="en-US" dirty="0" err="1">
                <a:solidFill>
                  <a:schemeClr val="bg1"/>
                </a:solidFill>
              </a:rPr>
              <a:t>mềm</a:t>
            </a:r>
            <a:endParaRPr lang="en-US" dirty="0">
              <a:solidFill>
                <a:schemeClr val="bg1"/>
              </a:solidFill>
            </a:endParaRPr>
          </a:p>
        </p:txBody>
      </p:sp>
      <p:sp>
        <p:nvSpPr>
          <p:cNvPr id="10" name="Date Placeholder 9">
            <a:extLst>
              <a:ext uri="{FF2B5EF4-FFF2-40B4-BE49-F238E27FC236}">
                <a16:creationId xmlns:a16="http://schemas.microsoft.com/office/drawing/2014/main" id="{2209AA5E-E45C-4577-A5B5-5A064BC4CB49}"/>
              </a:ext>
            </a:extLst>
          </p:cNvPr>
          <p:cNvSpPr>
            <a:spLocks noGrp="1"/>
          </p:cNvSpPr>
          <p:nvPr>
            <p:ph type="dt" sz="half" idx="10"/>
          </p:nvPr>
        </p:nvSpPr>
        <p:spPr>
          <a:xfrm>
            <a:off x="0" y="0"/>
            <a:ext cx="12192000" cy="365125"/>
          </a:xfrm>
          <a:gradFill>
            <a:gsLst>
              <a:gs pos="100000">
                <a:schemeClr val="accent1">
                  <a:lumMod val="75000"/>
                </a:schemeClr>
              </a:gs>
              <a:gs pos="100000">
                <a:schemeClr val="accent1">
                  <a:lumMod val="45000"/>
                  <a:lumOff val="55000"/>
                </a:schemeClr>
              </a:gs>
              <a:gs pos="100000">
                <a:schemeClr val="accent1">
                  <a:lumMod val="50000"/>
                </a:schemeClr>
              </a:gs>
            </a:gsLst>
            <a:lin ang="0" scaled="0"/>
          </a:gradFill>
        </p:spPr>
        <p:txBody>
          <a:bodyPr/>
          <a:lstStyle/>
          <a:p>
            <a:r>
              <a:rPr lang="en-US" dirty="0"/>
              <a:t>     </a:t>
            </a:r>
          </a:p>
        </p:txBody>
      </p:sp>
      <p:sp>
        <p:nvSpPr>
          <p:cNvPr id="11" name="Slide Number Placeholder 10">
            <a:extLst>
              <a:ext uri="{FF2B5EF4-FFF2-40B4-BE49-F238E27FC236}">
                <a16:creationId xmlns:a16="http://schemas.microsoft.com/office/drawing/2014/main" id="{035C9053-9C84-47D9-8251-3306848A8087}"/>
              </a:ext>
            </a:extLst>
          </p:cNvPr>
          <p:cNvSpPr>
            <a:spLocks noGrp="1"/>
          </p:cNvSpPr>
          <p:nvPr>
            <p:ph type="sldNum" sz="quarter" idx="12"/>
          </p:nvPr>
        </p:nvSpPr>
        <p:spPr/>
        <p:txBody>
          <a:bodyPr/>
          <a:lstStyle/>
          <a:p>
            <a:fld id="{4779B07B-F3CC-47A6-AF78-958F38956742}" type="slidenum">
              <a:rPr lang="en-US" smtClean="0"/>
              <a:t>21</a:t>
            </a:fld>
            <a:endParaRPr lang="en-US"/>
          </a:p>
        </p:txBody>
      </p:sp>
      <p:sp>
        <p:nvSpPr>
          <p:cNvPr id="12" name="Footer Placeholder 11">
            <a:extLst>
              <a:ext uri="{FF2B5EF4-FFF2-40B4-BE49-F238E27FC236}">
                <a16:creationId xmlns:a16="http://schemas.microsoft.com/office/drawing/2014/main" id="{57CFA66A-60E0-4361-88CA-4B2C19C547DE}"/>
              </a:ext>
            </a:extLst>
          </p:cNvPr>
          <p:cNvSpPr>
            <a:spLocks noGrp="1"/>
          </p:cNvSpPr>
          <p:nvPr>
            <p:ph type="ftr" sz="quarter" idx="11"/>
          </p:nvPr>
        </p:nvSpPr>
        <p:spPr>
          <a:xfrm>
            <a:off x="0" y="6356350"/>
            <a:ext cx="12192000" cy="501650"/>
          </a:xfrm>
          <a:gradFill>
            <a:gsLst>
              <a:gs pos="0">
                <a:schemeClr val="bg1">
                  <a:alpha val="0"/>
                  <a:lumMod val="99000"/>
                </a:schemeClr>
              </a:gs>
              <a:gs pos="100000">
                <a:schemeClr val="accent1">
                  <a:lumMod val="75000"/>
                </a:schemeClr>
              </a:gs>
              <a:gs pos="0">
                <a:schemeClr val="accent1">
                  <a:lumMod val="45000"/>
                  <a:lumOff val="55000"/>
                </a:schemeClr>
              </a:gs>
              <a:gs pos="0">
                <a:schemeClr val="tx2">
                  <a:lumMod val="60000"/>
                  <a:lumOff val="4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pPr algn="l"/>
            <a:r>
              <a:rPr lang="en-US" sz="1400" b="1" dirty="0">
                <a:solidFill>
                  <a:schemeClr val="bg1"/>
                </a:solidFill>
              </a:rPr>
              <a:t>QLDA PM</a:t>
            </a:r>
          </a:p>
        </p:txBody>
      </p:sp>
      <p:pic>
        <p:nvPicPr>
          <p:cNvPr id="14" name="Content Placeholder 13">
            <a:extLst>
              <a:ext uri="{FF2B5EF4-FFF2-40B4-BE49-F238E27FC236}">
                <a16:creationId xmlns:a16="http://schemas.microsoft.com/office/drawing/2014/main" id="{0D01B537-5FDB-43A8-BA63-45A14C221F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45478" y="228600"/>
            <a:ext cx="1346521" cy="1118665"/>
          </a:xfrm>
          <a:noFill/>
          <a:ln>
            <a:noFill/>
          </a:ln>
        </p:spPr>
      </p:pic>
      <p:sp>
        <p:nvSpPr>
          <p:cNvPr id="19" name="object 9">
            <a:extLst>
              <a:ext uri="{FF2B5EF4-FFF2-40B4-BE49-F238E27FC236}">
                <a16:creationId xmlns:a16="http://schemas.microsoft.com/office/drawing/2014/main" id="{B7581F9E-CDBD-4FA2-86BE-92D9332B118C}"/>
              </a:ext>
            </a:extLst>
          </p:cNvPr>
          <p:cNvSpPr txBox="1"/>
          <p:nvPr/>
        </p:nvSpPr>
        <p:spPr>
          <a:xfrm>
            <a:off x="8610600" y="1694051"/>
            <a:ext cx="2655908" cy="289823"/>
          </a:xfrm>
          <a:prstGeom prst="rect">
            <a:avLst/>
          </a:prstGeom>
        </p:spPr>
        <p:txBody>
          <a:bodyPr vert="horz" wrap="square" lIns="0" tIns="12700" rIns="0" bIns="0" rtlCol="0">
            <a:spAutoFit/>
          </a:bodyPr>
          <a:lstStyle/>
          <a:p>
            <a:pPr marL="12700">
              <a:lnSpc>
                <a:spcPct val="100000"/>
              </a:lnSpc>
              <a:spcBef>
                <a:spcPts val="100"/>
              </a:spcBef>
            </a:pPr>
            <a:r>
              <a:rPr lang="en-US" b="1" dirty="0" err="1">
                <a:solidFill>
                  <a:srgbClr val="00AF50"/>
                </a:solidFill>
                <a:latin typeface="Times New Roman"/>
                <a:cs typeface="Times New Roman"/>
              </a:rPr>
              <a:t>Tạo</a:t>
            </a:r>
            <a:r>
              <a:rPr lang="en-US" b="1" dirty="0">
                <a:solidFill>
                  <a:srgbClr val="00AF50"/>
                </a:solidFill>
                <a:latin typeface="Times New Roman"/>
                <a:cs typeface="Times New Roman"/>
              </a:rPr>
              <a:t> </a:t>
            </a:r>
            <a:r>
              <a:rPr lang="en-US" b="1" dirty="0" err="1">
                <a:solidFill>
                  <a:srgbClr val="00AF50"/>
                </a:solidFill>
                <a:latin typeface="Times New Roman"/>
                <a:cs typeface="Times New Roman"/>
              </a:rPr>
              <a:t>một</a:t>
            </a:r>
            <a:r>
              <a:rPr lang="en-US" b="1" dirty="0">
                <a:solidFill>
                  <a:srgbClr val="00AF50"/>
                </a:solidFill>
                <a:latin typeface="Times New Roman"/>
                <a:cs typeface="Times New Roman"/>
              </a:rPr>
              <a:t> issue </a:t>
            </a:r>
            <a:r>
              <a:rPr lang="en-US" b="1" dirty="0" err="1">
                <a:solidFill>
                  <a:srgbClr val="00AF50"/>
                </a:solidFill>
                <a:latin typeface="Times New Roman"/>
                <a:cs typeface="Times New Roman"/>
              </a:rPr>
              <a:t>trong</a:t>
            </a:r>
            <a:r>
              <a:rPr lang="en-US" b="1" dirty="0">
                <a:solidFill>
                  <a:srgbClr val="00AF50"/>
                </a:solidFill>
                <a:latin typeface="Times New Roman"/>
                <a:cs typeface="Times New Roman"/>
              </a:rPr>
              <a:t> Jira</a:t>
            </a:r>
            <a:endParaRPr lang="en-US" sz="1800" dirty="0">
              <a:latin typeface="Times New Roman"/>
              <a:cs typeface="Times New Roman"/>
            </a:endParaRPr>
          </a:p>
        </p:txBody>
      </p:sp>
      <p:sp>
        <p:nvSpPr>
          <p:cNvPr id="21" name="object 11">
            <a:extLst>
              <a:ext uri="{FF2B5EF4-FFF2-40B4-BE49-F238E27FC236}">
                <a16:creationId xmlns:a16="http://schemas.microsoft.com/office/drawing/2014/main" id="{BF17DF6A-3FFE-4A56-AFF6-9C72CFC9B6FB}"/>
              </a:ext>
            </a:extLst>
          </p:cNvPr>
          <p:cNvSpPr/>
          <p:nvPr/>
        </p:nvSpPr>
        <p:spPr>
          <a:xfrm>
            <a:off x="11266505" y="1598946"/>
            <a:ext cx="685800" cy="685800"/>
          </a:xfrm>
          <a:custGeom>
            <a:avLst/>
            <a:gdLst/>
            <a:ahLst/>
            <a:cxnLst/>
            <a:rect l="l" t="t" r="r" b="b"/>
            <a:pathLst>
              <a:path w="685800" h="685800">
                <a:moveTo>
                  <a:pt x="342900" y="0"/>
                </a:moveTo>
                <a:lnTo>
                  <a:pt x="0" y="342900"/>
                </a:lnTo>
                <a:lnTo>
                  <a:pt x="342900" y="685800"/>
                </a:lnTo>
                <a:lnTo>
                  <a:pt x="685800" y="342900"/>
                </a:lnTo>
                <a:lnTo>
                  <a:pt x="342900" y="0"/>
                </a:lnTo>
                <a:close/>
              </a:path>
            </a:pathLst>
          </a:custGeom>
          <a:solidFill>
            <a:srgbClr val="7030A0"/>
          </a:solidFill>
        </p:spPr>
        <p:txBody>
          <a:bodyPr wrap="square" lIns="0" tIns="0" rIns="0" bIns="0" rtlCol="0"/>
          <a:lstStyle/>
          <a:p>
            <a:endParaRPr/>
          </a:p>
        </p:txBody>
      </p:sp>
      <p:sp>
        <p:nvSpPr>
          <p:cNvPr id="22" name="object 12">
            <a:extLst>
              <a:ext uri="{FF2B5EF4-FFF2-40B4-BE49-F238E27FC236}">
                <a16:creationId xmlns:a16="http://schemas.microsoft.com/office/drawing/2014/main" id="{9230816E-A12C-4369-BA11-B8004536442C}"/>
              </a:ext>
            </a:extLst>
          </p:cNvPr>
          <p:cNvSpPr/>
          <p:nvPr/>
        </p:nvSpPr>
        <p:spPr>
          <a:xfrm>
            <a:off x="11266505" y="1568020"/>
            <a:ext cx="685800" cy="685800"/>
          </a:xfrm>
          <a:custGeom>
            <a:avLst/>
            <a:gdLst/>
            <a:ahLst/>
            <a:cxnLst/>
            <a:rect l="l" t="t" r="r" b="b"/>
            <a:pathLst>
              <a:path w="685800" h="685800">
                <a:moveTo>
                  <a:pt x="0" y="342900"/>
                </a:moveTo>
                <a:lnTo>
                  <a:pt x="342900" y="0"/>
                </a:lnTo>
                <a:lnTo>
                  <a:pt x="685800" y="342900"/>
                </a:lnTo>
                <a:lnTo>
                  <a:pt x="342900" y="685800"/>
                </a:lnTo>
                <a:lnTo>
                  <a:pt x="0" y="342900"/>
                </a:lnTo>
                <a:close/>
              </a:path>
            </a:pathLst>
          </a:custGeom>
          <a:ln w="25908">
            <a:solidFill>
              <a:srgbClr val="FFFFFF"/>
            </a:solidFill>
          </a:ln>
        </p:spPr>
        <p:txBody>
          <a:bodyPr wrap="square" lIns="0" tIns="0" rIns="0" bIns="0" rtlCol="0"/>
          <a:lstStyle/>
          <a:p>
            <a:endParaRPr/>
          </a:p>
        </p:txBody>
      </p:sp>
      <p:sp>
        <p:nvSpPr>
          <p:cNvPr id="15" name="TextBox 14">
            <a:extLst>
              <a:ext uri="{FF2B5EF4-FFF2-40B4-BE49-F238E27FC236}">
                <a16:creationId xmlns:a16="http://schemas.microsoft.com/office/drawing/2014/main" id="{93660378-BC98-4F35-852F-7762AEE12756}"/>
              </a:ext>
            </a:extLst>
          </p:cNvPr>
          <p:cNvSpPr txBox="1"/>
          <p:nvPr/>
        </p:nvSpPr>
        <p:spPr>
          <a:xfrm>
            <a:off x="548054" y="2053913"/>
            <a:ext cx="6160476" cy="3416320"/>
          </a:xfrm>
          <a:prstGeom prst="rect">
            <a:avLst/>
          </a:prstGeom>
          <a:noFill/>
        </p:spPr>
        <p:txBody>
          <a:bodyPr wrap="square">
            <a:spAutoFit/>
          </a:bodyPr>
          <a:lstStyle/>
          <a:p>
            <a:pPr marL="342900" indent="-342900">
              <a:buClr>
                <a:srgbClr val="203864"/>
              </a:buClr>
              <a:buFont typeface="Wingdings" panose="05000000000000000000" pitchFamily="2" charset="2"/>
              <a:buChar char="§"/>
            </a:pPr>
            <a:r>
              <a:rPr lang="en-US" sz="2400" spc="-5" dirty="0">
                <a:solidFill>
                  <a:srgbClr val="001F5F"/>
                </a:solidFill>
                <a:latin typeface="Arial"/>
                <a:cs typeface="Arial"/>
              </a:rPr>
              <a:t>Priority</a:t>
            </a:r>
          </a:p>
          <a:p>
            <a:pPr marL="342900" indent="-342900">
              <a:buClr>
                <a:srgbClr val="203864"/>
              </a:buClr>
              <a:buFont typeface="Wingdings" panose="05000000000000000000" pitchFamily="2" charset="2"/>
              <a:buChar char="§"/>
            </a:pPr>
            <a:r>
              <a:rPr lang="en-US" sz="2400" spc="-5" dirty="0">
                <a:solidFill>
                  <a:srgbClr val="001F5F"/>
                </a:solidFill>
                <a:latin typeface="Arial"/>
                <a:cs typeface="Arial"/>
              </a:rPr>
              <a:t>Component</a:t>
            </a:r>
          </a:p>
          <a:p>
            <a:pPr marL="342900" indent="-342900">
              <a:buClr>
                <a:srgbClr val="203864"/>
              </a:buClr>
              <a:buFont typeface="Wingdings" panose="05000000000000000000" pitchFamily="2" charset="2"/>
              <a:buChar char="§"/>
            </a:pPr>
            <a:r>
              <a:rPr lang="en-US" sz="2400" spc="-5" dirty="0">
                <a:solidFill>
                  <a:srgbClr val="001F5F"/>
                </a:solidFill>
                <a:latin typeface="Arial"/>
                <a:cs typeface="Arial"/>
              </a:rPr>
              <a:t>Affected Version And Fix Version</a:t>
            </a:r>
          </a:p>
          <a:p>
            <a:pPr marL="342900" indent="-342900">
              <a:buClr>
                <a:srgbClr val="203864"/>
              </a:buClr>
              <a:buFont typeface="Wingdings" panose="05000000000000000000" pitchFamily="2" charset="2"/>
              <a:buChar char="§"/>
            </a:pPr>
            <a:r>
              <a:rPr lang="en-US" sz="2400" spc="-5" dirty="0">
                <a:solidFill>
                  <a:srgbClr val="001F5F"/>
                </a:solidFill>
                <a:latin typeface="Arial"/>
                <a:cs typeface="Arial"/>
              </a:rPr>
              <a:t>Assignee</a:t>
            </a:r>
          </a:p>
          <a:p>
            <a:pPr marL="342900" indent="-342900">
              <a:buClr>
                <a:srgbClr val="203864"/>
              </a:buClr>
              <a:buFont typeface="Wingdings" panose="05000000000000000000" pitchFamily="2" charset="2"/>
              <a:buChar char="§"/>
            </a:pPr>
            <a:r>
              <a:rPr lang="en-US" sz="2400" spc="-5" dirty="0">
                <a:solidFill>
                  <a:srgbClr val="001F5F"/>
                </a:solidFill>
                <a:latin typeface="Arial"/>
                <a:cs typeface="Arial"/>
              </a:rPr>
              <a:t>Description</a:t>
            </a:r>
          </a:p>
          <a:p>
            <a:pPr marL="342900" indent="-342900">
              <a:buClr>
                <a:srgbClr val="203864"/>
              </a:buClr>
              <a:buFont typeface="Wingdings" panose="05000000000000000000" pitchFamily="2" charset="2"/>
              <a:buChar char="§"/>
            </a:pPr>
            <a:r>
              <a:rPr lang="en-US" sz="2400" spc="-5" dirty="0">
                <a:solidFill>
                  <a:srgbClr val="001F5F"/>
                </a:solidFill>
                <a:latin typeface="Arial"/>
                <a:cs typeface="Arial"/>
              </a:rPr>
              <a:t>Attachment</a:t>
            </a:r>
          </a:p>
          <a:p>
            <a:pPr marL="342900" indent="-342900">
              <a:buClr>
                <a:srgbClr val="203864"/>
              </a:buClr>
              <a:buFont typeface="Wingdings" panose="05000000000000000000" pitchFamily="2" charset="2"/>
              <a:buChar char="§"/>
            </a:pPr>
            <a:r>
              <a:rPr lang="en-US" sz="2400" spc="-5" dirty="0" err="1">
                <a:solidFill>
                  <a:srgbClr val="001F5F"/>
                </a:solidFill>
                <a:latin typeface="Arial"/>
                <a:cs typeface="Arial"/>
              </a:rPr>
              <a:t>Thêm</a:t>
            </a:r>
            <a:r>
              <a:rPr lang="en-US" sz="2400" spc="-5" dirty="0">
                <a:solidFill>
                  <a:srgbClr val="001F5F"/>
                </a:solidFill>
                <a:latin typeface="Arial"/>
                <a:cs typeface="Arial"/>
              </a:rPr>
              <a:t> field </a:t>
            </a:r>
            <a:r>
              <a:rPr lang="en-US" sz="2400" spc="-5" dirty="0" err="1">
                <a:solidFill>
                  <a:srgbClr val="001F5F"/>
                </a:solidFill>
                <a:latin typeface="Arial"/>
                <a:cs typeface="Arial"/>
              </a:rPr>
              <a:t>vào</a:t>
            </a:r>
            <a:r>
              <a:rPr lang="en-US" sz="2400" spc="-5" dirty="0">
                <a:solidFill>
                  <a:srgbClr val="001F5F"/>
                </a:solidFill>
                <a:latin typeface="Arial"/>
                <a:cs typeface="Arial"/>
              </a:rPr>
              <a:t> </a:t>
            </a:r>
            <a:r>
              <a:rPr lang="en-US" sz="2400" spc="-5" dirty="0" err="1">
                <a:solidFill>
                  <a:srgbClr val="001F5F"/>
                </a:solidFill>
                <a:latin typeface="Arial"/>
                <a:cs typeface="Arial"/>
              </a:rPr>
              <a:t>trang</a:t>
            </a:r>
            <a:r>
              <a:rPr lang="en-US" sz="2400" spc="-5" dirty="0">
                <a:solidFill>
                  <a:srgbClr val="001F5F"/>
                </a:solidFill>
                <a:latin typeface="Arial"/>
                <a:cs typeface="Arial"/>
              </a:rPr>
              <a:t> </a:t>
            </a:r>
            <a:r>
              <a:rPr lang="en-US" sz="2400" spc="-5" dirty="0" err="1">
                <a:solidFill>
                  <a:srgbClr val="001F5F"/>
                </a:solidFill>
                <a:latin typeface="Arial"/>
                <a:cs typeface="Arial"/>
              </a:rPr>
              <a:t>tạo</a:t>
            </a:r>
            <a:r>
              <a:rPr lang="en-US" sz="2400" spc="-5" dirty="0">
                <a:solidFill>
                  <a:srgbClr val="001F5F"/>
                </a:solidFill>
                <a:latin typeface="Arial"/>
                <a:cs typeface="Arial"/>
              </a:rPr>
              <a:t> issue</a:t>
            </a:r>
          </a:p>
          <a:p>
            <a:pPr marL="342900" indent="-342900">
              <a:buClr>
                <a:srgbClr val="203864"/>
              </a:buClr>
              <a:buFont typeface="Wingdings" panose="05000000000000000000" pitchFamily="2" charset="2"/>
              <a:buChar char="§"/>
            </a:pPr>
            <a:r>
              <a:rPr lang="en-US" sz="2400" spc="-5" dirty="0">
                <a:solidFill>
                  <a:srgbClr val="001F5F"/>
                </a:solidFill>
                <a:latin typeface="Arial"/>
                <a:cs typeface="Arial"/>
              </a:rPr>
              <a:t>Comment</a:t>
            </a:r>
          </a:p>
          <a:p>
            <a:pPr marL="342900" indent="-342900">
              <a:buClr>
                <a:srgbClr val="203864"/>
              </a:buClr>
              <a:buFont typeface="Wingdings" panose="05000000000000000000" pitchFamily="2" charset="2"/>
              <a:buChar char="§"/>
            </a:pPr>
            <a:r>
              <a:rPr lang="en-US" sz="2400" spc="-5" dirty="0">
                <a:solidFill>
                  <a:srgbClr val="001F5F"/>
                </a:solidFill>
                <a:latin typeface="Arial"/>
                <a:cs typeface="Arial"/>
              </a:rPr>
              <a:t>Log work</a:t>
            </a:r>
          </a:p>
        </p:txBody>
      </p:sp>
    </p:spTree>
    <p:extLst>
      <p:ext uri="{BB962C8B-B14F-4D97-AF65-F5344CB8AC3E}">
        <p14:creationId xmlns:p14="http://schemas.microsoft.com/office/powerpoint/2010/main" val="3492784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gradFill>
          <a:gsLst>
            <a:gs pos="100000">
              <a:srgbClr val="859DC5">
                <a:alpha val="86000"/>
              </a:srgbClr>
            </a:gs>
            <a:gs pos="14000">
              <a:srgbClr val="ACBDDA"/>
            </a:gs>
            <a:gs pos="0">
              <a:schemeClr val="accent1">
                <a:lumMod val="20000"/>
                <a:lumOff val="80000"/>
              </a:schemeClr>
            </a:gs>
          </a:gsLst>
          <a:lin ang="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5AD4-FB92-419D-ACE6-153C02CF8D29}"/>
              </a:ext>
            </a:extLst>
          </p:cNvPr>
          <p:cNvSpPr>
            <a:spLocks noGrp="1"/>
          </p:cNvSpPr>
          <p:nvPr>
            <p:ph type="title"/>
          </p:nvPr>
        </p:nvSpPr>
        <p:spPr>
          <a:xfrm>
            <a:off x="0" y="365125"/>
            <a:ext cx="12192000" cy="989113"/>
          </a:xfrm>
          <a:gradFill>
            <a:gsLst>
              <a:gs pos="97000">
                <a:schemeClr val="accent1">
                  <a:lumMod val="75000"/>
                </a:schemeClr>
              </a:gs>
              <a:gs pos="0">
                <a:schemeClr val="accent1">
                  <a:lumMod val="45000"/>
                  <a:lumOff val="55000"/>
                </a:schemeClr>
              </a:gs>
              <a:gs pos="0">
                <a:schemeClr val="accent1">
                  <a:lumMod val="60000"/>
                  <a:lumOff val="40000"/>
                </a:schemeClr>
              </a:gs>
            </a:gsLst>
            <a:lin ang="5400000" scaled="1"/>
          </a:gradFill>
        </p:spPr>
        <p:txBody>
          <a:bodyPr>
            <a:normAutofit/>
          </a:bodyPr>
          <a:lstStyle/>
          <a:p>
            <a:r>
              <a:rPr lang="en-US" dirty="0"/>
              <a:t> </a:t>
            </a:r>
            <a:r>
              <a:rPr lang="vi-VN" dirty="0">
                <a:solidFill>
                  <a:schemeClr val="bg1"/>
                </a:solidFill>
              </a:rPr>
              <a:t>CHƯƠNG </a:t>
            </a:r>
            <a:r>
              <a:rPr lang="en-US" dirty="0">
                <a:solidFill>
                  <a:schemeClr val="bg1"/>
                </a:solidFill>
              </a:rPr>
              <a:t>4</a:t>
            </a:r>
            <a:r>
              <a:rPr lang="vi-VN" dirty="0">
                <a:solidFill>
                  <a:schemeClr val="bg1"/>
                </a:solidFill>
              </a:rPr>
              <a:t>: </a:t>
            </a:r>
            <a:r>
              <a:rPr lang="en-US" dirty="0" err="1">
                <a:solidFill>
                  <a:schemeClr val="bg1"/>
                </a:solidFill>
              </a:rPr>
              <a:t>Công</a:t>
            </a:r>
            <a:r>
              <a:rPr lang="en-US" dirty="0">
                <a:solidFill>
                  <a:schemeClr val="bg1"/>
                </a:solidFill>
              </a:rPr>
              <a:t> </a:t>
            </a:r>
            <a:r>
              <a:rPr lang="en-US" dirty="0" err="1">
                <a:solidFill>
                  <a:schemeClr val="bg1"/>
                </a:solidFill>
              </a:rPr>
              <a:t>cụ</a:t>
            </a:r>
            <a:r>
              <a:rPr lang="en-US" dirty="0">
                <a:solidFill>
                  <a:schemeClr val="bg1"/>
                </a:solidFill>
              </a:rPr>
              <a:t> </a:t>
            </a:r>
            <a:r>
              <a:rPr lang="en-US" dirty="0" err="1">
                <a:solidFill>
                  <a:schemeClr val="bg1"/>
                </a:solidFill>
              </a:rPr>
              <a:t>quản</a:t>
            </a:r>
            <a:r>
              <a:rPr lang="en-US" dirty="0">
                <a:solidFill>
                  <a:schemeClr val="bg1"/>
                </a:solidFill>
              </a:rPr>
              <a:t> </a:t>
            </a:r>
            <a:r>
              <a:rPr lang="en-US" dirty="0" err="1">
                <a:solidFill>
                  <a:schemeClr val="bg1"/>
                </a:solidFill>
              </a:rPr>
              <a:t>lý</a:t>
            </a:r>
            <a:r>
              <a:rPr lang="en-US" dirty="0">
                <a:solidFill>
                  <a:schemeClr val="bg1"/>
                </a:solidFill>
              </a:rPr>
              <a:t> </a:t>
            </a:r>
            <a:r>
              <a:rPr lang="en-US" dirty="0" err="1">
                <a:solidFill>
                  <a:schemeClr val="bg1"/>
                </a:solidFill>
              </a:rPr>
              <a:t>dự</a:t>
            </a:r>
            <a:r>
              <a:rPr lang="en-US" dirty="0">
                <a:solidFill>
                  <a:schemeClr val="bg1"/>
                </a:solidFill>
              </a:rPr>
              <a:t> </a:t>
            </a:r>
            <a:r>
              <a:rPr lang="en-US" dirty="0" err="1">
                <a:solidFill>
                  <a:schemeClr val="bg1"/>
                </a:solidFill>
              </a:rPr>
              <a:t>án</a:t>
            </a:r>
            <a:r>
              <a:rPr lang="en-US" dirty="0">
                <a:solidFill>
                  <a:schemeClr val="bg1"/>
                </a:solidFill>
              </a:rPr>
              <a:t> </a:t>
            </a:r>
            <a:r>
              <a:rPr lang="en-US" dirty="0" err="1">
                <a:solidFill>
                  <a:schemeClr val="bg1"/>
                </a:solidFill>
              </a:rPr>
              <a:t>phần</a:t>
            </a:r>
            <a:r>
              <a:rPr lang="en-US" dirty="0">
                <a:solidFill>
                  <a:schemeClr val="bg1"/>
                </a:solidFill>
              </a:rPr>
              <a:t> </a:t>
            </a:r>
            <a:r>
              <a:rPr lang="en-US" dirty="0" err="1">
                <a:solidFill>
                  <a:schemeClr val="bg1"/>
                </a:solidFill>
              </a:rPr>
              <a:t>mềm</a:t>
            </a:r>
            <a:endParaRPr lang="en-US" dirty="0">
              <a:solidFill>
                <a:schemeClr val="bg1"/>
              </a:solidFill>
            </a:endParaRPr>
          </a:p>
        </p:txBody>
      </p:sp>
      <p:sp>
        <p:nvSpPr>
          <p:cNvPr id="10" name="Date Placeholder 9">
            <a:extLst>
              <a:ext uri="{FF2B5EF4-FFF2-40B4-BE49-F238E27FC236}">
                <a16:creationId xmlns:a16="http://schemas.microsoft.com/office/drawing/2014/main" id="{2209AA5E-E45C-4577-A5B5-5A064BC4CB49}"/>
              </a:ext>
            </a:extLst>
          </p:cNvPr>
          <p:cNvSpPr>
            <a:spLocks noGrp="1"/>
          </p:cNvSpPr>
          <p:nvPr>
            <p:ph type="dt" sz="half" idx="10"/>
          </p:nvPr>
        </p:nvSpPr>
        <p:spPr>
          <a:xfrm>
            <a:off x="0" y="0"/>
            <a:ext cx="12192000" cy="365125"/>
          </a:xfrm>
          <a:gradFill>
            <a:gsLst>
              <a:gs pos="100000">
                <a:schemeClr val="accent1">
                  <a:lumMod val="75000"/>
                </a:schemeClr>
              </a:gs>
              <a:gs pos="100000">
                <a:schemeClr val="accent1">
                  <a:lumMod val="45000"/>
                  <a:lumOff val="55000"/>
                </a:schemeClr>
              </a:gs>
              <a:gs pos="100000">
                <a:schemeClr val="accent1">
                  <a:lumMod val="50000"/>
                </a:schemeClr>
              </a:gs>
            </a:gsLst>
            <a:lin ang="0" scaled="0"/>
          </a:gradFill>
        </p:spPr>
        <p:txBody>
          <a:bodyPr/>
          <a:lstStyle/>
          <a:p>
            <a:r>
              <a:rPr lang="en-US" dirty="0"/>
              <a:t>     </a:t>
            </a:r>
          </a:p>
        </p:txBody>
      </p:sp>
      <p:sp>
        <p:nvSpPr>
          <p:cNvPr id="12" name="Footer Placeholder 11">
            <a:extLst>
              <a:ext uri="{FF2B5EF4-FFF2-40B4-BE49-F238E27FC236}">
                <a16:creationId xmlns:a16="http://schemas.microsoft.com/office/drawing/2014/main" id="{57CFA66A-60E0-4361-88CA-4B2C19C547DE}"/>
              </a:ext>
            </a:extLst>
          </p:cNvPr>
          <p:cNvSpPr>
            <a:spLocks noGrp="1"/>
          </p:cNvSpPr>
          <p:nvPr>
            <p:ph type="ftr" sz="quarter" idx="11"/>
          </p:nvPr>
        </p:nvSpPr>
        <p:spPr>
          <a:xfrm>
            <a:off x="0" y="6356350"/>
            <a:ext cx="12192000" cy="501650"/>
          </a:xfrm>
          <a:gradFill>
            <a:gsLst>
              <a:gs pos="0">
                <a:schemeClr val="bg1">
                  <a:alpha val="0"/>
                  <a:lumMod val="99000"/>
                </a:schemeClr>
              </a:gs>
              <a:gs pos="100000">
                <a:schemeClr val="accent1">
                  <a:lumMod val="75000"/>
                </a:schemeClr>
              </a:gs>
              <a:gs pos="0">
                <a:schemeClr val="accent1">
                  <a:lumMod val="45000"/>
                  <a:lumOff val="55000"/>
                </a:schemeClr>
              </a:gs>
              <a:gs pos="0">
                <a:schemeClr val="tx2">
                  <a:lumMod val="60000"/>
                  <a:lumOff val="4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pPr algn="l"/>
            <a:r>
              <a:rPr lang="en-US" sz="1400" b="1" dirty="0">
                <a:solidFill>
                  <a:schemeClr val="bg1"/>
                </a:solidFill>
              </a:rPr>
              <a:t>QLDA PM</a:t>
            </a:r>
          </a:p>
        </p:txBody>
      </p:sp>
      <p:sp>
        <p:nvSpPr>
          <p:cNvPr id="11" name="Slide Number Placeholder 10">
            <a:extLst>
              <a:ext uri="{FF2B5EF4-FFF2-40B4-BE49-F238E27FC236}">
                <a16:creationId xmlns:a16="http://schemas.microsoft.com/office/drawing/2014/main" id="{035C9053-9C84-47D9-8251-3306848A8087}"/>
              </a:ext>
            </a:extLst>
          </p:cNvPr>
          <p:cNvSpPr>
            <a:spLocks noGrp="1"/>
          </p:cNvSpPr>
          <p:nvPr>
            <p:ph type="sldNum" sz="quarter" idx="12"/>
          </p:nvPr>
        </p:nvSpPr>
        <p:spPr/>
        <p:txBody>
          <a:bodyPr/>
          <a:lstStyle/>
          <a:p>
            <a:fld id="{4779B07B-F3CC-47A6-AF78-958F38956742}" type="slidenum">
              <a:rPr lang="en-US" smtClean="0"/>
              <a:t>22</a:t>
            </a:fld>
            <a:endParaRPr lang="en-US"/>
          </a:p>
        </p:txBody>
      </p:sp>
      <p:pic>
        <p:nvPicPr>
          <p:cNvPr id="14" name="Content Placeholder 13">
            <a:extLst>
              <a:ext uri="{FF2B5EF4-FFF2-40B4-BE49-F238E27FC236}">
                <a16:creationId xmlns:a16="http://schemas.microsoft.com/office/drawing/2014/main" id="{0D01B537-5FDB-43A8-BA63-45A14C221F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845478" y="228600"/>
            <a:ext cx="1346521" cy="1118665"/>
          </a:xfrm>
          <a:noFill/>
          <a:ln>
            <a:noFill/>
          </a:ln>
        </p:spPr>
      </p:pic>
      <p:sp>
        <p:nvSpPr>
          <p:cNvPr id="24" name="object 9">
            <a:extLst>
              <a:ext uri="{FF2B5EF4-FFF2-40B4-BE49-F238E27FC236}">
                <a16:creationId xmlns:a16="http://schemas.microsoft.com/office/drawing/2014/main" id="{A7FE4206-3478-49F3-8814-20FB623644BF}"/>
              </a:ext>
            </a:extLst>
          </p:cNvPr>
          <p:cNvSpPr txBox="1"/>
          <p:nvPr/>
        </p:nvSpPr>
        <p:spPr>
          <a:xfrm>
            <a:off x="2724362" y="3429000"/>
            <a:ext cx="6257924" cy="915635"/>
          </a:xfrm>
          <a:prstGeom prst="rect">
            <a:avLst/>
          </a:prstGeom>
          <a:noFill/>
          <a:ln w="0">
            <a:solidFill>
              <a:srgbClr val="FFFFFF"/>
            </a:solidFill>
          </a:ln>
          <a:effectLst>
            <a:outerShdw dist="50800" sx="1000" sy="1000" algn="ctr" rotWithShape="0">
              <a:schemeClr val="bg1"/>
            </a:outerShdw>
          </a:effectLst>
        </p:spPr>
        <p:txBody>
          <a:bodyPr vert="horz" wrap="square" lIns="0" tIns="12700" rIns="0" bIns="0" rtlCol="0">
            <a:spAutoFit/>
          </a:bodyPr>
          <a:lstStyle/>
          <a:p>
            <a:pPr marL="12700" algn="ctr">
              <a:lnSpc>
                <a:spcPct val="100000"/>
              </a:lnSpc>
              <a:spcBef>
                <a:spcPts val="100"/>
              </a:spcBef>
            </a:pPr>
            <a:r>
              <a:rPr lang="en-US" sz="8800" b="1" spc="-5" baseline="30000" dirty="0">
                <a:solidFill>
                  <a:schemeClr val="bg1"/>
                </a:solidFill>
                <a:effectLst>
                  <a:outerShdw blurRad="38100" dist="38100" dir="2700000" algn="tl">
                    <a:srgbClr val="000000">
                      <a:alpha val="43137"/>
                    </a:srgbClr>
                  </a:outerShdw>
                </a:effectLst>
                <a:latin typeface="Times New Roman"/>
                <a:cs typeface="Times New Roman"/>
              </a:rPr>
              <a:t>Thank You !</a:t>
            </a:r>
            <a:endParaRPr lang="en-US" sz="8800" baseline="30000" dirty="0">
              <a:solidFill>
                <a:schemeClr val="bg1"/>
              </a:solidFill>
              <a:effectLst>
                <a:outerShdw blurRad="38100" dist="38100" dir="2700000" algn="tl">
                  <a:srgbClr val="000000">
                    <a:alpha val="43137"/>
                  </a:srgbClr>
                </a:outerShdw>
              </a:effectLst>
              <a:latin typeface="Times New Roman"/>
              <a:cs typeface="Times New Roman"/>
            </a:endParaRPr>
          </a:p>
        </p:txBody>
      </p:sp>
    </p:spTree>
    <p:extLst>
      <p:ext uri="{BB962C8B-B14F-4D97-AF65-F5344CB8AC3E}">
        <p14:creationId xmlns:p14="http://schemas.microsoft.com/office/powerpoint/2010/main" val="34592986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5AD4-FB92-419D-ACE6-153C02CF8D29}"/>
              </a:ext>
            </a:extLst>
          </p:cNvPr>
          <p:cNvSpPr>
            <a:spLocks noGrp="1"/>
          </p:cNvSpPr>
          <p:nvPr>
            <p:ph type="title"/>
          </p:nvPr>
        </p:nvSpPr>
        <p:spPr>
          <a:xfrm>
            <a:off x="0" y="365125"/>
            <a:ext cx="12192000" cy="989113"/>
          </a:xfrm>
          <a:gradFill>
            <a:gsLst>
              <a:gs pos="97000">
                <a:schemeClr val="accent1">
                  <a:lumMod val="75000"/>
                </a:schemeClr>
              </a:gs>
              <a:gs pos="0">
                <a:schemeClr val="accent1">
                  <a:lumMod val="45000"/>
                  <a:lumOff val="55000"/>
                </a:schemeClr>
              </a:gs>
              <a:gs pos="0">
                <a:schemeClr val="accent1">
                  <a:lumMod val="60000"/>
                  <a:lumOff val="40000"/>
                </a:schemeClr>
              </a:gs>
            </a:gsLst>
            <a:lin ang="5400000" scaled="1"/>
          </a:gradFill>
        </p:spPr>
        <p:txBody>
          <a:bodyPr>
            <a:normAutofit/>
          </a:bodyPr>
          <a:lstStyle/>
          <a:p>
            <a:r>
              <a:rPr lang="en-US" dirty="0"/>
              <a:t> </a:t>
            </a:r>
            <a:r>
              <a:rPr lang="vi-VN" dirty="0">
                <a:solidFill>
                  <a:schemeClr val="bg1"/>
                </a:solidFill>
              </a:rPr>
              <a:t>CHƯƠNG </a:t>
            </a:r>
            <a:r>
              <a:rPr lang="en-US" dirty="0">
                <a:solidFill>
                  <a:schemeClr val="bg1"/>
                </a:solidFill>
              </a:rPr>
              <a:t>4</a:t>
            </a:r>
            <a:r>
              <a:rPr lang="vi-VN" dirty="0">
                <a:solidFill>
                  <a:schemeClr val="bg1"/>
                </a:solidFill>
              </a:rPr>
              <a:t>: </a:t>
            </a:r>
            <a:r>
              <a:rPr lang="en-US" dirty="0" err="1">
                <a:solidFill>
                  <a:schemeClr val="bg1"/>
                </a:solidFill>
              </a:rPr>
              <a:t>Công</a:t>
            </a:r>
            <a:r>
              <a:rPr lang="en-US" dirty="0">
                <a:solidFill>
                  <a:schemeClr val="bg1"/>
                </a:solidFill>
              </a:rPr>
              <a:t> </a:t>
            </a:r>
            <a:r>
              <a:rPr lang="en-US" dirty="0" err="1">
                <a:solidFill>
                  <a:schemeClr val="bg1"/>
                </a:solidFill>
              </a:rPr>
              <a:t>cụ</a:t>
            </a:r>
            <a:r>
              <a:rPr lang="en-US" dirty="0">
                <a:solidFill>
                  <a:schemeClr val="bg1"/>
                </a:solidFill>
              </a:rPr>
              <a:t> </a:t>
            </a:r>
            <a:r>
              <a:rPr lang="en-US" dirty="0" err="1">
                <a:solidFill>
                  <a:schemeClr val="bg1"/>
                </a:solidFill>
              </a:rPr>
              <a:t>quản</a:t>
            </a:r>
            <a:r>
              <a:rPr lang="en-US" dirty="0">
                <a:solidFill>
                  <a:schemeClr val="bg1"/>
                </a:solidFill>
              </a:rPr>
              <a:t> </a:t>
            </a:r>
            <a:r>
              <a:rPr lang="en-US" dirty="0" err="1">
                <a:solidFill>
                  <a:schemeClr val="bg1"/>
                </a:solidFill>
              </a:rPr>
              <a:t>lý</a:t>
            </a:r>
            <a:r>
              <a:rPr lang="en-US" dirty="0">
                <a:solidFill>
                  <a:schemeClr val="bg1"/>
                </a:solidFill>
              </a:rPr>
              <a:t> </a:t>
            </a:r>
            <a:r>
              <a:rPr lang="en-US" dirty="0" err="1">
                <a:solidFill>
                  <a:schemeClr val="bg1"/>
                </a:solidFill>
              </a:rPr>
              <a:t>dự</a:t>
            </a:r>
            <a:r>
              <a:rPr lang="en-US" dirty="0">
                <a:solidFill>
                  <a:schemeClr val="bg1"/>
                </a:solidFill>
              </a:rPr>
              <a:t> </a:t>
            </a:r>
            <a:r>
              <a:rPr lang="en-US" dirty="0" err="1">
                <a:solidFill>
                  <a:schemeClr val="bg1"/>
                </a:solidFill>
              </a:rPr>
              <a:t>án</a:t>
            </a:r>
            <a:r>
              <a:rPr lang="en-US" dirty="0">
                <a:solidFill>
                  <a:schemeClr val="bg1"/>
                </a:solidFill>
              </a:rPr>
              <a:t> </a:t>
            </a:r>
            <a:r>
              <a:rPr lang="en-US" dirty="0" err="1">
                <a:solidFill>
                  <a:schemeClr val="bg1"/>
                </a:solidFill>
              </a:rPr>
              <a:t>phần</a:t>
            </a:r>
            <a:r>
              <a:rPr lang="en-US" dirty="0">
                <a:solidFill>
                  <a:schemeClr val="bg1"/>
                </a:solidFill>
              </a:rPr>
              <a:t> </a:t>
            </a:r>
            <a:r>
              <a:rPr lang="en-US" dirty="0" err="1">
                <a:solidFill>
                  <a:schemeClr val="bg1"/>
                </a:solidFill>
              </a:rPr>
              <a:t>mềm</a:t>
            </a:r>
            <a:endParaRPr lang="en-US" dirty="0">
              <a:solidFill>
                <a:schemeClr val="bg1"/>
              </a:solidFill>
            </a:endParaRPr>
          </a:p>
        </p:txBody>
      </p:sp>
      <p:sp>
        <p:nvSpPr>
          <p:cNvPr id="10" name="Date Placeholder 9">
            <a:extLst>
              <a:ext uri="{FF2B5EF4-FFF2-40B4-BE49-F238E27FC236}">
                <a16:creationId xmlns:a16="http://schemas.microsoft.com/office/drawing/2014/main" id="{2209AA5E-E45C-4577-A5B5-5A064BC4CB49}"/>
              </a:ext>
            </a:extLst>
          </p:cNvPr>
          <p:cNvSpPr>
            <a:spLocks noGrp="1"/>
          </p:cNvSpPr>
          <p:nvPr>
            <p:ph type="dt" sz="half" idx="10"/>
          </p:nvPr>
        </p:nvSpPr>
        <p:spPr>
          <a:xfrm>
            <a:off x="0" y="0"/>
            <a:ext cx="12192000" cy="365125"/>
          </a:xfrm>
          <a:gradFill>
            <a:gsLst>
              <a:gs pos="100000">
                <a:schemeClr val="accent1">
                  <a:lumMod val="75000"/>
                </a:schemeClr>
              </a:gs>
              <a:gs pos="100000">
                <a:schemeClr val="accent1">
                  <a:lumMod val="45000"/>
                  <a:lumOff val="55000"/>
                </a:schemeClr>
              </a:gs>
              <a:gs pos="100000">
                <a:schemeClr val="accent1">
                  <a:lumMod val="50000"/>
                </a:schemeClr>
              </a:gs>
            </a:gsLst>
            <a:lin ang="0" scaled="0"/>
          </a:gradFill>
        </p:spPr>
        <p:txBody>
          <a:bodyPr/>
          <a:lstStyle/>
          <a:p>
            <a:r>
              <a:rPr lang="en-US" dirty="0"/>
              <a:t>     </a:t>
            </a:r>
          </a:p>
        </p:txBody>
      </p:sp>
      <p:sp>
        <p:nvSpPr>
          <p:cNvPr id="11" name="Slide Number Placeholder 10">
            <a:extLst>
              <a:ext uri="{FF2B5EF4-FFF2-40B4-BE49-F238E27FC236}">
                <a16:creationId xmlns:a16="http://schemas.microsoft.com/office/drawing/2014/main" id="{035C9053-9C84-47D9-8251-3306848A8087}"/>
              </a:ext>
            </a:extLst>
          </p:cNvPr>
          <p:cNvSpPr>
            <a:spLocks noGrp="1"/>
          </p:cNvSpPr>
          <p:nvPr>
            <p:ph type="sldNum" sz="quarter" idx="12"/>
          </p:nvPr>
        </p:nvSpPr>
        <p:spPr/>
        <p:txBody>
          <a:bodyPr/>
          <a:lstStyle/>
          <a:p>
            <a:fld id="{4779B07B-F3CC-47A6-AF78-958F38956742}" type="slidenum">
              <a:rPr lang="en-US" smtClean="0"/>
              <a:t>3</a:t>
            </a:fld>
            <a:endParaRPr lang="en-US"/>
          </a:p>
        </p:txBody>
      </p:sp>
      <p:sp>
        <p:nvSpPr>
          <p:cNvPr id="12" name="Footer Placeholder 11">
            <a:extLst>
              <a:ext uri="{FF2B5EF4-FFF2-40B4-BE49-F238E27FC236}">
                <a16:creationId xmlns:a16="http://schemas.microsoft.com/office/drawing/2014/main" id="{57CFA66A-60E0-4361-88CA-4B2C19C547DE}"/>
              </a:ext>
            </a:extLst>
          </p:cNvPr>
          <p:cNvSpPr>
            <a:spLocks noGrp="1"/>
          </p:cNvSpPr>
          <p:nvPr>
            <p:ph type="ftr" sz="quarter" idx="11"/>
          </p:nvPr>
        </p:nvSpPr>
        <p:spPr>
          <a:xfrm>
            <a:off x="0" y="6356350"/>
            <a:ext cx="12192000" cy="501650"/>
          </a:xfrm>
          <a:gradFill>
            <a:gsLst>
              <a:gs pos="0">
                <a:schemeClr val="bg1">
                  <a:alpha val="0"/>
                  <a:lumMod val="99000"/>
                </a:schemeClr>
              </a:gs>
              <a:gs pos="100000">
                <a:schemeClr val="accent1">
                  <a:lumMod val="75000"/>
                </a:schemeClr>
              </a:gs>
              <a:gs pos="0">
                <a:schemeClr val="accent1">
                  <a:lumMod val="45000"/>
                  <a:lumOff val="55000"/>
                </a:schemeClr>
              </a:gs>
              <a:gs pos="0">
                <a:schemeClr val="tx2">
                  <a:lumMod val="60000"/>
                  <a:lumOff val="4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pPr algn="l"/>
            <a:r>
              <a:rPr lang="en-US" sz="1400" b="1" dirty="0">
                <a:solidFill>
                  <a:schemeClr val="bg1"/>
                </a:solidFill>
              </a:rPr>
              <a:t>QLDA PM</a:t>
            </a:r>
          </a:p>
        </p:txBody>
      </p:sp>
      <p:pic>
        <p:nvPicPr>
          <p:cNvPr id="14" name="Content Placeholder 13">
            <a:extLst>
              <a:ext uri="{FF2B5EF4-FFF2-40B4-BE49-F238E27FC236}">
                <a16:creationId xmlns:a16="http://schemas.microsoft.com/office/drawing/2014/main" id="{0D01B537-5FDB-43A8-BA63-45A14C221F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45478" y="228600"/>
            <a:ext cx="1346521" cy="1118665"/>
          </a:xfrm>
          <a:noFill/>
          <a:ln>
            <a:noFill/>
          </a:ln>
        </p:spPr>
      </p:pic>
      <p:sp>
        <p:nvSpPr>
          <p:cNvPr id="19" name="object 9">
            <a:extLst>
              <a:ext uri="{FF2B5EF4-FFF2-40B4-BE49-F238E27FC236}">
                <a16:creationId xmlns:a16="http://schemas.microsoft.com/office/drawing/2014/main" id="{B7581F9E-CDBD-4FA2-86BE-92D9332B118C}"/>
              </a:ext>
            </a:extLst>
          </p:cNvPr>
          <p:cNvSpPr txBox="1"/>
          <p:nvPr/>
        </p:nvSpPr>
        <p:spPr>
          <a:xfrm>
            <a:off x="6447693" y="1694051"/>
            <a:ext cx="4818814" cy="289823"/>
          </a:xfrm>
          <a:prstGeom prst="rect">
            <a:avLst/>
          </a:prstGeom>
        </p:spPr>
        <p:txBody>
          <a:bodyPr vert="horz" wrap="square" lIns="0" tIns="12700" rIns="0" bIns="0" rtlCol="0">
            <a:spAutoFit/>
          </a:bodyPr>
          <a:lstStyle/>
          <a:p>
            <a:pPr marL="12700">
              <a:lnSpc>
                <a:spcPct val="100000"/>
              </a:lnSpc>
              <a:spcBef>
                <a:spcPts val="100"/>
              </a:spcBef>
            </a:pPr>
            <a:r>
              <a:rPr lang="en-US" b="1" dirty="0">
                <a:solidFill>
                  <a:srgbClr val="00AF50"/>
                </a:solidFill>
                <a:latin typeface="Times New Roman"/>
                <a:cs typeface="Times New Roman"/>
              </a:rPr>
              <a:t>CÁC CÔNG CỤ QUẢN LÝ DỰ ÁN PHỔ BIẾN</a:t>
            </a:r>
            <a:endParaRPr lang="en-US" sz="1800" dirty="0">
              <a:latin typeface="Times New Roman"/>
              <a:cs typeface="Times New Roman"/>
            </a:endParaRPr>
          </a:p>
        </p:txBody>
      </p:sp>
      <p:sp>
        <p:nvSpPr>
          <p:cNvPr id="21" name="object 11">
            <a:extLst>
              <a:ext uri="{FF2B5EF4-FFF2-40B4-BE49-F238E27FC236}">
                <a16:creationId xmlns:a16="http://schemas.microsoft.com/office/drawing/2014/main" id="{BF17DF6A-3FFE-4A56-AFF6-9C72CFC9B6FB}"/>
              </a:ext>
            </a:extLst>
          </p:cNvPr>
          <p:cNvSpPr/>
          <p:nvPr/>
        </p:nvSpPr>
        <p:spPr>
          <a:xfrm>
            <a:off x="11266505" y="1598946"/>
            <a:ext cx="685800" cy="685800"/>
          </a:xfrm>
          <a:custGeom>
            <a:avLst/>
            <a:gdLst/>
            <a:ahLst/>
            <a:cxnLst/>
            <a:rect l="l" t="t" r="r" b="b"/>
            <a:pathLst>
              <a:path w="685800" h="685800">
                <a:moveTo>
                  <a:pt x="342900" y="0"/>
                </a:moveTo>
                <a:lnTo>
                  <a:pt x="0" y="342900"/>
                </a:lnTo>
                <a:lnTo>
                  <a:pt x="342900" y="685800"/>
                </a:lnTo>
                <a:lnTo>
                  <a:pt x="685800" y="342900"/>
                </a:lnTo>
                <a:lnTo>
                  <a:pt x="342900" y="0"/>
                </a:lnTo>
                <a:close/>
              </a:path>
            </a:pathLst>
          </a:custGeom>
          <a:solidFill>
            <a:srgbClr val="7030A0"/>
          </a:solidFill>
        </p:spPr>
        <p:txBody>
          <a:bodyPr wrap="square" lIns="0" tIns="0" rIns="0" bIns="0" rtlCol="0"/>
          <a:lstStyle/>
          <a:p>
            <a:endParaRPr/>
          </a:p>
        </p:txBody>
      </p:sp>
      <p:sp>
        <p:nvSpPr>
          <p:cNvPr id="22" name="object 12">
            <a:extLst>
              <a:ext uri="{FF2B5EF4-FFF2-40B4-BE49-F238E27FC236}">
                <a16:creationId xmlns:a16="http://schemas.microsoft.com/office/drawing/2014/main" id="{9230816E-A12C-4369-BA11-B8004536442C}"/>
              </a:ext>
            </a:extLst>
          </p:cNvPr>
          <p:cNvSpPr/>
          <p:nvPr/>
        </p:nvSpPr>
        <p:spPr>
          <a:xfrm>
            <a:off x="11266505" y="1568020"/>
            <a:ext cx="685800" cy="685800"/>
          </a:xfrm>
          <a:custGeom>
            <a:avLst/>
            <a:gdLst/>
            <a:ahLst/>
            <a:cxnLst/>
            <a:rect l="l" t="t" r="r" b="b"/>
            <a:pathLst>
              <a:path w="685800" h="685800">
                <a:moveTo>
                  <a:pt x="0" y="342900"/>
                </a:moveTo>
                <a:lnTo>
                  <a:pt x="342900" y="0"/>
                </a:lnTo>
                <a:lnTo>
                  <a:pt x="685800" y="342900"/>
                </a:lnTo>
                <a:lnTo>
                  <a:pt x="342900" y="685800"/>
                </a:lnTo>
                <a:lnTo>
                  <a:pt x="0" y="342900"/>
                </a:lnTo>
                <a:close/>
              </a:path>
            </a:pathLst>
          </a:custGeom>
          <a:ln w="25908">
            <a:solidFill>
              <a:srgbClr val="FFFFFF"/>
            </a:solidFill>
          </a:ln>
        </p:spPr>
        <p:txBody>
          <a:bodyPr wrap="square" lIns="0" tIns="0" rIns="0" bIns="0" rtlCol="0"/>
          <a:lstStyle/>
          <a:p>
            <a:endParaRPr/>
          </a:p>
        </p:txBody>
      </p:sp>
      <p:sp>
        <p:nvSpPr>
          <p:cNvPr id="26" name="TextBox 25">
            <a:extLst>
              <a:ext uri="{FF2B5EF4-FFF2-40B4-BE49-F238E27FC236}">
                <a16:creationId xmlns:a16="http://schemas.microsoft.com/office/drawing/2014/main" id="{271DC7F4-04B6-4698-9E01-98509B8179C6}"/>
              </a:ext>
            </a:extLst>
          </p:cNvPr>
          <p:cNvSpPr txBox="1"/>
          <p:nvPr/>
        </p:nvSpPr>
        <p:spPr>
          <a:xfrm>
            <a:off x="428626" y="2087240"/>
            <a:ext cx="10837878" cy="1569660"/>
          </a:xfrm>
          <a:prstGeom prst="rect">
            <a:avLst/>
          </a:prstGeom>
          <a:noFill/>
        </p:spPr>
        <p:txBody>
          <a:bodyPr wrap="square">
            <a:spAutoFit/>
          </a:bodyPr>
          <a:lstStyle/>
          <a:p>
            <a:pPr marL="12700">
              <a:spcBef>
                <a:spcPts val="580"/>
              </a:spcBef>
              <a:tabLst>
                <a:tab pos="354965" algn="l"/>
                <a:tab pos="355600" algn="l"/>
              </a:tabLst>
            </a:pPr>
            <a:r>
              <a:rPr lang="vi-VN" sz="2400" spc="-5" dirty="0">
                <a:solidFill>
                  <a:srgbClr val="001F5F"/>
                </a:solidFill>
                <a:latin typeface="Arial"/>
                <a:cs typeface="Arial"/>
              </a:rPr>
              <a:t>Phần mềm quản lý dự án là công cụ hỗ trợ không thể thiếu với các doanh nghiệp hiện nay, nhằm giúp đỡ con người trong việc đơn giản hoá quy trình làm việc, minh bạch hoá kết quả kinh doanh và thúc đẩy cộng tác giữa các thành viên trong đội ngũ. </a:t>
            </a:r>
            <a:endParaRPr lang="en-US" sz="2400" spc="-5" dirty="0">
              <a:solidFill>
                <a:srgbClr val="001F5F"/>
              </a:solidFill>
              <a:latin typeface="Arial"/>
              <a:cs typeface="Arial"/>
            </a:endParaRPr>
          </a:p>
        </p:txBody>
      </p:sp>
    </p:spTree>
    <p:extLst>
      <p:ext uri="{BB962C8B-B14F-4D97-AF65-F5344CB8AC3E}">
        <p14:creationId xmlns:p14="http://schemas.microsoft.com/office/powerpoint/2010/main" val="365495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5AD4-FB92-419D-ACE6-153C02CF8D29}"/>
              </a:ext>
            </a:extLst>
          </p:cNvPr>
          <p:cNvSpPr>
            <a:spLocks noGrp="1"/>
          </p:cNvSpPr>
          <p:nvPr>
            <p:ph type="title"/>
          </p:nvPr>
        </p:nvSpPr>
        <p:spPr>
          <a:xfrm>
            <a:off x="0" y="365125"/>
            <a:ext cx="12192000" cy="989113"/>
          </a:xfrm>
          <a:gradFill>
            <a:gsLst>
              <a:gs pos="97000">
                <a:schemeClr val="accent1">
                  <a:lumMod val="75000"/>
                </a:schemeClr>
              </a:gs>
              <a:gs pos="0">
                <a:schemeClr val="accent1">
                  <a:lumMod val="45000"/>
                  <a:lumOff val="55000"/>
                </a:schemeClr>
              </a:gs>
              <a:gs pos="0">
                <a:schemeClr val="accent1">
                  <a:lumMod val="60000"/>
                  <a:lumOff val="40000"/>
                </a:schemeClr>
              </a:gs>
            </a:gsLst>
            <a:lin ang="5400000" scaled="1"/>
          </a:gradFill>
        </p:spPr>
        <p:txBody>
          <a:bodyPr>
            <a:normAutofit/>
          </a:bodyPr>
          <a:lstStyle/>
          <a:p>
            <a:r>
              <a:rPr lang="en-US" dirty="0"/>
              <a:t> </a:t>
            </a:r>
            <a:r>
              <a:rPr lang="vi-VN" dirty="0">
                <a:solidFill>
                  <a:schemeClr val="bg1"/>
                </a:solidFill>
              </a:rPr>
              <a:t>CHƯƠNG </a:t>
            </a:r>
            <a:r>
              <a:rPr lang="en-US" dirty="0">
                <a:solidFill>
                  <a:schemeClr val="bg1"/>
                </a:solidFill>
              </a:rPr>
              <a:t>4</a:t>
            </a:r>
            <a:r>
              <a:rPr lang="vi-VN" dirty="0">
                <a:solidFill>
                  <a:schemeClr val="bg1"/>
                </a:solidFill>
              </a:rPr>
              <a:t>: </a:t>
            </a:r>
            <a:r>
              <a:rPr lang="en-US" dirty="0" err="1">
                <a:solidFill>
                  <a:schemeClr val="bg1"/>
                </a:solidFill>
              </a:rPr>
              <a:t>Công</a:t>
            </a:r>
            <a:r>
              <a:rPr lang="en-US" dirty="0">
                <a:solidFill>
                  <a:schemeClr val="bg1"/>
                </a:solidFill>
              </a:rPr>
              <a:t> </a:t>
            </a:r>
            <a:r>
              <a:rPr lang="en-US" dirty="0" err="1">
                <a:solidFill>
                  <a:schemeClr val="bg1"/>
                </a:solidFill>
              </a:rPr>
              <a:t>cụ</a:t>
            </a:r>
            <a:r>
              <a:rPr lang="en-US" dirty="0">
                <a:solidFill>
                  <a:schemeClr val="bg1"/>
                </a:solidFill>
              </a:rPr>
              <a:t> </a:t>
            </a:r>
            <a:r>
              <a:rPr lang="en-US" dirty="0" err="1">
                <a:solidFill>
                  <a:schemeClr val="bg1"/>
                </a:solidFill>
              </a:rPr>
              <a:t>quản</a:t>
            </a:r>
            <a:r>
              <a:rPr lang="en-US" dirty="0">
                <a:solidFill>
                  <a:schemeClr val="bg1"/>
                </a:solidFill>
              </a:rPr>
              <a:t> </a:t>
            </a:r>
            <a:r>
              <a:rPr lang="en-US" dirty="0" err="1">
                <a:solidFill>
                  <a:schemeClr val="bg1"/>
                </a:solidFill>
              </a:rPr>
              <a:t>lý</a:t>
            </a:r>
            <a:r>
              <a:rPr lang="en-US" dirty="0">
                <a:solidFill>
                  <a:schemeClr val="bg1"/>
                </a:solidFill>
              </a:rPr>
              <a:t> </a:t>
            </a:r>
            <a:r>
              <a:rPr lang="en-US" dirty="0" err="1">
                <a:solidFill>
                  <a:schemeClr val="bg1"/>
                </a:solidFill>
              </a:rPr>
              <a:t>dự</a:t>
            </a:r>
            <a:r>
              <a:rPr lang="en-US" dirty="0">
                <a:solidFill>
                  <a:schemeClr val="bg1"/>
                </a:solidFill>
              </a:rPr>
              <a:t> </a:t>
            </a:r>
            <a:r>
              <a:rPr lang="en-US" dirty="0" err="1">
                <a:solidFill>
                  <a:schemeClr val="bg1"/>
                </a:solidFill>
              </a:rPr>
              <a:t>án</a:t>
            </a:r>
            <a:r>
              <a:rPr lang="en-US" dirty="0">
                <a:solidFill>
                  <a:schemeClr val="bg1"/>
                </a:solidFill>
              </a:rPr>
              <a:t> </a:t>
            </a:r>
            <a:r>
              <a:rPr lang="en-US" dirty="0" err="1">
                <a:solidFill>
                  <a:schemeClr val="bg1"/>
                </a:solidFill>
              </a:rPr>
              <a:t>phần</a:t>
            </a:r>
            <a:r>
              <a:rPr lang="en-US" dirty="0">
                <a:solidFill>
                  <a:schemeClr val="bg1"/>
                </a:solidFill>
              </a:rPr>
              <a:t> </a:t>
            </a:r>
            <a:r>
              <a:rPr lang="en-US" dirty="0" err="1">
                <a:solidFill>
                  <a:schemeClr val="bg1"/>
                </a:solidFill>
              </a:rPr>
              <a:t>mềm</a:t>
            </a:r>
            <a:endParaRPr lang="en-US" dirty="0">
              <a:solidFill>
                <a:schemeClr val="bg1"/>
              </a:solidFill>
            </a:endParaRPr>
          </a:p>
        </p:txBody>
      </p:sp>
      <p:sp>
        <p:nvSpPr>
          <p:cNvPr id="10" name="Date Placeholder 9">
            <a:extLst>
              <a:ext uri="{FF2B5EF4-FFF2-40B4-BE49-F238E27FC236}">
                <a16:creationId xmlns:a16="http://schemas.microsoft.com/office/drawing/2014/main" id="{2209AA5E-E45C-4577-A5B5-5A064BC4CB49}"/>
              </a:ext>
            </a:extLst>
          </p:cNvPr>
          <p:cNvSpPr>
            <a:spLocks noGrp="1"/>
          </p:cNvSpPr>
          <p:nvPr>
            <p:ph type="dt" sz="half" idx="10"/>
          </p:nvPr>
        </p:nvSpPr>
        <p:spPr>
          <a:xfrm>
            <a:off x="0" y="0"/>
            <a:ext cx="12192000" cy="365125"/>
          </a:xfrm>
          <a:gradFill>
            <a:gsLst>
              <a:gs pos="100000">
                <a:schemeClr val="accent1">
                  <a:lumMod val="75000"/>
                </a:schemeClr>
              </a:gs>
              <a:gs pos="100000">
                <a:schemeClr val="accent1">
                  <a:lumMod val="45000"/>
                  <a:lumOff val="55000"/>
                </a:schemeClr>
              </a:gs>
              <a:gs pos="100000">
                <a:schemeClr val="accent1">
                  <a:lumMod val="50000"/>
                </a:schemeClr>
              </a:gs>
            </a:gsLst>
            <a:lin ang="0" scaled="0"/>
          </a:gradFill>
        </p:spPr>
        <p:txBody>
          <a:bodyPr/>
          <a:lstStyle/>
          <a:p>
            <a:r>
              <a:rPr lang="en-US" dirty="0"/>
              <a:t>     </a:t>
            </a:r>
          </a:p>
        </p:txBody>
      </p:sp>
      <p:sp>
        <p:nvSpPr>
          <p:cNvPr id="11" name="Slide Number Placeholder 10">
            <a:extLst>
              <a:ext uri="{FF2B5EF4-FFF2-40B4-BE49-F238E27FC236}">
                <a16:creationId xmlns:a16="http://schemas.microsoft.com/office/drawing/2014/main" id="{035C9053-9C84-47D9-8251-3306848A8087}"/>
              </a:ext>
            </a:extLst>
          </p:cNvPr>
          <p:cNvSpPr>
            <a:spLocks noGrp="1"/>
          </p:cNvSpPr>
          <p:nvPr>
            <p:ph type="sldNum" sz="quarter" idx="12"/>
          </p:nvPr>
        </p:nvSpPr>
        <p:spPr/>
        <p:txBody>
          <a:bodyPr/>
          <a:lstStyle/>
          <a:p>
            <a:fld id="{4779B07B-F3CC-47A6-AF78-958F38956742}" type="slidenum">
              <a:rPr lang="en-US" smtClean="0"/>
              <a:t>4</a:t>
            </a:fld>
            <a:endParaRPr lang="en-US"/>
          </a:p>
        </p:txBody>
      </p:sp>
      <p:sp>
        <p:nvSpPr>
          <p:cNvPr id="12" name="Footer Placeholder 11">
            <a:extLst>
              <a:ext uri="{FF2B5EF4-FFF2-40B4-BE49-F238E27FC236}">
                <a16:creationId xmlns:a16="http://schemas.microsoft.com/office/drawing/2014/main" id="{57CFA66A-60E0-4361-88CA-4B2C19C547DE}"/>
              </a:ext>
            </a:extLst>
          </p:cNvPr>
          <p:cNvSpPr>
            <a:spLocks noGrp="1"/>
          </p:cNvSpPr>
          <p:nvPr>
            <p:ph type="ftr" sz="quarter" idx="11"/>
          </p:nvPr>
        </p:nvSpPr>
        <p:spPr>
          <a:xfrm>
            <a:off x="0" y="6356350"/>
            <a:ext cx="12192000" cy="501650"/>
          </a:xfrm>
          <a:gradFill>
            <a:gsLst>
              <a:gs pos="0">
                <a:schemeClr val="bg1">
                  <a:alpha val="0"/>
                  <a:lumMod val="99000"/>
                </a:schemeClr>
              </a:gs>
              <a:gs pos="100000">
                <a:schemeClr val="accent1">
                  <a:lumMod val="75000"/>
                </a:schemeClr>
              </a:gs>
              <a:gs pos="0">
                <a:schemeClr val="accent1">
                  <a:lumMod val="45000"/>
                  <a:lumOff val="55000"/>
                </a:schemeClr>
              </a:gs>
              <a:gs pos="0">
                <a:schemeClr val="tx2">
                  <a:lumMod val="60000"/>
                  <a:lumOff val="4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pPr algn="l"/>
            <a:r>
              <a:rPr lang="en-US" sz="1400" b="1" dirty="0">
                <a:solidFill>
                  <a:schemeClr val="bg1"/>
                </a:solidFill>
              </a:rPr>
              <a:t>QLDA PM</a:t>
            </a:r>
          </a:p>
        </p:txBody>
      </p:sp>
      <p:pic>
        <p:nvPicPr>
          <p:cNvPr id="14" name="Content Placeholder 13">
            <a:extLst>
              <a:ext uri="{FF2B5EF4-FFF2-40B4-BE49-F238E27FC236}">
                <a16:creationId xmlns:a16="http://schemas.microsoft.com/office/drawing/2014/main" id="{0D01B537-5FDB-43A8-BA63-45A14C221F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45478" y="228600"/>
            <a:ext cx="1346521" cy="1118665"/>
          </a:xfrm>
          <a:noFill/>
          <a:ln>
            <a:noFill/>
          </a:ln>
        </p:spPr>
      </p:pic>
      <p:sp>
        <p:nvSpPr>
          <p:cNvPr id="19" name="object 9">
            <a:extLst>
              <a:ext uri="{FF2B5EF4-FFF2-40B4-BE49-F238E27FC236}">
                <a16:creationId xmlns:a16="http://schemas.microsoft.com/office/drawing/2014/main" id="{B7581F9E-CDBD-4FA2-86BE-92D9332B118C}"/>
              </a:ext>
            </a:extLst>
          </p:cNvPr>
          <p:cNvSpPr txBox="1"/>
          <p:nvPr/>
        </p:nvSpPr>
        <p:spPr>
          <a:xfrm>
            <a:off x="6447693" y="1694051"/>
            <a:ext cx="4818814" cy="289823"/>
          </a:xfrm>
          <a:prstGeom prst="rect">
            <a:avLst/>
          </a:prstGeom>
        </p:spPr>
        <p:txBody>
          <a:bodyPr vert="horz" wrap="square" lIns="0" tIns="12700" rIns="0" bIns="0" rtlCol="0">
            <a:spAutoFit/>
          </a:bodyPr>
          <a:lstStyle/>
          <a:p>
            <a:pPr marL="12700">
              <a:lnSpc>
                <a:spcPct val="100000"/>
              </a:lnSpc>
              <a:spcBef>
                <a:spcPts val="100"/>
              </a:spcBef>
            </a:pPr>
            <a:r>
              <a:rPr lang="en-US" b="1" dirty="0">
                <a:solidFill>
                  <a:srgbClr val="00AF50"/>
                </a:solidFill>
                <a:latin typeface="Times New Roman"/>
                <a:cs typeface="Times New Roman"/>
              </a:rPr>
              <a:t>CÁC CÔNG CỤ QUẢN LÝ DỰ ÁN PHỔ BIẾN</a:t>
            </a:r>
            <a:endParaRPr lang="en-US" sz="1800" dirty="0">
              <a:latin typeface="Times New Roman"/>
              <a:cs typeface="Times New Roman"/>
            </a:endParaRPr>
          </a:p>
        </p:txBody>
      </p:sp>
      <p:sp>
        <p:nvSpPr>
          <p:cNvPr id="21" name="object 11">
            <a:extLst>
              <a:ext uri="{FF2B5EF4-FFF2-40B4-BE49-F238E27FC236}">
                <a16:creationId xmlns:a16="http://schemas.microsoft.com/office/drawing/2014/main" id="{BF17DF6A-3FFE-4A56-AFF6-9C72CFC9B6FB}"/>
              </a:ext>
            </a:extLst>
          </p:cNvPr>
          <p:cNvSpPr/>
          <p:nvPr/>
        </p:nvSpPr>
        <p:spPr>
          <a:xfrm>
            <a:off x="11266505" y="1598946"/>
            <a:ext cx="685800" cy="685800"/>
          </a:xfrm>
          <a:custGeom>
            <a:avLst/>
            <a:gdLst/>
            <a:ahLst/>
            <a:cxnLst/>
            <a:rect l="l" t="t" r="r" b="b"/>
            <a:pathLst>
              <a:path w="685800" h="685800">
                <a:moveTo>
                  <a:pt x="342900" y="0"/>
                </a:moveTo>
                <a:lnTo>
                  <a:pt x="0" y="342900"/>
                </a:lnTo>
                <a:lnTo>
                  <a:pt x="342900" y="685800"/>
                </a:lnTo>
                <a:lnTo>
                  <a:pt x="685800" y="342900"/>
                </a:lnTo>
                <a:lnTo>
                  <a:pt x="342900" y="0"/>
                </a:lnTo>
                <a:close/>
              </a:path>
            </a:pathLst>
          </a:custGeom>
          <a:solidFill>
            <a:srgbClr val="7030A0"/>
          </a:solidFill>
        </p:spPr>
        <p:txBody>
          <a:bodyPr wrap="square" lIns="0" tIns="0" rIns="0" bIns="0" rtlCol="0"/>
          <a:lstStyle/>
          <a:p>
            <a:endParaRPr/>
          </a:p>
        </p:txBody>
      </p:sp>
      <p:sp>
        <p:nvSpPr>
          <p:cNvPr id="22" name="object 12">
            <a:extLst>
              <a:ext uri="{FF2B5EF4-FFF2-40B4-BE49-F238E27FC236}">
                <a16:creationId xmlns:a16="http://schemas.microsoft.com/office/drawing/2014/main" id="{9230816E-A12C-4369-BA11-B8004536442C}"/>
              </a:ext>
            </a:extLst>
          </p:cNvPr>
          <p:cNvSpPr/>
          <p:nvPr/>
        </p:nvSpPr>
        <p:spPr>
          <a:xfrm>
            <a:off x="11266505" y="1568020"/>
            <a:ext cx="685800" cy="685800"/>
          </a:xfrm>
          <a:custGeom>
            <a:avLst/>
            <a:gdLst/>
            <a:ahLst/>
            <a:cxnLst/>
            <a:rect l="l" t="t" r="r" b="b"/>
            <a:pathLst>
              <a:path w="685800" h="685800">
                <a:moveTo>
                  <a:pt x="0" y="342900"/>
                </a:moveTo>
                <a:lnTo>
                  <a:pt x="342900" y="0"/>
                </a:lnTo>
                <a:lnTo>
                  <a:pt x="685800" y="342900"/>
                </a:lnTo>
                <a:lnTo>
                  <a:pt x="342900" y="685800"/>
                </a:lnTo>
                <a:lnTo>
                  <a:pt x="0" y="342900"/>
                </a:lnTo>
                <a:close/>
              </a:path>
            </a:pathLst>
          </a:custGeom>
          <a:ln w="25908">
            <a:solidFill>
              <a:srgbClr val="FFFFFF"/>
            </a:solidFill>
          </a:ln>
        </p:spPr>
        <p:txBody>
          <a:bodyPr wrap="square" lIns="0" tIns="0" rIns="0" bIns="0" rtlCol="0"/>
          <a:lstStyle/>
          <a:p>
            <a:endParaRPr/>
          </a:p>
        </p:txBody>
      </p:sp>
      <p:pic>
        <p:nvPicPr>
          <p:cNvPr id="4" name="Picture 3">
            <a:extLst>
              <a:ext uri="{FF2B5EF4-FFF2-40B4-BE49-F238E27FC236}">
                <a16:creationId xmlns:a16="http://schemas.microsoft.com/office/drawing/2014/main" id="{407BF3CE-312D-4E65-B821-5C2A715E7253}"/>
              </a:ext>
            </a:extLst>
          </p:cNvPr>
          <p:cNvPicPr>
            <a:picLocks noChangeAspect="1"/>
          </p:cNvPicPr>
          <p:nvPr/>
        </p:nvPicPr>
        <p:blipFill>
          <a:blip r:embed="rId3"/>
          <a:stretch>
            <a:fillRect/>
          </a:stretch>
        </p:blipFill>
        <p:spPr>
          <a:xfrm>
            <a:off x="2805479" y="1959326"/>
            <a:ext cx="6542560" cy="4397024"/>
          </a:xfrm>
          <a:prstGeom prst="rect">
            <a:avLst/>
          </a:prstGeom>
        </p:spPr>
      </p:pic>
    </p:spTree>
    <p:extLst>
      <p:ext uri="{BB962C8B-B14F-4D97-AF65-F5344CB8AC3E}">
        <p14:creationId xmlns:p14="http://schemas.microsoft.com/office/powerpoint/2010/main" val="3583009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5AD4-FB92-419D-ACE6-153C02CF8D29}"/>
              </a:ext>
            </a:extLst>
          </p:cNvPr>
          <p:cNvSpPr>
            <a:spLocks noGrp="1"/>
          </p:cNvSpPr>
          <p:nvPr>
            <p:ph type="title"/>
          </p:nvPr>
        </p:nvSpPr>
        <p:spPr>
          <a:xfrm>
            <a:off x="0" y="365125"/>
            <a:ext cx="12192000" cy="989113"/>
          </a:xfrm>
          <a:gradFill>
            <a:gsLst>
              <a:gs pos="97000">
                <a:schemeClr val="accent1">
                  <a:lumMod val="75000"/>
                </a:schemeClr>
              </a:gs>
              <a:gs pos="0">
                <a:schemeClr val="accent1">
                  <a:lumMod val="45000"/>
                  <a:lumOff val="55000"/>
                </a:schemeClr>
              </a:gs>
              <a:gs pos="0">
                <a:schemeClr val="accent1">
                  <a:lumMod val="60000"/>
                  <a:lumOff val="40000"/>
                </a:schemeClr>
              </a:gs>
            </a:gsLst>
            <a:lin ang="5400000" scaled="1"/>
          </a:gradFill>
        </p:spPr>
        <p:txBody>
          <a:bodyPr>
            <a:normAutofit/>
          </a:bodyPr>
          <a:lstStyle/>
          <a:p>
            <a:r>
              <a:rPr lang="en-US" dirty="0"/>
              <a:t> </a:t>
            </a:r>
            <a:r>
              <a:rPr lang="vi-VN" dirty="0">
                <a:solidFill>
                  <a:schemeClr val="bg1"/>
                </a:solidFill>
              </a:rPr>
              <a:t>CHƯƠNG </a:t>
            </a:r>
            <a:r>
              <a:rPr lang="en-US" dirty="0">
                <a:solidFill>
                  <a:schemeClr val="bg1"/>
                </a:solidFill>
              </a:rPr>
              <a:t>4</a:t>
            </a:r>
            <a:r>
              <a:rPr lang="vi-VN" dirty="0">
                <a:solidFill>
                  <a:schemeClr val="bg1"/>
                </a:solidFill>
              </a:rPr>
              <a:t>: </a:t>
            </a:r>
            <a:r>
              <a:rPr lang="en-US" dirty="0" err="1">
                <a:solidFill>
                  <a:schemeClr val="bg1"/>
                </a:solidFill>
              </a:rPr>
              <a:t>Công</a:t>
            </a:r>
            <a:r>
              <a:rPr lang="en-US" dirty="0">
                <a:solidFill>
                  <a:schemeClr val="bg1"/>
                </a:solidFill>
              </a:rPr>
              <a:t> </a:t>
            </a:r>
            <a:r>
              <a:rPr lang="en-US" dirty="0" err="1">
                <a:solidFill>
                  <a:schemeClr val="bg1"/>
                </a:solidFill>
              </a:rPr>
              <a:t>cụ</a:t>
            </a:r>
            <a:r>
              <a:rPr lang="en-US" dirty="0">
                <a:solidFill>
                  <a:schemeClr val="bg1"/>
                </a:solidFill>
              </a:rPr>
              <a:t> </a:t>
            </a:r>
            <a:r>
              <a:rPr lang="en-US" dirty="0" err="1">
                <a:solidFill>
                  <a:schemeClr val="bg1"/>
                </a:solidFill>
              </a:rPr>
              <a:t>quản</a:t>
            </a:r>
            <a:r>
              <a:rPr lang="en-US" dirty="0">
                <a:solidFill>
                  <a:schemeClr val="bg1"/>
                </a:solidFill>
              </a:rPr>
              <a:t> </a:t>
            </a:r>
            <a:r>
              <a:rPr lang="en-US" dirty="0" err="1">
                <a:solidFill>
                  <a:schemeClr val="bg1"/>
                </a:solidFill>
              </a:rPr>
              <a:t>lý</a:t>
            </a:r>
            <a:r>
              <a:rPr lang="en-US" dirty="0">
                <a:solidFill>
                  <a:schemeClr val="bg1"/>
                </a:solidFill>
              </a:rPr>
              <a:t> </a:t>
            </a:r>
            <a:r>
              <a:rPr lang="en-US" dirty="0" err="1">
                <a:solidFill>
                  <a:schemeClr val="bg1"/>
                </a:solidFill>
              </a:rPr>
              <a:t>dự</a:t>
            </a:r>
            <a:r>
              <a:rPr lang="en-US" dirty="0">
                <a:solidFill>
                  <a:schemeClr val="bg1"/>
                </a:solidFill>
              </a:rPr>
              <a:t> </a:t>
            </a:r>
            <a:r>
              <a:rPr lang="en-US" dirty="0" err="1">
                <a:solidFill>
                  <a:schemeClr val="bg1"/>
                </a:solidFill>
              </a:rPr>
              <a:t>án</a:t>
            </a:r>
            <a:r>
              <a:rPr lang="en-US" dirty="0">
                <a:solidFill>
                  <a:schemeClr val="bg1"/>
                </a:solidFill>
              </a:rPr>
              <a:t> </a:t>
            </a:r>
            <a:r>
              <a:rPr lang="en-US" dirty="0" err="1">
                <a:solidFill>
                  <a:schemeClr val="bg1"/>
                </a:solidFill>
              </a:rPr>
              <a:t>phần</a:t>
            </a:r>
            <a:r>
              <a:rPr lang="en-US" dirty="0">
                <a:solidFill>
                  <a:schemeClr val="bg1"/>
                </a:solidFill>
              </a:rPr>
              <a:t> </a:t>
            </a:r>
            <a:r>
              <a:rPr lang="en-US" dirty="0" err="1">
                <a:solidFill>
                  <a:schemeClr val="bg1"/>
                </a:solidFill>
              </a:rPr>
              <a:t>mềm</a:t>
            </a:r>
            <a:endParaRPr lang="en-US" dirty="0">
              <a:solidFill>
                <a:schemeClr val="bg1"/>
              </a:solidFill>
            </a:endParaRPr>
          </a:p>
        </p:txBody>
      </p:sp>
      <p:sp>
        <p:nvSpPr>
          <p:cNvPr id="10" name="Date Placeholder 9">
            <a:extLst>
              <a:ext uri="{FF2B5EF4-FFF2-40B4-BE49-F238E27FC236}">
                <a16:creationId xmlns:a16="http://schemas.microsoft.com/office/drawing/2014/main" id="{2209AA5E-E45C-4577-A5B5-5A064BC4CB49}"/>
              </a:ext>
            </a:extLst>
          </p:cNvPr>
          <p:cNvSpPr>
            <a:spLocks noGrp="1"/>
          </p:cNvSpPr>
          <p:nvPr>
            <p:ph type="dt" sz="half" idx="10"/>
          </p:nvPr>
        </p:nvSpPr>
        <p:spPr>
          <a:xfrm>
            <a:off x="0" y="0"/>
            <a:ext cx="12192000" cy="365125"/>
          </a:xfrm>
          <a:gradFill>
            <a:gsLst>
              <a:gs pos="100000">
                <a:schemeClr val="accent1">
                  <a:lumMod val="75000"/>
                </a:schemeClr>
              </a:gs>
              <a:gs pos="100000">
                <a:schemeClr val="accent1">
                  <a:lumMod val="45000"/>
                  <a:lumOff val="55000"/>
                </a:schemeClr>
              </a:gs>
              <a:gs pos="100000">
                <a:schemeClr val="accent1">
                  <a:lumMod val="50000"/>
                </a:schemeClr>
              </a:gs>
            </a:gsLst>
            <a:lin ang="0" scaled="0"/>
          </a:gradFill>
        </p:spPr>
        <p:txBody>
          <a:bodyPr/>
          <a:lstStyle/>
          <a:p>
            <a:r>
              <a:rPr lang="en-US" dirty="0"/>
              <a:t>     </a:t>
            </a:r>
          </a:p>
        </p:txBody>
      </p:sp>
      <p:sp>
        <p:nvSpPr>
          <p:cNvPr id="11" name="Slide Number Placeholder 10">
            <a:extLst>
              <a:ext uri="{FF2B5EF4-FFF2-40B4-BE49-F238E27FC236}">
                <a16:creationId xmlns:a16="http://schemas.microsoft.com/office/drawing/2014/main" id="{035C9053-9C84-47D9-8251-3306848A8087}"/>
              </a:ext>
            </a:extLst>
          </p:cNvPr>
          <p:cNvSpPr>
            <a:spLocks noGrp="1"/>
          </p:cNvSpPr>
          <p:nvPr>
            <p:ph type="sldNum" sz="quarter" idx="12"/>
          </p:nvPr>
        </p:nvSpPr>
        <p:spPr/>
        <p:txBody>
          <a:bodyPr/>
          <a:lstStyle/>
          <a:p>
            <a:fld id="{4779B07B-F3CC-47A6-AF78-958F38956742}" type="slidenum">
              <a:rPr lang="en-US" smtClean="0"/>
              <a:t>5</a:t>
            </a:fld>
            <a:endParaRPr lang="en-US"/>
          </a:p>
        </p:txBody>
      </p:sp>
      <p:sp>
        <p:nvSpPr>
          <p:cNvPr id="12" name="Footer Placeholder 11">
            <a:extLst>
              <a:ext uri="{FF2B5EF4-FFF2-40B4-BE49-F238E27FC236}">
                <a16:creationId xmlns:a16="http://schemas.microsoft.com/office/drawing/2014/main" id="{57CFA66A-60E0-4361-88CA-4B2C19C547DE}"/>
              </a:ext>
            </a:extLst>
          </p:cNvPr>
          <p:cNvSpPr>
            <a:spLocks noGrp="1"/>
          </p:cNvSpPr>
          <p:nvPr>
            <p:ph type="ftr" sz="quarter" idx="11"/>
          </p:nvPr>
        </p:nvSpPr>
        <p:spPr>
          <a:xfrm>
            <a:off x="0" y="6356350"/>
            <a:ext cx="12192000" cy="501650"/>
          </a:xfrm>
          <a:gradFill>
            <a:gsLst>
              <a:gs pos="0">
                <a:schemeClr val="bg1">
                  <a:alpha val="0"/>
                  <a:lumMod val="99000"/>
                </a:schemeClr>
              </a:gs>
              <a:gs pos="100000">
                <a:schemeClr val="accent1">
                  <a:lumMod val="75000"/>
                </a:schemeClr>
              </a:gs>
              <a:gs pos="0">
                <a:schemeClr val="accent1">
                  <a:lumMod val="45000"/>
                  <a:lumOff val="55000"/>
                </a:schemeClr>
              </a:gs>
              <a:gs pos="0">
                <a:schemeClr val="tx2">
                  <a:lumMod val="60000"/>
                  <a:lumOff val="4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pPr algn="l"/>
            <a:r>
              <a:rPr lang="en-US" sz="1400" b="1" dirty="0">
                <a:solidFill>
                  <a:schemeClr val="bg1"/>
                </a:solidFill>
              </a:rPr>
              <a:t>QLDA PM</a:t>
            </a:r>
          </a:p>
        </p:txBody>
      </p:sp>
      <p:pic>
        <p:nvPicPr>
          <p:cNvPr id="14" name="Content Placeholder 13">
            <a:extLst>
              <a:ext uri="{FF2B5EF4-FFF2-40B4-BE49-F238E27FC236}">
                <a16:creationId xmlns:a16="http://schemas.microsoft.com/office/drawing/2014/main" id="{0D01B537-5FDB-43A8-BA63-45A14C221F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45478" y="228600"/>
            <a:ext cx="1346521" cy="1118665"/>
          </a:xfrm>
          <a:noFill/>
          <a:ln>
            <a:noFill/>
          </a:ln>
        </p:spPr>
      </p:pic>
      <p:sp>
        <p:nvSpPr>
          <p:cNvPr id="19" name="object 9">
            <a:extLst>
              <a:ext uri="{FF2B5EF4-FFF2-40B4-BE49-F238E27FC236}">
                <a16:creationId xmlns:a16="http://schemas.microsoft.com/office/drawing/2014/main" id="{B7581F9E-CDBD-4FA2-86BE-92D9332B118C}"/>
              </a:ext>
            </a:extLst>
          </p:cNvPr>
          <p:cNvSpPr txBox="1"/>
          <p:nvPr/>
        </p:nvSpPr>
        <p:spPr>
          <a:xfrm>
            <a:off x="10580705" y="1694051"/>
            <a:ext cx="685801" cy="289823"/>
          </a:xfrm>
          <a:prstGeom prst="rect">
            <a:avLst/>
          </a:prstGeom>
        </p:spPr>
        <p:txBody>
          <a:bodyPr vert="horz" wrap="square" lIns="0" tIns="12700" rIns="0" bIns="0" rtlCol="0">
            <a:spAutoFit/>
          </a:bodyPr>
          <a:lstStyle/>
          <a:p>
            <a:pPr marL="12700">
              <a:lnSpc>
                <a:spcPct val="100000"/>
              </a:lnSpc>
              <a:spcBef>
                <a:spcPts val="100"/>
              </a:spcBef>
            </a:pPr>
            <a:r>
              <a:rPr lang="en-US" b="1" dirty="0">
                <a:solidFill>
                  <a:srgbClr val="00AF50"/>
                </a:solidFill>
                <a:latin typeface="Times New Roman"/>
                <a:cs typeface="Times New Roman"/>
              </a:rPr>
              <a:t>Trello</a:t>
            </a:r>
            <a:endParaRPr lang="en-US" sz="1800" dirty="0">
              <a:latin typeface="Times New Roman"/>
              <a:cs typeface="Times New Roman"/>
            </a:endParaRPr>
          </a:p>
        </p:txBody>
      </p:sp>
      <p:sp>
        <p:nvSpPr>
          <p:cNvPr id="21" name="object 11">
            <a:extLst>
              <a:ext uri="{FF2B5EF4-FFF2-40B4-BE49-F238E27FC236}">
                <a16:creationId xmlns:a16="http://schemas.microsoft.com/office/drawing/2014/main" id="{BF17DF6A-3FFE-4A56-AFF6-9C72CFC9B6FB}"/>
              </a:ext>
            </a:extLst>
          </p:cNvPr>
          <p:cNvSpPr/>
          <p:nvPr/>
        </p:nvSpPr>
        <p:spPr>
          <a:xfrm>
            <a:off x="11266505" y="1598946"/>
            <a:ext cx="685800" cy="685800"/>
          </a:xfrm>
          <a:custGeom>
            <a:avLst/>
            <a:gdLst/>
            <a:ahLst/>
            <a:cxnLst/>
            <a:rect l="l" t="t" r="r" b="b"/>
            <a:pathLst>
              <a:path w="685800" h="685800">
                <a:moveTo>
                  <a:pt x="342900" y="0"/>
                </a:moveTo>
                <a:lnTo>
                  <a:pt x="0" y="342900"/>
                </a:lnTo>
                <a:lnTo>
                  <a:pt x="342900" y="685800"/>
                </a:lnTo>
                <a:lnTo>
                  <a:pt x="685800" y="342900"/>
                </a:lnTo>
                <a:lnTo>
                  <a:pt x="342900" y="0"/>
                </a:lnTo>
                <a:close/>
              </a:path>
            </a:pathLst>
          </a:custGeom>
          <a:solidFill>
            <a:srgbClr val="7030A0"/>
          </a:solidFill>
        </p:spPr>
        <p:txBody>
          <a:bodyPr wrap="square" lIns="0" tIns="0" rIns="0" bIns="0" rtlCol="0"/>
          <a:lstStyle/>
          <a:p>
            <a:endParaRPr/>
          </a:p>
        </p:txBody>
      </p:sp>
      <p:sp>
        <p:nvSpPr>
          <p:cNvPr id="22" name="object 12">
            <a:extLst>
              <a:ext uri="{FF2B5EF4-FFF2-40B4-BE49-F238E27FC236}">
                <a16:creationId xmlns:a16="http://schemas.microsoft.com/office/drawing/2014/main" id="{9230816E-A12C-4369-BA11-B8004536442C}"/>
              </a:ext>
            </a:extLst>
          </p:cNvPr>
          <p:cNvSpPr/>
          <p:nvPr/>
        </p:nvSpPr>
        <p:spPr>
          <a:xfrm>
            <a:off x="11266505" y="1568020"/>
            <a:ext cx="685800" cy="685800"/>
          </a:xfrm>
          <a:custGeom>
            <a:avLst/>
            <a:gdLst/>
            <a:ahLst/>
            <a:cxnLst/>
            <a:rect l="l" t="t" r="r" b="b"/>
            <a:pathLst>
              <a:path w="685800" h="685800">
                <a:moveTo>
                  <a:pt x="0" y="342900"/>
                </a:moveTo>
                <a:lnTo>
                  <a:pt x="342900" y="0"/>
                </a:lnTo>
                <a:lnTo>
                  <a:pt x="685800" y="342900"/>
                </a:lnTo>
                <a:lnTo>
                  <a:pt x="342900" y="685800"/>
                </a:lnTo>
                <a:lnTo>
                  <a:pt x="0" y="342900"/>
                </a:lnTo>
                <a:close/>
              </a:path>
            </a:pathLst>
          </a:custGeom>
          <a:ln w="25908">
            <a:solidFill>
              <a:srgbClr val="FFFFFF"/>
            </a:solidFill>
          </a:ln>
        </p:spPr>
        <p:txBody>
          <a:bodyPr wrap="square" lIns="0" tIns="0" rIns="0" bIns="0" rtlCol="0"/>
          <a:lstStyle/>
          <a:p>
            <a:endParaRPr/>
          </a:p>
        </p:txBody>
      </p:sp>
      <p:sp>
        <p:nvSpPr>
          <p:cNvPr id="26" name="TextBox 25">
            <a:extLst>
              <a:ext uri="{FF2B5EF4-FFF2-40B4-BE49-F238E27FC236}">
                <a16:creationId xmlns:a16="http://schemas.microsoft.com/office/drawing/2014/main" id="{271DC7F4-04B6-4698-9E01-98509B8179C6}"/>
              </a:ext>
            </a:extLst>
          </p:cNvPr>
          <p:cNvSpPr txBox="1"/>
          <p:nvPr/>
        </p:nvSpPr>
        <p:spPr>
          <a:xfrm>
            <a:off x="428626" y="2087240"/>
            <a:ext cx="10837878" cy="830997"/>
          </a:xfrm>
          <a:prstGeom prst="rect">
            <a:avLst/>
          </a:prstGeom>
          <a:noFill/>
        </p:spPr>
        <p:txBody>
          <a:bodyPr wrap="square">
            <a:spAutoFit/>
          </a:bodyPr>
          <a:lstStyle/>
          <a:p>
            <a:pPr marL="12700">
              <a:spcBef>
                <a:spcPts val="580"/>
              </a:spcBef>
              <a:tabLst>
                <a:tab pos="354965" algn="l"/>
                <a:tab pos="355600" algn="l"/>
              </a:tabLst>
            </a:pPr>
            <a:r>
              <a:rPr lang="en-US" sz="2400" b="1" spc="-5" dirty="0">
                <a:solidFill>
                  <a:srgbClr val="001F5F"/>
                </a:solidFill>
                <a:latin typeface="Arial"/>
                <a:cs typeface="Arial"/>
              </a:rPr>
              <a:t>Trello</a:t>
            </a:r>
            <a:r>
              <a:rPr lang="en-US" sz="2400" spc="-5" dirty="0">
                <a:solidFill>
                  <a:srgbClr val="001F5F"/>
                </a:solidFill>
                <a:latin typeface="Arial"/>
                <a:cs typeface="Arial"/>
              </a:rPr>
              <a:t> </a:t>
            </a:r>
            <a:r>
              <a:rPr lang="en-US" sz="2400" spc="-5" dirty="0" err="1">
                <a:solidFill>
                  <a:srgbClr val="001F5F"/>
                </a:solidFill>
                <a:latin typeface="Arial"/>
                <a:cs typeface="Arial"/>
              </a:rPr>
              <a:t>là</a:t>
            </a:r>
            <a:r>
              <a:rPr lang="en-US" sz="2400" spc="-5" dirty="0">
                <a:solidFill>
                  <a:srgbClr val="001F5F"/>
                </a:solidFill>
                <a:latin typeface="Arial"/>
                <a:cs typeface="Arial"/>
              </a:rPr>
              <a:t> </a:t>
            </a:r>
            <a:r>
              <a:rPr lang="en-US" sz="2400" spc="-5" dirty="0" err="1">
                <a:solidFill>
                  <a:srgbClr val="001F5F"/>
                </a:solidFill>
                <a:latin typeface="Arial"/>
                <a:cs typeface="Arial"/>
              </a:rPr>
              <a:t>một</a:t>
            </a:r>
            <a:r>
              <a:rPr lang="en-US" sz="2400" spc="-5" dirty="0">
                <a:solidFill>
                  <a:srgbClr val="001F5F"/>
                </a:solidFill>
                <a:latin typeface="Arial"/>
                <a:cs typeface="Arial"/>
              </a:rPr>
              <a:t> </a:t>
            </a:r>
            <a:r>
              <a:rPr lang="en-US" sz="2400" spc="-5" dirty="0" err="1">
                <a:solidFill>
                  <a:srgbClr val="001F5F"/>
                </a:solidFill>
                <a:latin typeface="Arial"/>
                <a:cs typeface="Arial"/>
              </a:rPr>
              <a:t>phần</a:t>
            </a:r>
            <a:r>
              <a:rPr lang="en-US" sz="2400" spc="-5" dirty="0">
                <a:solidFill>
                  <a:srgbClr val="001F5F"/>
                </a:solidFill>
                <a:latin typeface="Arial"/>
                <a:cs typeface="Arial"/>
              </a:rPr>
              <a:t> </a:t>
            </a:r>
            <a:r>
              <a:rPr lang="en-US" sz="2400" spc="-5" dirty="0" err="1">
                <a:solidFill>
                  <a:srgbClr val="001F5F"/>
                </a:solidFill>
                <a:latin typeface="Arial"/>
                <a:cs typeface="Arial"/>
              </a:rPr>
              <a:t>mềm</a:t>
            </a:r>
            <a:r>
              <a:rPr lang="en-US" sz="2400" spc="-5" dirty="0">
                <a:solidFill>
                  <a:srgbClr val="001F5F"/>
                </a:solidFill>
                <a:latin typeface="Arial"/>
                <a:cs typeface="Arial"/>
              </a:rPr>
              <a:t> </a:t>
            </a:r>
            <a:r>
              <a:rPr lang="en-US" sz="2400" spc="-5" dirty="0" err="1">
                <a:solidFill>
                  <a:srgbClr val="001F5F"/>
                </a:solidFill>
                <a:latin typeface="Arial"/>
                <a:cs typeface="Arial"/>
              </a:rPr>
              <a:t>quản</a:t>
            </a:r>
            <a:r>
              <a:rPr lang="en-US" sz="2400" spc="-5" dirty="0">
                <a:solidFill>
                  <a:srgbClr val="001F5F"/>
                </a:solidFill>
                <a:latin typeface="Arial"/>
                <a:cs typeface="Arial"/>
              </a:rPr>
              <a:t> </a:t>
            </a:r>
            <a:r>
              <a:rPr lang="en-US" sz="2400" spc="-5" dirty="0" err="1">
                <a:solidFill>
                  <a:srgbClr val="001F5F"/>
                </a:solidFill>
                <a:latin typeface="Arial"/>
                <a:cs typeface="Arial"/>
              </a:rPr>
              <a:t>lý</a:t>
            </a:r>
            <a:r>
              <a:rPr lang="en-US" sz="2400" spc="-5" dirty="0">
                <a:solidFill>
                  <a:srgbClr val="001F5F"/>
                </a:solidFill>
                <a:latin typeface="Arial"/>
                <a:cs typeface="Arial"/>
              </a:rPr>
              <a:t> </a:t>
            </a:r>
            <a:r>
              <a:rPr lang="en-US" sz="2400" spc="-5" dirty="0" err="1">
                <a:solidFill>
                  <a:srgbClr val="001F5F"/>
                </a:solidFill>
                <a:latin typeface="Arial"/>
                <a:cs typeface="Arial"/>
              </a:rPr>
              <a:t>dự</a:t>
            </a:r>
            <a:r>
              <a:rPr lang="en-US" sz="2400" spc="-5" dirty="0">
                <a:solidFill>
                  <a:srgbClr val="001F5F"/>
                </a:solidFill>
                <a:latin typeface="Arial"/>
                <a:cs typeface="Arial"/>
              </a:rPr>
              <a:t> </a:t>
            </a:r>
            <a:r>
              <a:rPr lang="en-US" sz="2400" spc="-5" dirty="0" err="1">
                <a:solidFill>
                  <a:srgbClr val="001F5F"/>
                </a:solidFill>
                <a:latin typeface="Arial"/>
                <a:cs typeface="Arial"/>
              </a:rPr>
              <a:t>án</a:t>
            </a:r>
            <a:r>
              <a:rPr lang="en-US" sz="2400" spc="-5" dirty="0">
                <a:solidFill>
                  <a:srgbClr val="001F5F"/>
                </a:solidFill>
                <a:latin typeface="Arial"/>
                <a:cs typeface="Arial"/>
              </a:rPr>
              <a:t> online </a:t>
            </a:r>
            <a:r>
              <a:rPr lang="en-US" sz="2400" spc="-5" dirty="0" err="1">
                <a:solidFill>
                  <a:srgbClr val="001F5F"/>
                </a:solidFill>
                <a:latin typeface="Arial"/>
                <a:cs typeface="Arial"/>
              </a:rPr>
              <a:t>phổ</a:t>
            </a:r>
            <a:r>
              <a:rPr lang="en-US" sz="2400" spc="-5" dirty="0">
                <a:solidFill>
                  <a:srgbClr val="001F5F"/>
                </a:solidFill>
                <a:latin typeface="Arial"/>
                <a:cs typeface="Arial"/>
              </a:rPr>
              <a:t> </a:t>
            </a:r>
            <a:r>
              <a:rPr lang="en-US" sz="2400" spc="-5" dirty="0" err="1">
                <a:solidFill>
                  <a:srgbClr val="001F5F"/>
                </a:solidFill>
                <a:latin typeface="Arial"/>
                <a:cs typeface="Arial"/>
              </a:rPr>
              <a:t>biến</a:t>
            </a:r>
            <a:r>
              <a:rPr lang="en-US" sz="2400" spc="-5" dirty="0">
                <a:solidFill>
                  <a:srgbClr val="001F5F"/>
                </a:solidFill>
                <a:latin typeface="Arial"/>
                <a:cs typeface="Arial"/>
              </a:rPr>
              <a:t> </a:t>
            </a:r>
            <a:r>
              <a:rPr lang="en-US" sz="2400" spc="-5" dirty="0" err="1">
                <a:solidFill>
                  <a:srgbClr val="001F5F"/>
                </a:solidFill>
                <a:latin typeface="Arial"/>
                <a:cs typeface="Arial"/>
              </a:rPr>
              <a:t>hoạt</a:t>
            </a:r>
            <a:r>
              <a:rPr lang="en-US" sz="2400" spc="-5" dirty="0">
                <a:solidFill>
                  <a:srgbClr val="001F5F"/>
                </a:solidFill>
                <a:latin typeface="Arial"/>
                <a:cs typeface="Arial"/>
              </a:rPr>
              <a:t> </a:t>
            </a:r>
            <a:r>
              <a:rPr lang="en-US" sz="2400" spc="-5" dirty="0" err="1">
                <a:solidFill>
                  <a:srgbClr val="001F5F"/>
                </a:solidFill>
                <a:latin typeface="Arial"/>
                <a:cs typeface="Arial"/>
              </a:rPr>
              <a:t>động</a:t>
            </a:r>
            <a:r>
              <a:rPr lang="en-US" sz="2400" spc="-5" dirty="0">
                <a:solidFill>
                  <a:srgbClr val="001F5F"/>
                </a:solidFill>
                <a:latin typeface="Arial"/>
                <a:cs typeface="Arial"/>
              </a:rPr>
              <a:t> </a:t>
            </a:r>
            <a:r>
              <a:rPr lang="en-US" sz="2400" spc="-5" dirty="0" err="1">
                <a:solidFill>
                  <a:srgbClr val="001F5F"/>
                </a:solidFill>
                <a:latin typeface="Arial"/>
                <a:cs typeface="Arial"/>
              </a:rPr>
              <a:t>trên</a:t>
            </a:r>
            <a:r>
              <a:rPr lang="en-US" sz="2400" spc="-5" dirty="0">
                <a:solidFill>
                  <a:srgbClr val="001F5F"/>
                </a:solidFill>
                <a:latin typeface="Arial"/>
                <a:cs typeface="Arial"/>
              </a:rPr>
              <a:t> </a:t>
            </a:r>
            <a:r>
              <a:rPr lang="en-US" sz="2400" spc="-5" dirty="0" err="1">
                <a:solidFill>
                  <a:srgbClr val="001F5F"/>
                </a:solidFill>
                <a:latin typeface="Arial"/>
                <a:cs typeface="Arial"/>
              </a:rPr>
              <a:t>nền</a:t>
            </a:r>
            <a:r>
              <a:rPr lang="en-US" sz="2400" spc="-5" dirty="0">
                <a:solidFill>
                  <a:srgbClr val="001F5F"/>
                </a:solidFill>
                <a:latin typeface="Arial"/>
                <a:cs typeface="Arial"/>
              </a:rPr>
              <a:t> </a:t>
            </a:r>
            <a:r>
              <a:rPr lang="en-US" sz="2400" spc="-5" dirty="0" err="1">
                <a:solidFill>
                  <a:srgbClr val="001F5F"/>
                </a:solidFill>
                <a:latin typeface="Arial"/>
                <a:cs typeface="Arial"/>
              </a:rPr>
              <a:t>tảng</a:t>
            </a:r>
            <a:r>
              <a:rPr lang="en-US" sz="2400" spc="-5" dirty="0">
                <a:solidFill>
                  <a:srgbClr val="001F5F"/>
                </a:solidFill>
                <a:latin typeface="Arial"/>
                <a:cs typeface="Arial"/>
              </a:rPr>
              <a:t> web </a:t>
            </a:r>
            <a:r>
              <a:rPr lang="en-US" sz="2400" spc="-5" dirty="0" err="1">
                <a:solidFill>
                  <a:srgbClr val="001F5F"/>
                </a:solidFill>
                <a:latin typeface="Arial"/>
                <a:cs typeface="Arial"/>
              </a:rPr>
              <a:t>và</a:t>
            </a:r>
            <a:r>
              <a:rPr lang="en-US" sz="2400" spc="-5" dirty="0">
                <a:solidFill>
                  <a:srgbClr val="001F5F"/>
                </a:solidFill>
                <a:latin typeface="Arial"/>
                <a:cs typeface="Arial"/>
              </a:rPr>
              <a:t> </a:t>
            </a:r>
            <a:r>
              <a:rPr lang="en-US" sz="2400" spc="-5" dirty="0" err="1">
                <a:solidFill>
                  <a:srgbClr val="001F5F"/>
                </a:solidFill>
                <a:latin typeface="Arial"/>
                <a:cs typeface="Arial"/>
              </a:rPr>
              <a:t>dễ</a:t>
            </a:r>
            <a:r>
              <a:rPr lang="en-US" sz="2400" spc="-5" dirty="0">
                <a:solidFill>
                  <a:srgbClr val="001F5F"/>
                </a:solidFill>
                <a:latin typeface="Arial"/>
                <a:cs typeface="Arial"/>
              </a:rPr>
              <a:t> </a:t>
            </a:r>
            <a:r>
              <a:rPr lang="en-US" sz="2400" spc="-5" dirty="0" err="1">
                <a:solidFill>
                  <a:srgbClr val="001F5F"/>
                </a:solidFill>
                <a:latin typeface="Arial"/>
                <a:cs typeface="Arial"/>
              </a:rPr>
              <a:t>dàng</a:t>
            </a:r>
            <a:r>
              <a:rPr lang="en-US" sz="2400" spc="-5" dirty="0">
                <a:solidFill>
                  <a:srgbClr val="001F5F"/>
                </a:solidFill>
                <a:latin typeface="Arial"/>
                <a:cs typeface="Arial"/>
              </a:rPr>
              <a:t> </a:t>
            </a:r>
            <a:r>
              <a:rPr lang="en-US" sz="2400" spc="-5" dirty="0" err="1">
                <a:solidFill>
                  <a:srgbClr val="001F5F"/>
                </a:solidFill>
                <a:latin typeface="Arial"/>
                <a:cs typeface="Arial"/>
              </a:rPr>
              <a:t>sử</a:t>
            </a:r>
            <a:r>
              <a:rPr lang="en-US" sz="2400" spc="-5" dirty="0">
                <a:solidFill>
                  <a:srgbClr val="001F5F"/>
                </a:solidFill>
                <a:latin typeface="Arial"/>
                <a:cs typeface="Arial"/>
              </a:rPr>
              <a:t> </a:t>
            </a:r>
            <a:r>
              <a:rPr lang="en-US" sz="2400" spc="-5" dirty="0" err="1">
                <a:solidFill>
                  <a:srgbClr val="001F5F"/>
                </a:solidFill>
                <a:latin typeface="Arial"/>
                <a:cs typeface="Arial"/>
              </a:rPr>
              <a:t>dụng</a:t>
            </a:r>
            <a:r>
              <a:rPr lang="en-US" sz="2400" spc="-5" dirty="0">
                <a:solidFill>
                  <a:srgbClr val="001F5F"/>
                </a:solidFill>
                <a:latin typeface="Arial"/>
                <a:cs typeface="Arial"/>
              </a:rPr>
              <a:t> </a:t>
            </a:r>
            <a:r>
              <a:rPr lang="en-US" sz="2400" spc="-5" dirty="0" err="1">
                <a:solidFill>
                  <a:srgbClr val="001F5F"/>
                </a:solidFill>
                <a:latin typeface="Arial"/>
                <a:cs typeface="Arial"/>
              </a:rPr>
              <a:t>nhất</a:t>
            </a:r>
            <a:r>
              <a:rPr lang="en-US" sz="2400" spc="-5" dirty="0">
                <a:solidFill>
                  <a:srgbClr val="001F5F"/>
                </a:solidFill>
                <a:latin typeface="Arial"/>
                <a:cs typeface="Arial"/>
              </a:rPr>
              <a:t> </a:t>
            </a:r>
            <a:r>
              <a:rPr lang="en-US" sz="2400" spc="-5" dirty="0" err="1">
                <a:solidFill>
                  <a:srgbClr val="001F5F"/>
                </a:solidFill>
                <a:latin typeface="Arial"/>
                <a:cs typeface="Arial"/>
              </a:rPr>
              <a:t>hiện</a:t>
            </a:r>
            <a:r>
              <a:rPr lang="en-US" sz="2400" spc="-5" dirty="0">
                <a:solidFill>
                  <a:srgbClr val="001F5F"/>
                </a:solidFill>
                <a:latin typeface="Arial"/>
                <a:cs typeface="Arial"/>
              </a:rPr>
              <a:t>.</a:t>
            </a:r>
          </a:p>
        </p:txBody>
      </p:sp>
      <p:pic>
        <p:nvPicPr>
          <p:cNvPr id="4" name="Picture 3">
            <a:extLst>
              <a:ext uri="{FF2B5EF4-FFF2-40B4-BE49-F238E27FC236}">
                <a16:creationId xmlns:a16="http://schemas.microsoft.com/office/drawing/2014/main" id="{BD2333C8-46C2-4EF4-9B7C-5A4F652DF3FE}"/>
              </a:ext>
            </a:extLst>
          </p:cNvPr>
          <p:cNvPicPr>
            <a:picLocks noChangeAspect="1"/>
          </p:cNvPicPr>
          <p:nvPr/>
        </p:nvPicPr>
        <p:blipFill>
          <a:blip r:embed="rId3"/>
          <a:stretch>
            <a:fillRect/>
          </a:stretch>
        </p:blipFill>
        <p:spPr>
          <a:xfrm>
            <a:off x="1197753" y="2793989"/>
            <a:ext cx="9796493" cy="3562361"/>
          </a:xfrm>
          <a:prstGeom prst="rect">
            <a:avLst/>
          </a:prstGeom>
        </p:spPr>
      </p:pic>
    </p:spTree>
    <p:extLst>
      <p:ext uri="{BB962C8B-B14F-4D97-AF65-F5344CB8AC3E}">
        <p14:creationId xmlns:p14="http://schemas.microsoft.com/office/powerpoint/2010/main" val="860586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5AD4-FB92-419D-ACE6-153C02CF8D29}"/>
              </a:ext>
            </a:extLst>
          </p:cNvPr>
          <p:cNvSpPr>
            <a:spLocks noGrp="1"/>
          </p:cNvSpPr>
          <p:nvPr>
            <p:ph type="title"/>
          </p:nvPr>
        </p:nvSpPr>
        <p:spPr>
          <a:xfrm>
            <a:off x="0" y="365125"/>
            <a:ext cx="12192000" cy="989113"/>
          </a:xfrm>
          <a:gradFill>
            <a:gsLst>
              <a:gs pos="97000">
                <a:schemeClr val="accent1">
                  <a:lumMod val="75000"/>
                </a:schemeClr>
              </a:gs>
              <a:gs pos="0">
                <a:schemeClr val="accent1">
                  <a:lumMod val="45000"/>
                  <a:lumOff val="55000"/>
                </a:schemeClr>
              </a:gs>
              <a:gs pos="0">
                <a:schemeClr val="accent1">
                  <a:lumMod val="60000"/>
                  <a:lumOff val="40000"/>
                </a:schemeClr>
              </a:gs>
            </a:gsLst>
            <a:lin ang="5400000" scaled="1"/>
          </a:gradFill>
        </p:spPr>
        <p:txBody>
          <a:bodyPr>
            <a:normAutofit/>
          </a:bodyPr>
          <a:lstStyle/>
          <a:p>
            <a:r>
              <a:rPr lang="en-US" dirty="0"/>
              <a:t> </a:t>
            </a:r>
            <a:r>
              <a:rPr lang="vi-VN" dirty="0">
                <a:solidFill>
                  <a:schemeClr val="bg1"/>
                </a:solidFill>
              </a:rPr>
              <a:t>CHƯƠNG </a:t>
            </a:r>
            <a:r>
              <a:rPr lang="en-US" dirty="0">
                <a:solidFill>
                  <a:schemeClr val="bg1"/>
                </a:solidFill>
              </a:rPr>
              <a:t>4</a:t>
            </a:r>
            <a:r>
              <a:rPr lang="vi-VN" dirty="0">
                <a:solidFill>
                  <a:schemeClr val="bg1"/>
                </a:solidFill>
              </a:rPr>
              <a:t>: </a:t>
            </a:r>
            <a:r>
              <a:rPr lang="en-US" dirty="0" err="1">
                <a:solidFill>
                  <a:schemeClr val="bg1"/>
                </a:solidFill>
              </a:rPr>
              <a:t>Công</a:t>
            </a:r>
            <a:r>
              <a:rPr lang="en-US" dirty="0">
                <a:solidFill>
                  <a:schemeClr val="bg1"/>
                </a:solidFill>
              </a:rPr>
              <a:t> </a:t>
            </a:r>
            <a:r>
              <a:rPr lang="en-US" dirty="0" err="1">
                <a:solidFill>
                  <a:schemeClr val="bg1"/>
                </a:solidFill>
              </a:rPr>
              <a:t>cụ</a:t>
            </a:r>
            <a:r>
              <a:rPr lang="en-US" dirty="0">
                <a:solidFill>
                  <a:schemeClr val="bg1"/>
                </a:solidFill>
              </a:rPr>
              <a:t> </a:t>
            </a:r>
            <a:r>
              <a:rPr lang="en-US" dirty="0" err="1">
                <a:solidFill>
                  <a:schemeClr val="bg1"/>
                </a:solidFill>
              </a:rPr>
              <a:t>quản</a:t>
            </a:r>
            <a:r>
              <a:rPr lang="en-US" dirty="0">
                <a:solidFill>
                  <a:schemeClr val="bg1"/>
                </a:solidFill>
              </a:rPr>
              <a:t> </a:t>
            </a:r>
            <a:r>
              <a:rPr lang="en-US" dirty="0" err="1">
                <a:solidFill>
                  <a:schemeClr val="bg1"/>
                </a:solidFill>
              </a:rPr>
              <a:t>lý</a:t>
            </a:r>
            <a:r>
              <a:rPr lang="en-US" dirty="0">
                <a:solidFill>
                  <a:schemeClr val="bg1"/>
                </a:solidFill>
              </a:rPr>
              <a:t> </a:t>
            </a:r>
            <a:r>
              <a:rPr lang="en-US" dirty="0" err="1">
                <a:solidFill>
                  <a:schemeClr val="bg1"/>
                </a:solidFill>
              </a:rPr>
              <a:t>dự</a:t>
            </a:r>
            <a:r>
              <a:rPr lang="en-US" dirty="0">
                <a:solidFill>
                  <a:schemeClr val="bg1"/>
                </a:solidFill>
              </a:rPr>
              <a:t> </a:t>
            </a:r>
            <a:r>
              <a:rPr lang="en-US" dirty="0" err="1">
                <a:solidFill>
                  <a:schemeClr val="bg1"/>
                </a:solidFill>
              </a:rPr>
              <a:t>án</a:t>
            </a:r>
            <a:r>
              <a:rPr lang="en-US" dirty="0">
                <a:solidFill>
                  <a:schemeClr val="bg1"/>
                </a:solidFill>
              </a:rPr>
              <a:t> </a:t>
            </a:r>
            <a:r>
              <a:rPr lang="en-US" dirty="0" err="1">
                <a:solidFill>
                  <a:schemeClr val="bg1"/>
                </a:solidFill>
              </a:rPr>
              <a:t>phần</a:t>
            </a:r>
            <a:r>
              <a:rPr lang="en-US" dirty="0">
                <a:solidFill>
                  <a:schemeClr val="bg1"/>
                </a:solidFill>
              </a:rPr>
              <a:t> </a:t>
            </a:r>
            <a:r>
              <a:rPr lang="en-US" dirty="0" err="1">
                <a:solidFill>
                  <a:schemeClr val="bg1"/>
                </a:solidFill>
              </a:rPr>
              <a:t>mềm</a:t>
            </a:r>
            <a:endParaRPr lang="en-US" dirty="0">
              <a:solidFill>
                <a:schemeClr val="bg1"/>
              </a:solidFill>
            </a:endParaRPr>
          </a:p>
        </p:txBody>
      </p:sp>
      <p:sp>
        <p:nvSpPr>
          <p:cNvPr id="10" name="Date Placeholder 9">
            <a:extLst>
              <a:ext uri="{FF2B5EF4-FFF2-40B4-BE49-F238E27FC236}">
                <a16:creationId xmlns:a16="http://schemas.microsoft.com/office/drawing/2014/main" id="{2209AA5E-E45C-4577-A5B5-5A064BC4CB49}"/>
              </a:ext>
            </a:extLst>
          </p:cNvPr>
          <p:cNvSpPr>
            <a:spLocks noGrp="1"/>
          </p:cNvSpPr>
          <p:nvPr>
            <p:ph type="dt" sz="half" idx="10"/>
          </p:nvPr>
        </p:nvSpPr>
        <p:spPr>
          <a:xfrm>
            <a:off x="0" y="0"/>
            <a:ext cx="12192000" cy="365125"/>
          </a:xfrm>
          <a:gradFill>
            <a:gsLst>
              <a:gs pos="100000">
                <a:schemeClr val="accent1">
                  <a:lumMod val="75000"/>
                </a:schemeClr>
              </a:gs>
              <a:gs pos="100000">
                <a:schemeClr val="accent1">
                  <a:lumMod val="45000"/>
                  <a:lumOff val="55000"/>
                </a:schemeClr>
              </a:gs>
              <a:gs pos="100000">
                <a:schemeClr val="accent1">
                  <a:lumMod val="50000"/>
                </a:schemeClr>
              </a:gs>
            </a:gsLst>
            <a:lin ang="0" scaled="0"/>
          </a:gradFill>
        </p:spPr>
        <p:txBody>
          <a:bodyPr/>
          <a:lstStyle/>
          <a:p>
            <a:r>
              <a:rPr lang="en-US" dirty="0"/>
              <a:t>     </a:t>
            </a:r>
          </a:p>
        </p:txBody>
      </p:sp>
      <p:sp>
        <p:nvSpPr>
          <p:cNvPr id="11" name="Slide Number Placeholder 10">
            <a:extLst>
              <a:ext uri="{FF2B5EF4-FFF2-40B4-BE49-F238E27FC236}">
                <a16:creationId xmlns:a16="http://schemas.microsoft.com/office/drawing/2014/main" id="{035C9053-9C84-47D9-8251-3306848A8087}"/>
              </a:ext>
            </a:extLst>
          </p:cNvPr>
          <p:cNvSpPr>
            <a:spLocks noGrp="1"/>
          </p:cNvSpPr>
          <p:nvPr>
            <p:ph type="sldNum" sz="quarter" idx="12"/>
          </p:nvPr>
        </p:nvSpPr>
        <p:spPr/>
        <p:txBody>
          <a:bodyPr/>
          <a:lstStyle/>
          <a:p>
            <a:fld id="{4779B07B-F3CC-47A6-AF78-958F38956742}" type="slidenum">
              <a:rPr lang="en-US" smtClean="0"/>
              <a:t>6</a:t>
            </a:fld>
            <a:endParaRPr lang="en-US"/>
          </a:p>
        </p:txBody>
      </p:sp>
      <p:sp>
        <p:nvSpPr>
          <p:cNvPr id="12" name="Footer Placeholder 11">
            <a:extLst>
              <a:ext uri="{FF2B5EF4-FFF2-40B4-BE49-F238E27FC236}">
                <a16:creationId xmlns:a16="http://schemas.microsoft.com/office/drawing/2014/main" id="{57CFA66A-60E0-4361-88CA-4B2C19C547DE}"/>
              </a:ext>
            </a:extLst>
          </p:cNvPr>
          <p:cNvSpPr>
            <a:spLocks noGrp="1"/>
          </p:cNvSpPr>
          <p:nvPr>
            <p:ph type="ftr" sz="quarter" idx="11"/>
          </p:nvPr>
        </p:nvSpPr>
        <p:spPr>
          <a:xfrm>
            <a:off x="0" y="6356350"/>
            <a:ext cx="12192000" cy="501650"/>
          </a:xfrm>
          <a:gradFill>
            <a:gsLst>
              <a:gs pos="0">
                <a:schemeClr val="bg1">
                  <a:alpha val="0"/>
                  <a:lumMod val="99000"/>
                </a:schemeClr>
              </a:gs>
              <a:gs pos="100000">
                <a:schemeClr val="accent1">
                  <a:lumMod val="75000"/>
                </a:schemeClr>
              </a:gs>
              <a:gs pos="0">
                <a:schemeClr val="accent1">
                  <a:lumMod val="45000"/>
                  <a:lumOff val="55000"/>
                </a:schemeClr>
              </a:gs>
              <a:gs pos="0">
                <a:schemeClr val="tx2">
                  <a:lumMod val="60000"/>
                  <a:lumOff val="4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pPr algn="l"/>
            <a:r>
              <a:rPr lang="en-US" sz="1400" b="1" dirty="0">
                <a:solidFill>
                  <a:schemeClr val="bg1"/>
                </a:solidFill>
              </a:rPr>
              <a:t>QLDA PM</a:t>
            </a:r>
          </a:p>
        </p:txBody>
      </p:sp>
      <p:pic>
        <p:nvPicPr>
          <p:cNvPr id="14" name="Content Placeholder 13">
            <a:extLst>
              <a:ext uri="{FF2B5EF4-FFF2-40B4-BE49-F238E27FC236}">
                <a16:creationId xmlns:a16="http://schemas.microsoft.com/office/drawing/2014/main" id="{0D01B537-5FDB-43A8-BA63-45A14C221F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45478" y="228600"/>
            <a:ext cx="1346521" cy="1118665"/>
          </a:xfrm>
          <a:noFill/>
          <a:ln>
            <a:noFill/>
          </a:ln>
        </p:spPr>
      </p:pic>
      <p:sp>
        <p:nvSpPr>
          <p:cNvPr id="19" name="object 9">
            <a:extLst>
              <a:ext uri="{FF2B5EF4-FFF2-40B4-BE49-F238E27FC236}">
                <a16:creationId xmlns:a16="http://schemas.microsoft.com/office/drawing/2014/main" id="{B7581F9E-CDBD-4FA2-86BE-92D9332B118C}"/>
              </a:ext>
            </a:extLst>
          </p:cNvPr>
          <p:cNvSpPr txBox="1"/>
          <p:nvPr/>
        </p:nvSpPr>
        <p:spPr>
          <a:xfrm>
            <a:off x="10580705" y="1694051"/>
            <a:ext cx="685801" cy="289823"/>
          </a:xfrm>
          <a:prstGeom prst="rect">
            <a:avLst/>
          </a:prstGeom>
        </p:spPr>
        <p:txBody>
          <a:bodyPr vert="horz" wrap="square" lIns="0" tIns="12700" rIns="0" bIns="0" rtlCol="0">
            <a:spAutoFit/>
          </a:bodyPr>
          <a:lstStyle/>
          <a:p>
            <a:pPr marL="12700">
              <a:lnSpc>
                <a:spcPct val="100000"/>
              </a:lnSpc>
              <a:spcBef>
                <a:spcPts val="100"/>
              </a:spcBef>
            </a:pPr>
            <a:r>
              <a:rPr lang="en-US" b="1" dirty="0">
                <a:solidFill>
                  <a:srgbClr val="00AF50"/>
                </a:solidFill>
                <a:latin typeface="Times New Roman"/>
                <a:cs typeface="Times New Roman"/>
              </a:rPr>
              <a:t>Trello</a:t>
            </a:r>
            <a:endParaRPr lang="en-US" sz="1800" dirty="0">
              <a:latin typeface="Times New Roman"/>
              <a:cs typeface="Times New Roman"/>
            </a:endParaRPr>
          </a:p>
        </p:txBody>
      </p:sp>
      <p:sp>
        <p:nvSpPr>
          <p:cNvPr id="21" name="object 11">
            <a:extLst>
              <a:ext uri="{FF2B5EF4-FFF2-40B4-BE49-F238E27FC236}">
                <a16:creationId xmlns:a16="http://schemas.microsoft.com/office/drawing/2014/main" id="{BF17DF6A-3FFE-4A56-AFF6-9C72CFC9B6FB}"/>
              </a:ext>
            </a:extLst>
          </p:cNvPr>
          <p:cNvSpPr/>
          <p:nvPr/>
        </p:nvSpPr>
        <p:spPr>
          <a:xfrm>
            <a:off x="11266505" y="1598946"/>
            <a:ext cx="685800" cy="685800"/>
          </a:xfrm>
          <a:custGeom>
            <a:avLst/>
            <a:gdLst/>
            <a:ahLst/>
            <a:cxnLst/>
            <a:rect l="l" t="t" r="r" b="b"/>
            <a:pathLst>
              <a:path w="685800" h="685800">
                <a:moveTo>
                  <a:pt x="342900" y="0"/>
                </a:moveTo>
                <a:lnTo>
                  <a:pt x="0" y="342900"/>
                </a:lnTo>
                <a:lnTo>
                  <a:pt x="342900" y="685800"/>
                </a:lnTo>
                <a:lnTo>
                  <a:pt x="685800" y="342900"/>
                </a:lnTo>
                <a:lnTo>
                  <a:pt x="342900" y="0"/>
                </a:lnTo>
                <a:close/>
              </a:path>
            </a:pathLst>
          </a:custGeom>
          <a:solidFill>
            <a:srgbClr val="7030A0"/>
          </a:solidFill>
        </p:spPr>
        <p:txBody>
          <a:bodyPr wrap="square" lIns="0" tIns="0" rIns="0" bIns="0" rtlCol="0"/>
          <a:lstStyle/>
          <a:p>
            <a:endParaRPr/>
          </a:p>
        </p:txBody>
      </p:sp>
      <p:sp>
        <p:nvSpPr>
          <p:cNvPr id="22" name="object 12">
            <a:extLst>
              <a:ext uri="{FF2B5EF4-FFF2-40B4-BE49-F238E27FC236}">
                <a16:creationId xmlns:a16="http://schemas.microsoft.com/office/drawing/2014/main" id="{9230816E-A12C-4369-BA11-B8004536442C}"/>
              </a:ext>
            </a:extLst>
          </p:cNvPr>
          <p:cNvSpPr/>
          <p:nvPr/>
        </p:nvSpPr>
        <p:spPr>
          <a:xfrm>
            <a:off x="11266505" y="1568020"/>
            <a:ext cx="685800" cy="685800"/>
          </a:xfrm>
          <a:custGeom>
            <a:avLst/>
            <a:gdLst/>
            <a:ahLst/>
            <a:cxnLst/>
            <a:rect l="l" t="t" r="r" b="b"/>
            <a:pathLst>
              <a:path w="685800" h="685800">
                <a:moveTo>
                  <a:pt x="0" y="342900"/>
                </a:moveTo>
                <a:lnTo>
                  <a:pt x="342900" y="0"/>
                </a:lnTo>
                <a:lnTo>
                  <a:pt x="685800" y="342900"/>
                </a:lnTo>
                <a:lnTo>
                  <a:pt x="342900" y="685800"/>
                </a:lnTo>
                <a:lnTo>
                  <a:pt x="0" y="342900"/>
                </a:lnTo>
                <a:close/>
              </a:path>
            </a:pathLst>
          </a:custGeom>
          <a:ln w="25908">
            <a:solidFill>
              <a:srgbClr val="FFFFFF"/>
            </a:solidFill>
          </a:ln>
        </p:spPr>
        <p:txBody>
          <a:bodyPr wrap="square" lIns="0" tIns="0" rIns="0" bIns="0" rtlCol="0"/>
          <a:lstStyle/>
          <a:p>
            <a:endParaRPr/>
          </a:p>
        </p:txBody>
      </p:sp>
      <p:sp>
        <p:nvSpPr>
          <p:cNvPr id="26" name="TextBox 25">
            <a:extLst>
              <a:ext uri="{FF2B5EF4-FFF2-40B4-BE49-F238E27FC236}">
                <a16:creationId xmlns:a16="http://schemas.microsoft.com/office/drawing/2014/main" id="{271DC7F4-04B6-4698-9E01-98509B8179C6}"/>
              </a:ext>
            </a:extLst>
          </p:cNvPr>
          <p:cNvSpPr txBox="1"/>
          <p:nvPr/>
        </p:nvSpPr>
        <p:spPr>
          <a:xfrm>
            <a:off x="428626" y="2087240"/>
            <a:ext cx="10837878" cy="3954929"/>
          </a:xfrm>
          <a:prstGeom prst="rect">
            <a:avLst/>
          </a:prstGeom>
          <a:noFill/>
        </p:spPr>
        <p:txBody>
          <a:bodyPr wrap="square">
            <a:spAutoFit/>
          </a:bodyPr>
          <a:lstStyle/>
          <a:p>
            <a:pPr marL="12700">
              <a:spcBef>
                <a:spcPts val="580"/>
              </a:spcBef>
              <a:tabLst>
                <a:tab pos="354965" algn="l"/>
                <a:tab pos="355600" algn="l"/>
              </a:tabLst>
            </a:pPr>
            <a:r>
              <a:rPr lang="en-US" sz="2400" b="1" spc="-5" dirty="0">
                <a:solidFill>
                  <a:srgbClr val="001F5F"/>
                </a:solidFill>
                <a:latin typeface="Arial"/>
                <a:cs typeface="Arial"/>
              </a:rPr>
              <a:t>Trello</a:t>
            </a:r>
            <a:r>
              <a:rPr lang="en-US" sz="2400" spc="-5" dirty="0">
                <a:solidFill>
                  <a:srgbClr val="001F5F"/>
                </a:solidFill>
                <a:latin typeface="Arial"/>
                <a:cs typeface="Arial"/>
              </a:rPr>
              <a:t> </a:t>
            </a:r>
            <a:r>
              <a:rPr lang="en-US" sz="2400" spc="-5" dirty="0" err="1">
                <a:solidFill>
                  <a:srgbClr val="001F5F"/>
                </a:solidFill>
                <a:latin typeface="Arial"/>
                <a:cs typeface="Arial"/>
              </a:rPr>
              <a:t>là</a:t>
            </a:r>
            <a:r>
              <a:rPr lang="en-US" sz="2400" spc="-5" dirty="0">
                <a:solidFill>
                  <a:srgbClr val="001F5F"/>
                </a:solidFill>
                <a:latin typeface="Arial"/>
                <a:cs typeface="Arial"/>
              </a:rPr>
              <a:t> </a:t>
            </a:r>
            <a:r>
              <a:rPr lang="en-US" sz="2400" spc="-5" dirty="0" err="1">
                <a:solidFill>
                  <a:srgbClr val="001F5F"/>
                </a:solidFill>
                <a:latin typeface="Arial"/>
                <a:cs typeface="Arial"/>
              </a:rPr>
              <a:t>một</a:t>
            </a:r>
            <a:r>
              <a:rPr lang="en-US" sz="2400" spc="-5" dirty="0">
                <a:solidFill>
                  <a:srgbClr val="001F5F"/>
                </a:solidFill>
                <a:latin typeface="Arial"/>
                <a:cs typeface="Arial"/>
              </a:rPr>
              <a:t> </a:t>
            </a:r>
            <a:r>
              <a:rPr lang="en-US" sz="2400" spc="-5" dirty="0" err="1">
                <a:solidFill>
                  <a:srgbClr val="001F5F"/>
                </a:solidFill>
                <a:latin typeface="Arial"/>
                <a:cs typeface="Arial"/>
              </a:rPr>
              <a:t>phần</a:t>
            </a:r>
            <a:r>
              <a:rPr lang="en-US" sz="2400" spc="-5" dirty="0">
                <a:solidFill>
                  <a:srgbClr val="001F5F"/>
                </a:solidFill>
                <a:latin typeface="Arial"/>
                <a:cs typeface="Arial"/>
              </a:rPr>
              <a:t> </a:t>
            </a:r>
            <a:r>
              <a:rPr lang="en-US" sz="2400" spc="-5" dirty="0" err="1">
                <a:solidFill>
                  <a:srgbClr val="001F5F"/>
                </a:solidFill>
                <a:latin typeface="Arial"/>
                <a:cs typeface="Arial"/>
              </a:rPr>
              <a:t>mềm</a:t>
            </a:r>
            <a:r>
              <a:rPr lang="en-US" sz="2400" spc="-5" dirty="0">
                <a:solidFill>
                  <a:srgbClr val="001F5F"/>
                </a:solidFill>
                <a:latin typeface="Arial"/>
                <a:cs typeface="Arial"/>
              </a:rPr>
              <a:t> </a:t>
            </a:r>
            <a:r>
              <a:rPr lang="en-US" sz="2400" spc="-5" dirty="0" err="1">
                <a:solidFill>
                  <a:srgbClr val="001F5F"/>
                </a:solidFill>
                <a:latin typeface="Arial"/>
                <a:cs typeface="Arial"/>
              </a:rPr>
              <a:t>quản</a:t>
            </a:r>
            <a:r>
              <a:rPr lang="en-US" sz="2400" spc="-5" dirty="0">
                <a:solidFill>
                  <a:srgbClr val="001F5F"/>
                </a:solidFill>
                <a:latin typeface="Arial"/>
                <a:cs typeface="Arial"/>
              </a:rPr>
              <a:t> </a:t>
            </a:r>
            <a:r>
              <a:rPr lang="en-US" sz="2400" spc="-5" dirty="0" err="1">
                <a:solidFill>
                  <a:srgbClr val="001F5F"/>
                </a:solidFill>
                <a:latin typeface="Arial"/>
                <a:cs typeface="Arial"/>
              </a:rPr>
              <a:t>lý</a:t>
            </a:r>
            <a:r>
              <a:rPr lang="en-US" sz="2400" spc="-5" dirty="0">
                <a:solidFill>
                  <a:srgbClr val="001F5F"/>
                </a:solidFill>
                <a:latin typeface="Arial"/>
                <a:cs typeface="Arial"/>
              </a:rPr>
              <a:t> </a:t>
            </a:r>
            <a:r>
              <a:rPr lang="en-US" sz="2400" spc="-5" dirty="0" err="1">
                <a:solidFill>
                  <a:srgbClr val="001F5F"/>
                </a:solidFill>
                <a:latin typeface="Arial"/>
                <a:cs typeface="Arial"/>
              </a:rPr>
              <a:t>dự</a:t>
            </a:r>
            <a:r>
              <a:rPr lang="en-US" sz="2400" spc="-5" dirty="0">
                <a:solidFill>
                  <a:srgbClr val="001F5F"/>
                </a:solidFill>
                <a:latin typeface="Arial"/>
                <a:cs typeface="Arial"/>
              </a:rPr>
              <a:t> </a:t>
            </a:r>
            <a:r>
              <a:rPr lang="en-US" sz="2400" spc="-5" dirty="0" err="1">
                <a:solidFill>
                  <a:srgbClr val="001F5F"/>
                </a:solidFill>
                <a:latin typeface="Arial"/>
                <a:cs typeface="Arial"/>
              </a:rPr>
              <a:t>án</a:t>
            </a:r>
            <a:r>
              <a:rPr lang="en-US" sz="2400" spc="-5" dirty="0">
                <a:solidFill>
                  <a:srgbClr val="001F5F"/>
                </a:solidFill>
                <a:latin typeface="Arial"/>
                <a:cs typeface="Arial"/>
              </a:rPr>
              <a:t> online </a:t>
            </a:r>
            <a:r>
              <a:rPr lang="en-US" sz="2400" spc="-5" dirty="0" err="1">
                <a:solidFill>
                  <a:srgbClr val="001F5F"/>
                </a:solidFill>
                <a:latin typeface="Arial"/>
                <a:cs typeface="Arial"/>
              </a:rPr>
              <a:t>phổ</a:t>
            </a:r>
            <a:r>
              <a:rPr lang="en-US" sz="2400" spc="-5" dirty="0">
                <a:solidFill>
                  <a:srgbClr val="001F5F"/>
                </a:solidFill>
                <a:latin typeface="Arial"/>
                <a:cs typeface="Arial"/>
              </a:rPr>
              <a:t> </a:t>
            </a:r>
            <a:r>
              <a:rPr lang="en-US" sz="2400" spc="-5" dirty="0" err="1">
                <a:solidFill>
                  <a:srgbClr val="001F5F"/>
                </a:solidFill>
                <a:latin typeface="Arial"/>
                <a:cs typeface="Arial"/>
              </a:rPr>
              <a:t>biến</a:t>
            </a:r>
            <a:r>
              <a:rPr lang="en-US" sz="2400" spc="-5" dirty="0">
                <a:solidFill>
                  <a:srgbClr val="001F5F"/>
                </a:solidFill>
                <a:latin typeface="Arial"/>
                <a:cs typeface="Arial"/>
              </a:rPr>
              <a:t> </a:t>
            </a:r>
            <a:r>
              <a:rPr lang="en-US" sz="2400" spc="-5" dirty="0" err="1">
                <a:solidFill>
                  <a:srgbClr val="001F5F"/>
                </a:solidFill>
                <a:latin typeface="Arial"/>
                <a:cs typeface="Arial"/>
              </a:rPr>
              <a:t>hoạt</a:t>
            </a:r>
            <a:r>
              <a:rPr lang="en-US" sz="2400" spc="-5" dirty="0">
                <a:solidFill>
                  <a:srgbClr val="001F5F"/>
                </a:solidFill>
                <a:latin typeface="Arial"/>
                <a:cs typeface="Arial"/>
              </a:rPr>
              <a:t> </a:t>
            </a:r>
            <a:r>
              <a:rPr lang="en-US" sz="2400" spc="-5" dirty="0" err="1">
                <a:solidFill>
                  <a:srgbClr val="001F5F"/>
                </a:solidFill>
                <a:latin typeface="Arial"/>
                <a:cs typeface="Arial"/>
              </a:rPr>
              <a:t>động</a:t>
            </a:r>
            <a:r>
              <a:rPr lang="en-US" sz="2400" spc="-5" dirty="0">
                <a:solidFill>
                  <a:srgbClr val="001F5F"/>
                </a:solidFill>
                <a:latin typeface="Arial"/>
                <a:cs typeface="Arial"/>
              </a:rPr>
              <a:t> </a:t>
            </a:r>
            <a:r>
              <a:rPr lang="en-US" sz="2400" spc="-5" dirty="0" err="1">
                <a:solidFill>
                  <a:srgbClr val="001F5F"/>
                </a:solidFill>
                <a:latin typeface="Arial"/>
                <a:cs typeface="Arial"/>
              </a:rPr>
              <a:t>trên</a:t>
            </a:r>
            <a:r>
              <a:rPr lang="en-US" sz="2400" spc="-5" dirty="0">
                <a:solidFill>
                  <a:srgbClr val="001F5F"/>
                </a:solidFill>
                <a:latin typeface="Arial"/>
                <a:cs typeface="Arial"/>
              </a:rPr>
              <a:t> </a:t>
            </a:r>
            <a:r>
              <a:rPr lang="en-US" sz="2400" spc="-5" dirty="0" err="1">
                <a:solidFill>
                  <a:srgbClr val="001F5F"/>
                </a:solidFill>
                <a:latin typeface="Arial"/>
                <a:cs typeface="Arial"/>
              </a:rPr>
              <a:t>nền</a:t>
            </a:r>
            <a:r>
              <a:rPr lang="en-US" sz="2400" spc="-5" dirty="0">
                <a:solidFill>
                  <a:srgbClr val="001F5F"/>
                </a:solidFill>
                <a:latin typeface="Arial"/>
                <a:cs typeface="Arial"/>
              </a:rPr>
              <a:t> </a:t>
            </a:r>
            <a:r>
              <a:rPr lang="en-US" sz="2400" spc="-5" dirty="0" err="1">
                <a:solidFill>
                  <a:srgbClr val="001F5F"/>
                </a:solidFill>
                <a:latin typeface="Arial"/>
                <a:cs typeface="Arial"/>
              </a:rPr>
              <a:t>tảng</a:t>
            </a:r>
            <a:r>
              <a:rPr lang="en-US" sz="2400" spc="-5" dirty="0">
                <a:solidFill>
                  <a:srgbClr val="001F5F"/>
                </a:solidFill>
                <a:latin typeface="Arial"/>
                <a:cs typeface="Arial"/>
              </a:rPr>
              <a:t> web </a:t>
            </a:r>
            <a:r>
              <a:rPr lang="en-US" sz="2400" spc="-5" dirty="0" err="1">
                <a:solidFill>
                  <a:srgbClr val="001F5F"/>
                </a:solidFill>
                <a:latin typeface="Arial"/>
                <a:cs typeface="Arial"/>
              </a:rPr>
              <a:t>và</a:t>
            </a:r>
            <a:r>
              <a:rPr lang="en-US" sz="2400" spc="-5" dirty="0">
                <a:solidFill>
                  <a:srgbClr val="001F5F"/>
                </a:solidFill>
                <a:latin typeface="Arial"/>
                <a:cs typeface="Arial"/>
              </a:rPr>
              <a:t> </a:t>
            </a:r>
            <a:r>
              <a:rPr lang="en-US" sz="2400" spc="-5" dirty="0" err="1">
                <a:solidFill>
                  <a:srgbClr val="001F5F"/>
                </a:solidFill>
                <a:latin typeface="Arial"/>
                <a:cs typeface="Arial"/>
              </a:rPr>
              <a:t>dễ</a:t>
            </a:r>
            <a:r>
              <a:rPr lang="en-US" sz="2400" spc="-5" dirty="0">
                <a:solidFill>
                  <a:srgbClr val="001F5F"/>
                </a:solidFill>
                <a:latin typeface="Arial"/>
                <a:cs typeface="Arial"/>
              </a:rPr>
              <a:t> </a:t>
            </a:r>
            <a:r>
              <a:rPr lang="en-US" sz="2400" spc="-5" dirty="0" err="1">
                <a:solidFill>
                  <a:srgbClr val="001F5F"/>
                </a:solidFill>
                <a:latin typeface="Arial"/>
                <a:cs typeface="Arial"/>
              </a:rPr>
              <a:t>dàng</a:t>
            </a:r>
            <a:r>
              <a:rPr lang="en-US" sz="2400" spc="-5" dirty="0">
                <a:solidFill>
                  <a:srgbClr val="001F5F"/>
                </a:solidFill>
                <a:latin typeface="Arial"/>
                <a:cs typeface="Arial"/>
              </a:rPr>
              <a:t> </a:t>
            </a:r>
            <a:r>
              <a:rPr lang="en-US" sz="2400" spc="-5" dirty="0" err="1">
                <a:solidFill>
                  <a:srgbClr val="001F5F"/>
                </a:solidFill>
                <a:latin typeface="Arial"/>
                <a:cs typeface="Arial"/>
              </a:rPr>
              <a:t>sử</a:t>
            </a:r>
            <a:r>
              <a:rPr lang="en-US" sz="2400" spc="-5" dirty="0">
                <a:solidFill>
                  <a:srgbClr val="001F5F"/>
                </a:solidFill>
                <a:latin typeface="Arial"/>
                <a:cs typeface="Arial"/>
              </a:rPr>
              <a:t> </a:t>
            </a:r>
            <a:r>
              <a:rPr lang="en-US" sz="2400" spc="-5" dirty="0" err="1">
                <a:solidFill>
                  <a:srgbClr val="001F5F"/>
                </a:solidFill>
                <a:latin typeface="Arial"/>
                <a:cs typeface="Arial"/>
              </a:rPr>
              <a:t>dụng</a:t>
            </a:r>
            <a:r>
              <a:rPr lang="en-US" sz="2400" spc="-5" dirty="0">
                <a:solidFill>
                  <a:srgbClr val="001F5F"/>
                </a:solidFill>
                <a:latin typeface="Arial"/>
                <a:cs typeface="Arial"/>
              </a:rPr>
              <a:t> </a:t>
            </a:r>
            <a:r>
              <a:rPr lang="en-US" sz="2400" spc="-5" dirty="0" err="1">
                <a:solidFill>
                  <a:srgbClr val="001F5F"/>
                </a:solidFill>
                <a:latin typeface="Arial"/>
                <a:cs typeface="Arial"/>
              </a:rPr>
              <a:t>nhất</a:t>
            </a:r>
            <a:r>
              <a:rPr lang="en-US" sz="2400" spc="-5" dirty="0">
                <a:solidFill>
                  <a:srgbClr val="001F5F"/>
                </a:solidFill>
                <a:latin typeface="Arial"/>
                <a:cs typeface="Arial"/>
              </a:rPr>
              <a:t> </a:t>
            </a:r>
            <a:r>
              <a:rPr lang="en-US" sz="2400" spc="-5" dirty="0" err="1">
                <a:solidFill>
                  <a:srgbClr val="001F5F"/>
                </a:solidFill>
                <a:latin typeface="Arial"/>
                <a:cs typeface="Arial"/>
              </a:rPr>
              <a:t>hiện</a:t>
            </a:r>
            <a:r>
              <a:rPr lang="en-US" sz="2400" spc="-5" dirty="0">
                <a:solidFill>
                  <a:srgbClr val="001F5F"/>
                </a:solidFill>
                <a:latin typeface="Arial"/>
                <a:cs typeface="Arial"/>
              </a:rPr>
              <a:t>.</a:t>
            </a:r>
          </a:p>
          <a:p>
            <a:pPr marL="12700">
              <a:spcBef>
                <a:spcPts val="580"/>
              </a:spcBef>
              <a:tabLst>
                <a:tab pos="354965" algn="l"/>
                <a:tab pos="355600" algn="l"/>
              </a:tabLst>
            </a:pPr>
            <a:r>
              <a:rPr lang="vi-VN" sz="2400" spc="-5" dirty="0">
                <a:solidFill>
                  <a:srgbClr val="001F5F"/>
                </a:solidFill>
                <a:latin typeface="Arial"/>
                <a:cs typeface="Arial"/>
              </a:rPr>
              <a:t>Một số tính năng chính của công cụ quản lý dự án Trello như sau: </a:t>
            </a:r>
            <a:endParaRPr lang="en-US" sz="2400" spc="-5" dirty="0">
              <a:solidFill>
                <a:srgbClr val="001F5F"/>
              </a:solidFill>
              <a:latin typeface="Arial"/>
              <a:cs typeface="Arial"/>
            </a:endParaRPr>
          </a:p>
          <a:p>
            <a:pPr marL="355600" indent="-342900">
              <a:spcBef>
                <a:spcPts val="580"/>
              </a:spcBef>
              <a:buFontTx/>
              <a:buChar char="-"/>
              <a:tabLst>
                <a:tab pos="354965" algn="l"/>
                <a:tab pos="355600" algn="l"/>
              </a:tabLst>
            </a:pPr>
            <a:r>
              <a:rPr lang="vi-VN" sz="2400" spc="-5" dirty="0">
                <a:solidFill>
                  <a:srgbClr val="001F5F"/>
                </a:solidFill>
                <a:latin typeface="Arial"/>
                <a:cs typeface="Arial"/>
              </a:rPr>
              <a:t>Bạn có thể mời bao nhiêu người vào bảng của bạn khi bạn cần </a:t>
            </a:r>
            <a:endParaRPr lang="en-US" sz="2400" spc="-5" dirty="0">
              <a:solidFill>
                <a:srgbClr val="001F5F"/>
              </a:solidFill>
              <a:latin typeface="Arial"/>
              <a:cs typeface="Arial"/>
            </a:endParaRPr>
          </a:p>
          <a:p>
            <a:pPr marL="355600" indent="-342900">
              <a:spcBef>
                <a:spcPts val="580"/>
              </a:spcBef>
              <a:buFontTx/>
              <a:buChar char="-"/>
              <a:tabLst>
                <a:tab pos="354965" algn="l"/>
                <a:tab pos="355600" algn="l"/>
              </a:tabLst>
            </a:pPr>
            <a:r>
              <a:rPr lang="vi-VN" sz="2400" spc="-5" dirty="0">
                <a:solidFill>
                  <a:srgbClr val="001F5F"/>
                </a:solidFill>
                <a:latin typeface="Arial"/>
                <a:cs typeface="Arial"/>
              </a:rPr>
              <a:t>Chủ động thảo luận hoặc nhận xét và gửi tệp đính kèm </a:t>
            </a:r>
            <a:endParaRPr lang="en-US" sz="2400" spc="-5" dirty="0">
              <a:solidFill>
                <a:srgbClr val="001F5F"/>
              </a:solidFill>
              <a:latin typeface="Arial"/>
              <a:cs typeface="Arial"/>
            </a:endParaRPr>
          </a:p>
          <a:p>
            <a:pPr marL="355600" indent="-342900">
              <a:spcBef>
                <a:spcPts val="580"/>
              </a:spcBef>
              <a:buFontTx/>
              <a:buChar char="-"/>
              <a:tabLst>
                <a:tab pos="354965" algn="l"/>
                <a:tab pos="355600" algn="l"/>
              </a:tabLst>
            </a:pPr>
            <a:r>
              <a:rPr lang="vi-VN" sz="2400" spc="-5" dirty="0">
                <a:solidFill>
                  <a:srgbClr val="001F5F"/>
                </a:solidFill>
                <a:latin typeface="Arial"/>
                <a:cs typeface="Arial"/>
              </a:rPr>
              <a:t>Lên danh sách cần kiểm tra và theo dõi ngày hết hạn </a:t>
            </a:r>
            <a:endParaRPr lang="en-US" sz="2400" spc="-5" dirty="0">
              <a:solidFill>
                <a:srgbClr val="001F5F"/>
              </a:solidFill>
              <a:latin typeface="Arial"/>
              <a:cs typeface="Arial"/>
            </a:endParaRPr>
          </a:p>
          <a:p>
            <a:pPr marL="355600" indent="-342900">
              <a:spcBef>
                <a:spcPts val="580"/>
              </a:spcBef>
              <a:buFontTx/>
              <a:buChar char="-"/>
              <a:tabLst>
                <a:tab pos="354965" algn="l"/>
                <a:tab pos="355600" algn="l"/>
              </a:tabLst>
            </a:pPr>
            <a:r>
              <a:rPr lang="vi-VN" sz="2400" spc="-5" dirty="0">
                <a:solidFill>
                  <a:srgbClr val="001F5F"/>
                </a:solidFill>
                <a:latin typeface="Arial"/>
                <a:cs typeface="Arial"/>
              </a:rPr>
              <a:t>Với Trello bạn có thể dễ dàng hoạt động mọi lúc mọi nơi </a:t>
            </a:r>
            <a:endParaRPr lang="en-US" sz="2400" spc="-5" dirty="0">
              <a:solidFill>
                <a:srgbClr val="001F5F"/>
              </a:solidFill>
              <a:latin typeface="Arial"/>
              <a:cs typeface="Arial"/>
            </a:endParaRPr>
          </a:p>
          <a:p>
            <a:pPr marL="355600" indent="-342900">
              <a:spcBef>
                <a:spcPts val="580"/>
              </a:spcBef>
              <a:buFontTx/>
              <a:buChar char="-"/>
              <a:tabLst>
                <a:tab pos="354965" algn="l"/>
                <a:tab pos="355600" algn="l"/>
              </a:tabLst>
            </a:pPr>
            <a:r>
              <a:rPr lang="vi-VN" sz="2400" spc="-5" dirty="0">
                <a:solidFill>
                  <a:srgbClr val="001F5F"/>
                </a:solidFill>
                <a:latin typeface="Arial"/>
                <a:cs typeface="Arial"/>
              </a:rPr>
              <a:t>Bạn có thể tạo thẻ tag và nhận xét qua email hoặc ứng dụng </a:t>
            </a:r>
            <a:endParaRPr lang="en-US" sz="2400" spc="-5" dirty="0">
              <a:solidFill>
                <a:srgbClr val="001F5F"/>
              </a:solidFill>
              <a:latin typeface="Arial"/>
              <a:cs typeface="Arial"/>
            </a:endParaRPr>
          </a:p>
          <a:p>
            <a:pPr marL="355600" indent="-342900">
              <a:spcBef>
                <a:spcPts val="580"/>
              </a:spcBef>
              <a:buFontTx/>
              <a:buChar char="-"/>
              <a:tabLst>
                <a:tab pos="354965" algn="l"/>
                <a:tab pos="355600" algn="l"/>
              </a:tabLst>
            </a:pPr>
            <a:r>
              <a:rPr lang="vi-VN" sz="2400" spc="-5" dirty="0">
                <a:solidFill>
                  <a:srgbClr val="001F5F"/>
                </a:solidFill>
                <a:latin typeface="Arial"/>
                <a:cs typeface="Arial"/>
              </a:rPr>
              <a:t>Phần mềm dự án Trello có hỗ trợ gói miễn phí và trả phí tùy theo nhu cầu</a:t>
            </a:r>
            <a:endParaRPr lang="en-US" sz="2400" spc="-5" dirty="0">
              <a:solidFill>
                <a:srgbClr val="001F5F"/>
              </a:solidFill>
              <a:latin typeface="Arial"/>
              <a:cs typeface="Arial"/>
            </a:endParaRPr>
          </a:p>
        </p:txBody>
      </p:sp>
    </p:spTree>
    <p:extLst>
      <p:ext uri="{BB962C8B-B14F-4D97-AF65-F5344CB8AC3E}">
        <p14:creationId xmlns:p14="http://schemas.microsoft.com/office/powerpoint/2010/main" val="306270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5AD4-FB92-419D-ACE6-153C02CF8D29}"/>
              </a:ext>
            </a:extLst>
          </p:cNvPr>
          <p:cNvSpPr>
            <a:spLocks noGrp="1"/>
          </p:cNvSpPr>
          <p:nvPr>
            <p:ph type="title"/>
          </p:nvPr>
        </p:nvSpPr>
        <p:spPr>
          <a:xfrm>
            <a:off x="0" y="365125"/>
            <a:ext cx="12192000" cy="989113"/>
          </a:xfrm>
          <a:gradFill>
            <a:gsLst>
              <a:gs pos="97000">
                <a:schemeClr val="accent1">
                  <a:lumMod val="75000"/>
                </a:schemeClr>
              </a:gs>
              <a:gs pos="0">
                <a:schemeClr val="accent1">
                  <a:lumMod val="45000"/>
                  <a:lumOff val="55000"/>
                </a:schemeClr>
              </a:gs>
              <a:gs pos="0">
                <a:schemeClr val="accent1">
                  <a:lumMod val="60000"/>
                  <a:lumOff val="40000"/>
                </a:schemeClr>
              </a:gs>
            </a:gsLst>
            <a:lin ang="5400000" scaled="1"/>
          </a:gradFill>
        </p:spPr>
        <p:txBody>
          <a:bodyPr>
            <a:normAutofit/>
          </a:bodyPr>
          <a:lstStyle/>
          <a:p>
            <a:r>
              <a:rPr lang="en-US" dirty="0"/>
              <a:t> </a:t>
            </a:r>
            <a:r>
              <a:rPr lang="vi-VN" dirty="0">
                <a:solidFill>
                  <a:schemeClr val="bg1"/>
                </a:solidFill>
              </a:rPr>
              <a:t>CHƯƠNG </a:t>
            </a:r>
            <a:r>
              <a:rPr lang="en-US" dirty="0">
                <a:solidFill>
                  <a:schemeClr val="bg1"/>
                </a:solidFill>
              </a:rPr>
              <a:t>4</a:t>
            </a:r>
            <a:r>
              <a:rPr lang="vi-VN" dirty="0">
                <a:solidFill>
                  <a:schemeClr val="bg1"/>
                </a:solidFill>
              </a:rPr>
              <a:t>: </a:t>
            </a:r>
            <a:r>
              <a:rPr lang="en-US" dirty="0" err="1">
                <a:solidFill>
                  <a:schemeClr val="bg1"/>
                </a:solidFill>
              </a:rPr>
              <a:t>Công</a:t>
            </a:r>
            <a:r>
              <a:rPr lang="en-US" dirty="0">
                <a:solidFill>
                  <a:schemeClr val="bg1"/>
                </a:solidFill>
              </a:rPr>
              <a:t> </a:t>
            </a:r>
            <a:r>
              <a:rPr lang="en-US" dirty="0" err="1">
                <a:solidFill>
                  <a:schemeClr val="bg1"/>
                </a:solidFill>
              </a:rPr>
              <a:t>cụ</a:t>
            </a:r>
            <a:r>
              <a:rPr lang="en-US" dirty="0">
                <a:solidFill>
                  <a:schemeClr val="bg1"/>
                </a:solidFill>
              </a:rPr>
              <a:t> </a:t>
            </a:r>
            <a:r>
              <a:rPr lang="en-US" dirty="0" err="1">
                <a:solidFill>
                  <a:schemeClr val="bg1"/>
                </a:solidFill>
              </a:rPr>
              <a:t>quản</a:t>
            </a:r>
            <a:r>
              <a:rPr lang="en-US" dirty="0">
                <a:solidFill>
                  <a:schemeClr val="bg1"/>
                </a:solidFill>
              </a:rPr>
              <a:t> </a:t>
            </a:r>
            <a:r>
              <a:rPr lang="en-US" dirty="0" err="1">
                <a:solidFill>
                  <a:schemeClr val="bg1"/>
                </a:solidFill>
              </a:rPr>
              <a:t>lý</a:t>
            </a:r>
            <a:r>
              <a:rPr lang="en-US" dirty="0">
                <a:solidFill>
                  <a:schemeClr val="bg1"/>
                </a:solidFill>
              </a:rPr>
              <a:t> </a:t>
            </a:r>
            <a:r>
              <a:rPr lang="en-US" dirty="0" err="1">
                <a:solidFill>
                  <a:schemeClr val="bg1"/>
                </a:solidFill>
              </a:rPr>
              <a:t>dự</a:t>
            </a:r>
            <a:r>
              <a:rPr lang="en-US" dirty="0">
                <a:solidFill>
                  <a:schemeClr val="bg1"/>
                </a:solidFill>
              </a:rPr>
              <a:t> </a:t>
            </a:r>
            <a:r>
              <a:rPr lang="en-US" dirty="0" err="1">
                <a:solidFill>
                  <a:schemeClr val="bg1"/>
                </a:solidFill>
              </a:rPr>
              <a:t>án</a:t>
            </a:r>
            <a:r>
              <a:rPr lang="en-US" dirty="0">
                <a:solidFill>
                  <a:schemeClr val="bg1"/>
                </a:solidFill>
              </a:rPr>
              <a:t> </a:t>
            </a:r>
            <a:r>
              <a:rPr lang="en-US" dirty="0" err="1">
                <a:solidFill>
                  <a:schemeClr val="bg1"/>
                </a:solidFill>
              </a:rPr>
              <a:t>phần</a:t>
            </a:r>
            <a:r>
              <a:rPr lang="en-US" dirty="0">
                <a:solidFill>
                  <a:schemeClr val="bg1"/>
                </a:solidFill>
              </a:rPr>
              <a:t> </a:t>
            </a:r>
            <a:r>
              <a:rPr lang="en-US" dirty="0" err="1">
                <a:solidFill>
                  <a:schemeClr val="bg1"/>
                </a:solidFill>
              </a:rPr>
              <a:t>mềm</a:t>
            </a:r>
            <a:endParaRPr lang="en-US" dirty="0">
              <a:solidFill>
                <a:schemeClr val="bg1"/>
              </a:solidFill>
            </a:endParaRPr>
          </a:p>
        </p:txBody>
      </p:sp>
      <p:sp>
        <p:nvSpPr>
          <p:cNvPr id="10" name="Date Placeholder 9">
            <a:extLst>
              <a:ext uri="{FF2B5EF4-FFF2-40B4-BE49-F238E27FC236}">
                <a16:creationId xmlns:a16="http://schemas.microsoft.com/office/drawing/2014/main" id="{2209AA5E-E45C-4577-A5B5-5A064BC4CB49}"/>
              </a:ext>
            </a:extLst>
          </p:cNvPr>
          <p:cNvSpPr>
            <a:spLocks noGrp="1"/>
          </p:cNvSpPr>
          <p:nvPr>
            <p:ph type="dt" sz="half" idx="10"/>
          </p:nvPr>
        </p:nvSpPr>
        <p:spPr>
          <a:xfrm>
            <a:off x="0" y="0"/>
            <a:ext cx="12192000" cy="365125"/>
          </a:xfrm>
          <a:gradFill>
            <a:gsLst>
              <a:gs pos="100000">
                <a:schemeClr val="accent1">
                  <a:lumMod val="75000"/>
                </a:schemeClr>
              </a:gs>
              <a:gs pos="100000">
                <a:schemeClr val="accent1">
                  <a:lumMod val="45000"/>
                  <a:lumOff val="55000"/>
                </a:schemeClr>
              </a:gs>
              <a:gs pos="100000">
                <a:schemeClr val="accent1">
                  <a:lumMod val="50000"/>
                </a:schemeClr>
              </a:gs>
            </a:gsLst>
            <a:lin ang="0" scaled="0"/>
          </a:gradFill>
        </p:spPr>
        <p:txBody>
          <a:bodyPr/>
          <a:lstStyle/>
          <a:p>
            <a:r>
              <a:rPr lang="en-US" dirty="0"/>
              <a:t>     </a:t>
            </a:r>
          </a:p>
        </p:txBody>
      </p:sp>
      <p:sp>
        <p:nvSpPr>
          <p:cNvPr id="11" name="Slide Number Placeholder 10">
            <a:extLst>
              <a:ext uri="{FF2B5EF4-FFF2-40B4-BE49-F238E27FC236}">
                <a16:creationId xmlns:a16="http://schemas.microsoft.com/office/drawing/2014/main" id="{035C9053-9C84-47D9-8251-3306848A8087}"/>
              </a:ext>
            </a:extLst>
          </p:cNvPr>
          <p:cNvSpPr>
            <a:spLocks noGrp="1"/>
          </p:cNvSpPr>
          <p:nvPr>
            <p:ph type="sldNum" sz="quarter" idx="12"/>
          </p:nvPr>
        </p:nvSpPr>
        <p:spPr/>
        <p:txBody>
          <a:bodyPr/>
          <a:lstStyle/>
          <a:p>
            <a:fld id="{4779B07B-F3CC-47A6-AF78-958F38956742}" type="slidenum">
              <a:rPr lang="en-US" smtClean="0"/>
              <a:t>7</a:t>
            </a:fld>
            <a:endParaRPr lang="en-US"/>
          </a:p>
        </p:txBody>
      </p:sp>
      <p:sp>
        <p:nvSpPr>
          <p:cNvPr id="12" name="Footer Placeholder 11">
            <a:extLst>
              <a:ext uri="{FF2B5EF4-FFF2-40B4-BE49-F238E27FC236}">
                <a16:creationId xmlns:a16="http://schemas.microsoft.com/office/drawing/2014/main" id="{57CFA66A-60E0-4361-88CA-4B2C19C547DE}"/>
              </a:ext>
            </a:extLst>
          </p:cNvPr>
          <p:cNvSpPr>
            <a:spLocks noGrp="1"/>
          </p:cNvSpPr>
          <p:nvPr>
            <p:ph type="ftr" sz="quarter" idx="11"/>
          </p:nvPr>
        </p:nvSpPr>
        <p:spPr>
          <a:xfrm>
            <a:off x="0" y="6356350"/>
            <a:ext cx="12192000" cy="501650"/>
          </a:xfrm>
          <a:gradFill>
            <a:gsLst>
              <a:gs pos="0">
                <a:schemeClr val="bg1">
                  <a:alpha val="0"/>
                  <a:lumMod val="99000"/>
                </a:schemeClr>
              </a:gs>
              <a:gs pos="100000">
                <a:schemeClr val="accent1">
                  <a:lumMod val="75000"/>
                </a:schemeClr>
              </a:gs>
              <a:gs pos="0">
                <a:schemeClr val="accent1">
                  <a:lumMod val="45000"/>
                  <a:lumOff val="55000"/>
                </a:schemeClr>
              </a:gs>
              <a:gs pos="0">
                <a:schemeClr val="tx2">
                  <a:lumMod val="60000"/>
                  <a:lumOff val="4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pPr algn="l"/>
            <a:r>
              <a:rPr lang="en-US" sz="1400" b="1" dirty="0">
                <a:solidFill>
                  <a:schemeClr val="bg1"/>
                </a:solidFill>
              </a:rPr>
              <a:t>QLDA PM</a:t>
            </a:r>
          </a:p>
        </p:txBody>
      </p:sp>
      <p:pic>
        <p:nvPicPr>
          <p:cNvPr id="14" name="Content Placeholder 13">
            <a:extLst>
              <a:ext uri="{FF2B5EF4-FFF2-40B4-BE49-F238E27FC236}">
                <a16:creationId xmlns:a16="http://schemas.microsoft.com/office/drawing/2014/main" id="{0D01B537-5FDB-43A8-BA63-45A14C221F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45478" y="228600"/>
            <a:ext cx="1346521" cy="1118665"/>
          </a:xfrm>
          <a:noFill/>
          <a:ln>
            <a:noFill/>
          </a:ln>
        </p:spPr>
      </p:pic>
      <p:sp>
        <p:nvSpPr>
          <p:cNvPr id="19" name="object 9">
            <a:extLst>
              <a:ext uri="{FF2B5EF4-FFF2-40B4-BE49-F238E27FC236}">
                <a16:creationId xmlns:a16="http://schemas.microsoft.com/office/drawing/2014/main" id="{B7581F9E-CDBD-4FA2-86BE-92D9332B118C}"/>
              </a:ext>
            </a:extLst>
          </p:cNvPr>
          <p:cNvSpPr txBox="1"/>
          <p:nvPr/>
        </p:nvSpPr>
        <p:spPr>
          <a:xfrm>
            <a:off x="9460523" y="1694051"/>
            <a:ext cx="1805984" cy="289823"/>
          </a:xfrm>
          <a:prstGeom prst="rect">
            <a:avLst/>
          </a:prstGeom>
        </p:spPr>
        <p:txBody>
          <a:bodyPr vert="horz" wrap="square" lIns="0" tIns="12700" rIns="0" bIns="0" rtlCol="0">
            <a:spAutoFit/>
          </a:bodyPr>
          <a:lstStyle/>
          <a:p>
            <a:pPr marL="12700">
              <a:lnSpc>
                <a:spcPct val="100000"/>
              </a:lnSpc>
              <a:spcBef>
                <a:spcPts val="100"/>
              </a:spcBef>
            </a:pPr>
            <a:r>
              <a:rPr lang="en-US" b="1" dirty="0">
                <a:solidFill>
                  <a:srgbClr val="00AF50"/>
                </a:solidFill>
                <a:latin typeface="Times New Roman"/>
                <a:cs typeface="Times New Roman"/>
              </a:rPr>
              <a:t>Microsoft Project</a:t>
            </a:r>
            <a:endParaRPr lang="en-US" sz="1800" dirty="0">
              <a:latin typeface="Times New Roman"/>
              <a:cs typeface="Times New Roman"/>
            </a:endParaRPr>
          </a:p>
        </p:txBody>
      </p:sp>
      <p:sp>
        <p:nvSpPr>
          <p:cNvPr id="21" name="object 11">
            <a:extLst>
              <a:ext uri="{FF2B5EF4-FFF2-40B4-BE49-F238E27FC236}">
                <a16:creationId xmlns:a16="http://schemas.microsoft.com/office/drawing/2014/main" id="{BF17DF6A-3FFE-4A56-AFF6-9C72CFC9B6FB}"/>
              </a:ext>
            </a:extLst>
          </p:cNvPr>
          <p:cNvSpPr/>
          <p:nvPr/>
        </p:nvSpPr>
        <p:spPr>
          <a:xfrm>
            <a:off x="11266505" y="1598946"/>
            <a:ext cx="685800" cy="685800"/>
          </a:xfrm>
          <a:custGeom>
            <a:avLst/>
            <a:gdLst/>
            <a:ahLst/>
            <a:cxnLst/>
            <a:rect l="l" t="t" r="r" b="b"/>
            <a:pathLst>
              <a:path w="685800" h="685800">
                <a:moveTo>
                  <a:pt x="342900" y="0"/>
                </a:moveTo>
                <a:lnTo>
                  <a:pt x="0" y="342900"/>
                </a:lnTo>
                <a:lnTo>
                  <a:pt x="342900" y="685800"/>
                </a:lnTo>
                <a:lnTo>
                  <a:pt x="685800" y="342900"/>
                </a:lnTo>
                <a:lnTo>
                  <a:pt x="342900" y="0"/>
                </a:lnTo>
                <a:close/>
              </a:path>
            </a:pathLst>
          </a:custGeom>
          <a:solidFill>
            <a:srgbClr val="7030A0"/>
          </a:solidFill>
        </p:spPr>
        <p:txBody>
          <a:bodyPr wrap="square" lIns="0" tIns="0" rIns="0" bIns="0" rtlCol="0"/>
          <a:lstStyle/>
          <a:p>
            <a:endParaRPr/>
          </a:p>
        </p:txBody>
      </p:sp>
      <p:sp>
        <p:nvSpPr>
          <p:cNvPr id="22" name="object 12">
            <a:extLst>
              <a:ext uri="{FF2B5EF4-FFF2-40B4-BE49-F238E27FC236}">
                <a16:creationId xmlns:a16="http://schemas.microsoft.com/office/drawing/2014/main" id="{9230816E-A12C-4369-BA11-B8004536442C}"/>
              </a:ext>
            </a:extLst>
          </p:cNvPr>
          <p:cNvSpPr/>
          <p:nvPr/>
        </p:nvSpPr>
        <p:spPr>
          <a:xfrm>
            <a:off x="11266505" y="1568020"/>
            <a:ext cx="685800" cy="685800"/>
          </a:xfrm>
          <a:custGeom>
            <a:avLst/>
            <a:gdLst/>
            <a:ahLst/>
            <a:cxnLst/>
            <a:rect l="l" t="t" r="r" b="b"/>
            <a:pathLst>
              <a:path w="685800" h="685800">
                <a:moveTo>
                  <a:pt x="0" y="342900"/>
                </a:moveTo>
                <a:lnTo>
                  <a:pt x="342900" y="0"/>
                </a:lnTo>
                <a:lnTo>
                  <a:pt x="685800" y="342900"/>
                </a:lnTo>
                <a:lnTo>
                  <a:pt x="342900" y="685800"/>
                </a:lnTo>
                <a:lnTo>
                  <a:pt x="0" y="342900"/>
                </a:lnTo>
                <a:close/>
              </a:path>
            </a:pathLst>
          </a:custGeom>
          <a:ln w="25908">
            <a:solidFill>
              <a:srgbClr val="FFFFFF"/>
            </a:solidFill>
          </a:ln>
        </p:spPr>
        <p:txBody>
          <a:bodyPr wrap="square" lIns="0" tIns="0" rIns="0" bIns="0" rtlCol="0"/>
          <a:lstStyle/>
          <a:p>
            <a:endParaRPr/>
          </a:p>
        </p:txBody>
      </p:sp>
      <p:sp>
        <p:nvSpPr>
          <p:cNvPr id="26" name="TextBox 25">
            <a:extLst>
              <a:ext uri="{FF2B5EF4-FFF2-40B4-BE49-F238E27FC236}">
                <a16:creationId xmlns:a16="http://schemas.microsoft.com/office/drawing/2014/main" id="{271DC7F4-04B6-4698-9E01-98509B8179C6}"/>
              </a:ext>
            </a:extLst>
          </p:cNvPr>
          <p:cNvSpPr txBox="1"/>
          <p:nvPr/>
        </p:nvSpPr>
        <p:spPr>
          <a:xfrm>
            <a:off x="428626" y="2087240"/>
            <a:ext cx="11892328" cy="4324261"/>
          </a:xfrm>
          <a:prstGeom prst="rect">
            <a:avLst/>
          </a:prstGeom>
          <a:noFill/>
        </p:spPr>
        <p:txBody>
          <a:bodyPr wrap="square">
            <a:spAutoFit/>
          </a:bodyPr>
          <a:lstStyle/>
          <a:p>
            <a:pPr marL="12700">
              <a:spcBef>
                <a:spcPts val="580"/>
              </a:spcBef>
              <a:tabLst>
                <a:tab pos="354965" algn="l"/>
                <a:tab pos="355600" algn="l"/>
              </a:tabLst>
            </a:pPr>
            <a:r>
              <a:rPr lang="vi-VN" sz="2400" b="1" spc="-5" dirty="0">
                <a:solidFill>
                  <a:srgbClr val="001F5F"/>
                </a:solidFill>
                <a:latin typeface="Arial"/>
                <a:cs typeface="Arial"/>
              </a:rPr>
              <a:t>Microsoft Project </a:t>
            </a:r>
            <a:r>
              <a:rPr lang="vi-VN" sz="2400" spc="-5" dirty="0">
                <a:solidFill>
                  <a:srgbClr val="001F5F"/>
                </a:solidFill>
                <a:latin typeface="Arial"/>
                <a:cs typeface="Arial"/>
              </a:rPr>
              <a:t>là một sản phẩm phần mềm quản lý dự án được phát triển và cung cấp bởi Microsoft. Nó là một công cụ rất phù hợp với việc thiết lập quy trình quản lý tiến độ dự án phần mềm</a:t>
            </a:r>
            <a:r>
              <a:rPr lang="en-US" sz="2400" spc="-5" dirty="0">
                <a:solidFill>
                  <a:srgbClr val="001F5F"/>
                </a:solidFill>
                <a:latin typeface="Arial"/>
                <a:cs typeface="Arial"/>
              </a:rPr>
              <a:t>.</a:t>
            </a:r>
          </a:p>
          <a:p>
            <a:pPr marL="12700">
              <a:spcBef>
                <a:spcPts val="580"/>
              </a:spcBef>
              <a:tabLst>
                <a:tab pos="354965" algn="l"/>
                <a:tab pos="355600" algn="l"/>
              </a:tabLst>
            </a:pPr>
            <a:r>
              <a:rPr lang="vi-VN" sz="2400" spc="-5" dirty="0">
                <a:solidFill>
                  <a:srgbClr val="001F5F"/>
                </a:solidFill>
                <a:latin typeface="Arial"/>
                <a:cs typeface="Arial"/>
              </a:rPr>
              <a:t>Một số tính năng chính của Microsoft Project là: </a:t>
            </a:r>
            <a:endParaRPr lang="en-US" sz="2400" spc="-5" dirty="0">
              <a:solidFill>
                <a:srgbClr val="001F5F"/>
              </a:solidFill>
              <a:latin typeface="Arial"/>
              <a:cs typeface="Arial"/>
            </a:endParaRPr>
          </a:p>
          <a:p>
            <a:pPr marL="355600" indent="-342900">
              <a:spcBef>
                <a:spcPts val="580"/>
              </a:spcBef>
              <a:buFontTx/>
              <a:buChar char="-"/>
              <a:tabLst>
                <a:tab pos="354965" algn="l"/>
                <a:tab pos="355600" algn="l"/>
              </a:tabLst>
            </a:pPr>
            <a:r>
              <a:rPr lang="vi-VN" sz="2400" spc="-5" dirty="0">
                <a:solidFill>
                  <a:srgbClr val="001F5F"/>
                </a:solidFill>
                <a:latin typeface="Arial"/>
                <a:cs typeface="Arial"/>
              </a:rPr>
              <a:t>Cho phép bạn dễ dàng lên kế hoạch phát triển một dự án </a:t>
            </a:r>
            <a:endParaRPr lang="en-US" sz="2400" spc="-5" dirty="0">
              <a:solidFill>
                <a:srgbClr val="001F5F"/>
              </a:solidFill>
              <a:latin typeface="Arial"/>
              <a:cs typeface="Arial"/>
            </a:endParaRPr>
          </a:p>
          <a:p>
            <a:pPr marL="355600" indent="-342900">
              <a:spcBef>
                <a:spcPts val="580"/>
              </a:spcBef>
              <a:buFontTx/>
              <a:buChar char="-"/>
              <a:tabLst>
                <a:tab pos="354965" algn="l"/>
                <a:tab pos="355600" algn="l"/>
              </a:tabLst>
            </a:pPr>
            <a:r>
              <a:rPr lang="vi-VN" sz="2400" spc="-5" dirty="0">
                <a:solidFill>
                  <a:srgbClr val="001F5F"/>
                </a:solidFill>
                <a:latin typeface="Arial"/>
                <a:cs typeface="Arial"/>
              </a:rPr>
              <a:t>Chỉ định tài nguyên cho các tác vụ của dự án </a:t>
            </a:r>
            <a:endParaRPr lang="en-US" sz="2400" spc="-5" dirty="0">
              <a:solidFill>
                <a:srgbClr val="001F5F"/>
              </a:solidFill>
              <a:latin typeface="Arial"/>
              <a:cs typeface="Arial"/>
            </a:endParaRPr>
          </a:p>
          <a:p>
            <a:pPr marL="355600" indent="-342900">
              <a:spcBef>
                <a:spcPts val="580"/>
              </a:spcBef>
              <a:buFontTx/>
              <a:buChar char="-"/>
              <a:tabLst>
                <a:tab pos="354965" algn="l"/>
                <a:tab pos="355600" algn="l"/>
              </a:tabLst>
            </a:pPr>
            <a:r>
              <a:rPr lang="vi-VN" sz="2400" spc="-5" dirty="0">
                <a:solidFill>
                  <a:srgbClr val="001F5F"/>
                </a:solidFill>
                <a:latin typeface="Arial"/>
                <a:cs typeface="Arial"/>
              </a:rPr>
              <a:t>Theo dõi tiến độ dự án theo dạng mạng lưới </a:t>
            </a:r>
            <a:endParaRPr lang="en-US" sz="2400" spc="-5" dirty="0">
              <a:solidFill>
                <a:srgbClr val="001F5F"/>
              </a:solidFill>
              <a:latin typeface="Arial"/>
              <a:cs typeface="Arial"/>
            </a:endParaRPr>
          </a:p>
          <a:p>
            <a:pPr marL="355600" indent="-342900">
              <a:spcBef>
                <a:spcPts val="580"/>
              </a:spcBef>
              <a:buFontTx/>
              <a:buChar char="-"/>
              <a:tabLst>
                <a:tab pos="354965" algn="l"/>
                <a:tab pos="355600" algn="l"/>
              </a:tabLst>
            </a:pPr>
            <a:r>
              <a:rPr lang="vi-VN" sz="2400" spc="-5" dirty="0">
                <a:solidFill>
                  <a:srgbClr val="001F5F"/>
                </a:solidFill>
                <a:latin typeface="Arial"/>
                <a:cs typeface="Arial"/>
              </a:rPr>
              <a:t>Quản lý ngân sách chi tiêu của từng hạng mục dự án </a:t>
            </a:r>
            <a:endParaRPr lang="en-US" sz="2400" spc="-5" dirty="0">
              <a:solidFill>
                <a:srgbClr val="001F5F"/>
              </a:solidFill>
              <a:latin typeface="Arial"/>
              <a:cs typeface="Arial"/>
            </a:endParaRPr>
          </a:p>
          <a:p>
            <a:pPr marL="355600" indent="-342900">
              <a:spcBef>
                <a:spcPts val="580"/>
              </a:spcBef>
              <a:buFontTx/>
              <a:buChar char="-"/>
              <a:tabLst>
                <a:tab pos="354965" algn="l"/>
                <a:tab pos="355600" algn="l"/>
              </a:tabLst>
            </a:pPr>
            <a:r>
              <a:rPr lang="vi-VN" sz="2400" spc="-5" dirty="0">
                <a:solidFill>
                  <a:srgbClr val="001F5F"/>
                </a:solidFill>
                <a:latin typeface="Arial"/>
                <a:cs typeface="Arial"/>
              </a:rPr>
              <a:t>Phân tích khối lượng công việc của từng dự án </a:t>
            </a:r>
            <a:endParaRPr lang="en-US" sz="2400" spc="-5" dirty="0">
              <a:solidFill>
                <a:srgbClr val="001F5F"/>
              </a:solidFill>
              <a:latin typeface="Arial"/>
              <a:cs typeface="Arial"/>
            </a:endParaRPr>
          </a:p>
          <a:p>
            <a:pPr marL="355600" indent="-342900">
              <a:spcBef>
                <a:spcPts val="580"/>
              </a:spcBef>
              <a:buFontTx/>
              <a:buChar char="-"/>
              <a:tabLst>
                <a:tab pos="354965" algn="l"/>
                <a:tab pos="355600" algn="l"/>
              </a:tabLst>
            </a:pPr>
            <a:r>
              <a:rPr lang="vi-VN" sz="2400" spc="-5" dirty="0">
                <a:solidFill>
                  <a:srgbClr val="001F5F"/>
                </a:solidFill>
                <a:latin typeface="Arial"/>
                <a:cs typeface="Arial"/>
              </a:rPr>
              <a:t>Microsoft Project là phần mềm quản lý dự án có tính phí trùng bình $10/người dùng</a:t>
            </a:r>
            <a:endParaRPr lang="en-US" sz="2400" spc="-5" dirty="0">
              <a:solidFill>
                <a:srgbClr val="001F5F"/>
              </a:solidFill>
              <a:latin typeface="Arial"/>
              <a:cs typeface="Arial"/>
            </a:endParaRPr>
          </a:p>
        </p:txBody>
      </p:sp>
    </p:spTree>
    <p:extLst>
      <p:ext uri="{BB962C8B-B14F-4D97-AF65-F5344CB8AC3E}">
        <p14:creationId xmlns:p14="http://schemas.microsoft.com/office/powerpoint/2010/main" val="1423018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5AD4-FB92-419D-ACE6-153C02CF8D29}"/>
              </a:ext>
            </a:extLst>
          </p:cNvPr>
          <p:cNvSpPr>
            <a:spLocks noGrp="1"/>
          </p:cNvSpPr>
          <p:nvPr>
            <p:ph type="title"/>
          </p:nvPr>
        </p:nvSpPr>
        <p:spPr>
          <a:xfrm>
            <a:off x="0" y="365125"/>
            <a:ext cx="12192000" cy="989113"/>
          </a:xfrm>
          <a:gradFill>
            <a:gsLst>
              <a:gs pos="97000">
                <a:schemeClr val="accent1">
                  <a:lumMod val="75000"/>
                </a:schemeClr>
              </a:gs>
              <a:gs pos="0">
                <a:schemeClr val="accent1">
                  <a:lumMod val="45000"/>
                  <a:lumOff val="55000"/>
                </a:schemeClr>
              </a:gs>
              <a:gs pos="0">
                <a:schemeClr val="accent1">
                  <a:lumMod val="60000"/>
                  <a:lumOff val="40000"/>
                </a:schemeClr>
              </a:gs>
            </a:gsLst>
            <a:lin ang="5400000" scaled="1"/>
          </a:gradFill>
        </p:spPr>
        <p:txBody>
          <a:bodyPr>
            <a:normAutofit/>
          </a:bodyPr>
          <a:lstStyle/>
          <a:p>
            <a:r>
              <a:rPr lang="en-US" dirty="0"/>
              <a:t> </a:t>
            </a:r>
            <a:r>
              <a:rPr lang="vi-VN" dirty="0">
                <a:solidFill>
                  <a:schemeClr val="bg1"/>
                </a:solidFill>
              </a:rPr>
              <a:t>CHƯƠNG </a:t>
            </a:r>
            <a:r>
              <a:rPr lang="en-US" dirty="0">
                <a:solidFill>
                  <a:schemeClr val="bg1"/>
                </a:solidFill>
              </a:rPr>
              <a:t>4</a:t>
            </a:r>
            <a:r>
              <a:rPr lang="vi-VN" dirty="0">
                <a:solidFill>
                  <a:schemeClr val="bg1"/>
                </a:solidFill>
              </a:rPr>
              <a:t>: </a:t>
            </a:r>
            <a:r>
              <a:rPr lang="en-US" dirty="0" err="1">
                <a:solidFill>
                  <a:schemeClr val="bg1"/>
                </a:solidFill>
              </a:rPr>
              <a:t>Công</a:t>
            </a:r>
            <a:r>
              <a:rPr lang="en-US" dirty="0">
                <a:solidFill>
                  <a:schemeClr val="bg1"/>
                </a:solidFill>
              </a:rPr>
              <a:t> </a:t>
            </a:r>
            <a:r>
              <a:rPr lang="en-US" dirty="0" err="1">
                <a:solidFill>
                  <a:schemeClr val="bg1"/>
                </a:solidFill>
              </a:rPr>
              <a:t>cụ</a:t>
            </a:r>
            <a:r>
              <a:rPr lang="en-US" dirty="0">
                <a:solidFill>
                  <a:schemeClr val="bg1"/>
                </a:solidFill>
              </a:rPr>
              <a:t> </a:t>
            </a:r>
            <a:r>
              <a:rPr lang="en-US" dirty="0" err="1">
                <a:solidFill>
                  <a:schemeClr val="bg1"/>
                </a:solidFill>
              </a:rPr>
              <a:t>quản</a:t>
            </a:r>
            <a:r>
              <a:rPr lang="en-US" dirty="0">
                <a:solidFill>
                  <a:schemeClr val="bg1"/>
                </a:solidFill>
              </a:rPr>
              <a:t> </a:t>
            </a:r>
            <a:r>
              <a:rPr lang="en-US" dirty="0" err="1">
                <a:solidFill>
                  <a:schemeClr val="bg1"/>
                </a:solidFill>
              </a:rPr>
              <a:t>lý</a:t>
            </a:r>
            <a:r>
              <a:rPr lang="en-US" dirty="0">
                <a:solidFill>
                  <a:schemeClr val="bg1"/>
                </a:solidFill>
              </a:rPr>
              <a:t> </a:t>
            </a:r>
            <a:r>
              <a:rPr lang="en-US" dirty="0" err="1">
                <a:solidFill>
                  <a:schemeClr val="bg1"/>
                </a:solidFill>
              </a:rPr>
              <a:t>dự</a:t>
            </a:r>
            <a:r>
              <a:rPr lang="en-US" dirty="0">
                <a:solidFill>
                  <a:schemeClr val="bg1"/>
                </a:solidFill>
              </a:rPr>
              <a:t> </a:t>
            </a:r>
            <a:r>
              <a:rPr lang="en-US" dirty="0" err="1">
                <a:solidFill>
                  <a:schemeClr val="bg1"/>
                </a:solidFill>
              </a:rPr>
              <a:t>án</a:t>
            </a:r>
            <a:r>
              <a:rPr lang="en-US" dirty="0">
                <a:solidFill>
                  <a:schemeClr val="bg1"/>
                </a:solidFill>
              </a:rPr>
              <a:t> </a:t>
            </a:r>
            <a:r>
              <a:rPr lang="en-US" dirty="0" err="1">
                <a:solidFill>
                  <a:schemeClr val="bg1"/>
                </a:solidFill>
              </a:rPr>
              <a:t>phần</a:t>
            </a:r>
            <a:r>
              <a:rPr lang="en-US" dirty="0">
                <a:solidFill>
                  <a:schemeClr val="bg1"/>
                </a:solidFill>
              </a:rPr>
              <a:t> </a:t>
            </a:r>
            <a:r>
              <a:rPr lang="en-US" dirty="0" err="1">
                <a:solidFill>
                  <a:schemeClr val="bg1"/>
                </a:solidFill>
              </a:rPr>
              <a:t>mềm</a:t>
            </a:r>
            <a:endParaRPr lang="en-US" dirty="0">
              <a:solidFill>
                <a:schemeClr val="bg1"/>
              </a:solidFill>
            </a:endParaRPr>
          </a:p>
        </p:txBody>
      </p:sp>
      <p:sp>
        <p:nvSpPr>
          <p:cNvPr id="10" name="Date Placeholder 9">
            <a:extLst>
              <a:ext uri="{FF2B5EF4-FFF2-40B4-BE49-F238E27FC236}">
                <a16:creationId xmlns:a16="http://schemas.microsoft.com/office/drawing/2014/main" id="{2209AA5E-E45C-4577-A5B5-5A064BC4CB49}"/>
              </a:ext>
            </a:extLst>
          </p:cNvPr>
          <p:cNvSpPr>
            <a:spLocks noGrp="1"/>
          </p:cNvSpPr>
          <p:nvPr>
            <p:ph type="dt" sz="half" idx="10"/>
          </p:nvPr>
        </p:nvSpPr>
        <p:spPr>
          <a:xfrm>
            <a:off x="0" y="0"/>
            <a:ext cx="12192000" cy="365125"/>
          </a:xfrm>
          <a:gradFill>
            <a:gsLst>
              <a:gs pos="100000">
                <a:schemeClr val="accent1">
                  <a:lumMod val="75000"/>
                </a:schemeClr>
              </a:gs>
              <a:gs pos="100000">
                <a:schemeClr val="accent1">
                  <a:lumMod val="45000"/>
                  <a:lumOff val="55000"/>
                </a:schemeClr>
              </a:gs>
              <a:gs pos="100000">
                <a:schemeClr val="accent1">
                  <a:lumMod val="50000"/>
                </a:schemeClr>
              </a:gs>
            </a:gsLst>
            <a:lin ang="0" scaled="0"/>
          </a:gradFill>
        </p:spPr>
        <p:txBody>
          <a:bodyPr/>
          <a:lstStyle/>
          <a:p>
            <a:r>
              <a:rPr lang="en-US" dirty="0"/>
              <a:t>     </a:t>
            </a:r>
          </a:p>
        </p:txBody>
      </p:sp>
      <p:sp>
        <p:nvSpPr>
          <p:cNvPr id="11" name="Slide Number Placeholder 10">
            <a:extLst>
              <a:ext uri="{FF2B5EF4-FFF2-40B4-BE49-F238E27FC236}">
                <a16:creationId xmlns:a16="http://schemas.microsoft.com/office/drawing/2014/main" id="{035C9053-9C84-47D9-8251-3306848A8087}"/>
              </a:ext>
            </a:extLst>
          </p:cNvPr>
          <p:cNvSpPr>
            <a:spLocks noGrp="1"/>
          </p:cNvSpPr>
          <p:nvPr>
            <p:ph type="sldNum" sz="quarter" idx="12"/>
          </p:nvPr>
        </p:nvSpPr>
        <p:spPr/>
        <p:txBody>
          <a:bodyPr/>
          <a:lstStyle/>
          <a:p>
            <a:fld id="{4779B07B-F3CC-47A6-AF78-958F38956742}" type="slidenum">
              <a:rPr lang="en-US" smtClean="0"/>
              <a:t>8</a:t>
            </a:fld>
            <a:endParaRPr lang="en-US"/>
          </a:p>
        </p:txBody>
      </p:sp>
      <p:sp>
        <p:nvSpPr>
          <p:cNvPr id="12" name="Footer Placeholder 11">
            <a:extLst>
              <a:ext uri="{FF2B5EF4-FFF2-40B4-BE49-F238E27FC236}">
                <a16:creationId xmlns:a16="http://schemas.microsoft.com/office/drawing/2014/main" id="{57CFA66A-60E0-4361-88CA-4B2C19C547DE}"/>
              </a:ext>
            </a:extLst>
          </p:cNvPr>
          <p:cNvSpPr>
            <a:spLocks noGrp="1"/>
          </p:cNvSpPr>
          <p:nvPr>
            <p:ph type="ftr" sz="quarter" idx="11"/>
          </p:nvPr>
        </p:nvSpPr>
        <p:spPr>
          <a:xfrm>
            <a:off x="0" y="6356350"/>
            <a:ext cx="12192000" cy="501650"/>
          </a:xfrm>
          <a:gradFill>
            <a:gsLst>
              <a:gs pos="0">
                <a:schemeClr val="bg1">
                  <a:alpha val="0"/>
                  <a:lumMod val="99000"/>
                </a:schemeClr>
              </a:gs>
              <a:gs pos="100000">
                <a:schemeClr val="accent1">
                  <a:lumMod val="75000"/>
                </a:schemeClr>
              </a:gs>
              <a:gs pos="0">
                <a:schemeClr val="accent1">
                  <a:lumMod val="45000"/>
                  <a:lumOff val="55000"/>
                </a:schemeClr>
              </a:gs>
              <a:gs pos="0">
                <a:schemeClr val="tx2">
                  <a:lumMod val="60000"/>
                  <a:lumOff val="4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pPr algn="l"/>
            <a:r>
              <a:rPr lang="en-US" sz="1400" b="1" dirty="0">
                <a:solidFill>
                  <a:schemeClr val="bg1"/>
                </a:solidFill>
              </a:rPr>
              <a:t>QLDA PM</a:t>
            </a:r>
          </a:p>
        </p:txBody>
      </p:sp>
      <p:pic>
        <p:nvPicPr>
          <p:cNvPr id="14" name="Content Placeholder 13">
            <a:extLst>
              <a:ext uri="{FF2B5EF4-FFF2-40B4-BE49-F238E27FC236}">
                <a16:creationId xmlns:a16="http://schemas.microsoft.com/office/drawing/2014/main" id="{0D01B537-5FDB-43A8-BA63-45A14C221F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45478" y="228600"/>
            <a:ext cx="1346521" cy="1118665"/>
          </a:xfrm>
          <a:noFill/>
          <a:ln>
            <a:noFill/>
          </a:ln>
        </p:spPr>
      </p:pic>
      <p:sp>
        <p:nvSpPr>
          <p:cNvPr id="19" name="object 9">
            <a:extLst>
              <a:ext uri="{FF2B5EF4-FFF2-40B4-BE49-F238E27FC236}">
                <a16:creationId xmlns:a16="http://schemas.microsoft.com/office/drawing/2014/main" id="{B7581F9E-CDBD-4FA2-86BE-92D9332B118C}"/>
              </a:ext>
            </a:extLst>
          </p:cNvPr>
          <p:cNvSpPr txBox="1"/>
          <p:nvPr/>
        </p:nvSpPr>
        <p:spPr>
          <a:xfrm>
            <a:off x="9964615" y="1694051"/>
            <a:ext cx="1301892" cy="289823"/>
          </a:xfrm>
          <a:prstGeom prst="rect">
            <a:avLst/>
          </a:prstGeom>
        </p:spPr>
        <p:txBody>
          <a:bodyPr vert="horz" wrap="square" lIns="0" tIns="12700" rIns="0" bIns="0" rtlCol="0">
            <a:spAutoFit/>
          </a:bodyPr>
          <a:lstStyle/>
          <a:p>
            <a:pPr marL="12700">
              <a:lnSpc>
                <a:spcPct val="100000"/>
              </a:lnSpc>
              <a:spcBef>
                <a:spcPts val="100"/>
              </a:spcBef>
            </a:pPr>
            <a:r>
              <a:rPr lang="en-US" b="1" dirty="0">
                <a:solidFill>
                  <a:srgbClr val="00AF50"/>
                </a:solidFill>
                <a:latin typeface="Times New Roman"/>
                <a:cs typeface="Times New Roman"/>
              </a:rPr>
              <a:t>Basecamp</a:t>
            </a:r>
            <a:endParaRPr lang="en-US" sz="1800" dirty="0">
              <a:latin typeface="Times New Roman"/>
              <a:cs typeface="Times New Roman"/>
            </a:endParaRPr>
          </a:p>
        </p:txBody>
      </p:sp>
      <p:sp>
        <p:nvSpPr>
          <p:cNvPr id="21" name="object 11">
            <a:extLst>
              <a:ext uri="{FF2B5EF4-FFF2-40B4-BE49-F238E27FC236}">
                <a16:creationId xmlns:a16="http://schemas.microsoft.com/office/drawing/2014/main" id="{BF17DF6A-3FFE-4A56-AFF6-9C72CFC9B6FB}"/>
              </a:ext>
            </a:extLst>
          </p:cNvPr>
          <p:cNvSpPr/>
          <p:nvPr/>
        </p:nvSpPr>
        <p:spPr>
          <a:xfrm>
            <a:off x="11266505" y="1598946"/>
            <a:ext cx="685800" cy="685800"/>
          </a:xfrm>
          <a:custGeom>
            <a:avLst/>
            <a:gdLst/>
            <a:ahLst/>
            <a:cxnLst/>
            <a:rect l="l" t="t" r="r" b="b"/>
            <a:pathLst>
              <a:path w="685800" h="685800">
                <a:moveTo>
                  <a:pt x="342900" y="0"/>
                </a:moveTo>
                <a:lnTo>
                  <a:pt x="0" y="342900"/>
                </a:lnTo>
                <a:lnTo>
                  <a:pt x="342900" y="685800"/>
                </a:lnTo>
                <a:lnTo>
                  <a:pt x="685800" y="342900"/>
                </a:lnTo>
                <a:lnTo>
                  <a:pt x="342900" y="0"/>
                </a:lnTo>
                <a:close/>
              </a:path>
            </a:pathLst>
          </a:custGeom>
          <a:solidFill>
            <a:srgbClr val="7030A0"/>
          </a:solidFill>
        </p:spPr>
        <p:txBody>
          <a:bodyPr wrap="square" lIns="0" tIns="0" rIns="0" bIns="0" rtlCol="0"/>
          <a:lstStyle/>
          <a:p>
            <a:endParaRPr/>
          </a:p>
        </p:txBody>
      </p:sp>
      <p:sp>
        <p:nvSpPr>
          <p:cNvPr id="22" name="object 12">
            <a:extLst>
              <a:ext uri="{FF2B5EF4-FFF2-40B4-BE49-F238E27FC236}">
                <a16:creationId xmlns:a16="http://schemas.microsoft.com/office/drawing/2014/main" id="{9230816E-A12C-4369-BA11-B8004536442C}"/>
              </a:ext>
            </a:extLst>
          </p:cNvPr>
          <p:cNvSpPr/>
          <p:nvPr/>
        </p:nvSpPr>
        <p:spPr>
          <a:xfrm>
            <a:off x="11266505" y="1568020"/>
            <a:ext cx="685800" cy="685800"/>
          </a:xfrm>
          <a:custGeom>
            <a:avLst/>
            <a:gdLst/>
            <a:ahLst/>
            <a:cxnLst/>
            <a:rect l="l" t="t" r="r" b="b"/>
            <a:pathLst>
              <a:path w="685800" h="685800">
                <a:moveTo>
                  <a:pt x="0" y="342900"/>
                </a:moveTo>
                <a:lnTo>
                  <a:pt x="342900" y="0"/>
                </a:lnTo>
                <a:lnTo>
                  <a:pt x="685800" y="342900"/>
                </a:lnTo>
                <a:lnTo>
                  <a:pt x="342900" y="685800"/>
                </a:lnTo>
                <a:lnTo>
                  <a:pt x="0" y="342900"/>
                </a:lnTo>
                <a:close/>
              </a:path>
            </a:pathLst>
          </a:custGeom>
          <a:ln w="25908">
            <a:solidFill>
              <a:srgbClr val="FFFFFF"/>
            </a:solidFill>
          </a:ln>
        </p:spPr>
        <p:txBody>
          <a:bodyPr wrap="square" lIns="0" tIns="0" rIns="0" bIns="0" rtlCol="0"/>
          <a:lstStyle/>
          <a:p>
            <a:endParaRPr/>
          </a:p>
        </p:txBody>
      </p:sp>
      <p:sp>
        <p:nvSpPr>
          <p:cNvPr id="26" name="TextBox 25">
            <a:extLst>
              <a:ext uri="{FF2B5EF4-FFF2-40B4-BE49-F238E27FC236}">
                <a16:creationId xmlns:a16="http://schemas.microsoft.com/office/drawing/2014/main" id="{271DC7F4-04B6-4698-9E01-98509B8179C6}"/>
              </a:ext>
            </a:extLst>
          </p:cNvPr>
          <p:cNvSpPr txBox="1"/>
          <p:nvPr/>
        </p:nvSpPr>
        <p:spPr>
          <a:xfrm>
            <a:off x="428626" y="2087240"/>
            <a:ext cx="11399959" cy="3954929"/>
          </a:xfrm>
          <a:prstGeom prst="rect">
            <a:avLst/>
          </a:prstGeom>
          <a:noFill/>
        </p:spPr>
        <p:txBody>
          <a:bodyPr wrap="square">
            <a:spAutoFit/>
          </a:bodyPr>
          <a:lstStyle/>
          <a:p>
            <a:pPr marL="12700">
              <a:spcBef>
                <a:spcPts val="580"/>
              </a:spcBef>
              <a:tabLst>
                <a:tab pos="354965" algn="l"/>
                <a:tab pos="355600" algn="l"/>
              </a:tabLst>
            </a:pPr>
            <a:r>
              <a:rPr lang="vi-VN" sz="2400" b="1" spc="-5" dirty="0">
                <a:solidFill>
                  <a:srgbClr val="001F5F"/>
                </a:solidFill>
                <a:latin typeface="Arial"/>
                <a:cs typeface="Arial"/>
              </a:rPr>
              <a:t>Basecamp</a:t>
            </a:r>
            <a:r>
              <a:rPr lang="vi-VN" sz="2400" spc="-5" dirty="0">
                <a:solidFill>
                  <a:srgbClr val="001F5F"/>
                </a:solidFill>
                <a:latin typeface="Arial"/>
                <a:cs typeface="Arial"/>
              </a:rPr>
              <a:t> là một công cụ quản lý dự án rất phổ biến. Nó rất dễ sử dụng và thiết lập mọi thứ bạn cần để hoàn thành tốt công việc của dự án ở một nơi duy nhất</a:t>
            </a:r>
            <a:r>
              <a:rPr lang="en-US" sz="2400" spc="-5" dirty="0">
                <a:solidFill>
                  <a:srgbClr val="001F5F"/>
                </a:solidFill>
                <a:latin typeface="Arial"/>
                <a:cs typeface="Arial"/>
              </a:rPr>
              <a:t>.</a:t>
            </a:r>
          </a:p>
          <a:p>
            <a:pPr marL="12700">
              <a:spcBef>
                <a:spcPts val="580"/>
              </a:spcBef>
              <a:tabLst>
                <a:tab pos="354965" algn="l"/>
                <a:tab pos="355600" algn="l"/>
              </a:tabLst>
            </a:pPr>
            <a:r>
              <a:rPr lang="vi-VN" sz="2400" spc="-5" dirty="0">
                <a:solidFill>
                  <a:srgbClr val="001F5F"/>
                </a:solidFill>
                <a:latin typeface="Arial"/>
                <a:cs typeface="Arial"/>
              </a:rPr>
              <a:t>Một số tính năng chính của công cụ quản lý dự án Basecamp: </a:t>
            </a:r>
            <a:endParaRPr lang="en-US" sz="2400" spc="-5" dirty="0">
              <a:solidFill>
                <a:srgbClr val="001F5F"/>
              </a:solidFill>
              <a:latin typeface="Arial"/>
              <a:cs typeface="Arial"/>
            </a:endParaRPr>
          </a:p>
          <a:p>
            <a:pPr marL="355600" indent="-342900">
              <a:spcBef>
                <a:spcPts val="580"/>
              </a:spcBef>
              <a:buFontTx/>
              <a:buChar char="-"/>
              <a:tabLst>
                <a:tab pos="354965" algn="l"/>
                <a:tab pos="355600" algn="l"/>
              </a:tabLst>
            </a:pPr>
            <a:r>
              <a:rPr lang="vi-VN" sz="2400" spc="-5" dirty="0">
                <a:solidFill>
                  <a:srgbClr val="001F5F"/>
                </a:solidFill>
                <a:latin typeface="Arial"/>
                <a:cs typeface="Arial"/>
              </a:rPr>
              <a:t>Dễ dàng theo dõi cuộc thảo luận của nhóm </a:t>
            </a:r>
            <a:endParaRPr lang="en-US" sz="2400" spc="-5" dirty="0">
              <a:solidFill>
                <a:srgbClr val="001F5F"/>
              </a:solidFill>
              <a:latin typeface="Arial"/>
              <a:cs typeface="Arial"/>
            </a:endParaRPr>
          </a:p>
          <a:p>
            <a:pPr marL="355600" indent="-342900">
              <a:spcBef>
                <a:spcPts val="580"/>
              </a:spcBef>
              <a:buFontTx/>
              <a:buChar char="-"/>
              <a:tabLst>
                <a:tab pos="354965" algn="l"/>
                <a:tab pos="355600" algn="l"/>
              </a:tabLst>
            </a:pPr>
            <a:r>
              <a:rPr lang="vi-VN" sz="2400" spc="-5" dirty="0">
                <a:solidFill>
                  <a:srgbClr val="001F5F"/>
                </a:solidFill>
                <a:latin typeface="Arial"/>
                <a:cs typeface="Arial"/>
              </a:rPr>
              <a:t>Danh sách công việc cần làm của từng dự án </a:t>
            </a:r>
            <a:endParaRPr lang="en-US" sz="2400" spc="-5" dirty="0">
              <a:solidFill>
                <a:srgbClr val="001F5F"/>
              </a:solidFill>
              <a:latin typeface="Arial"/>
              <a:cs typeface="Arial"/>
            </a:endParaRPr>
          </a:p>
          <a:p>
            <a:pPr marL="355600" indent="-342900">
              <a:spcBef>
                <a:spcPts val="580"/>
              </a:spcBef>
              <a:buFontTx/>
              <a:buChar char="-"/>
              <a:tabLst>
                <a:tab pos="354965" algn="l"/>
                <a:tab pos="355600" algn="l"/>
              </a:tabLst>
            </a:pPr>
            <a:r>
              <a:rPr lang="vi-VN" sz="2400" spc="-5" dirty="0">
                <a:solidFill>
                  <a:srgbClr val="001F5F"/>
                </a:solidFill>
                <a:latin typeface="Arial"/>
                <a:cs typeface="Arial"/>
              </a:rPr>
              <a:t>Đăng ký tự động nhận bản tin cập nhật tình hình dự án </a:t>
            </a:r>
            <a:endParaRPr lang="en-US" sz="2400" spc="-5" dirty="0">
              <a:solidFill>
                <a:srgbClr val="001F5F"/>
              </a:solidFill>
              <a:latin typeface="Arial"/>
              <a:cs typeface="Arial"/>
            </a:endParaRPr>
          </a:p>
          <a:p>
            <a:pPr marL="355600" indent="-342900">
              <a:spcBef>
                <a:spcPts val="580"/>
              </a:spcBef>
              <a:buFontTx/>
              <a:buChar char="-"/>
              <a:tabLst>
                <a:tab pos="354965" algn="l"/>
                <a:tab pos="355600" algn="l"/>
              </a:tabLst>
            </a:pPr>
            <a:r>
              <a:rPr lang="vi-VN" sz="2400" spc="-5" dirty="0">
                <a:solidFill>
                  <a:srgbClr val="001F5F"/>
                </a:solidFill>
                <a:latin typeface="Arial"/>
                <a:cs typeface="Arial"/>
              </a:rPr>
              <a:t>Hệ thống thống kê báo cáo tiến độ dự án trực quan </a:t>
            </a:r>
            <a:endParaRPr lang="en-US" sz="2400" spc="-5" dirty="0">
              <a:solidFill>
                <a:srgbClr val="001F5F"/>
              </a:solidFill>
              <a:latin typeface="Arial"/>
              <a:cs typeface="Arial"/>
            </a:endParaRPr>
          </a:p>
          <a:p>
            <a:pPr marL="355600" indent="-342900">
              <a:spcBef>
                <a:spcPts val="580"/>
              </a:spcBef>
              <a:buFontTx/>
              <a:buChar char="-"/>
              <a:tabLst>
                <a:tab pos="354965" algn="l"/>
                <a:tab pos="355600" algn="l"/>
              </a:tabLst>
            </a:pPr>
            <a:r>
              <a:rPr lang="vi-VN" sz="2400" spc="-5" dirty="0">
                <a:solidFill>
                  <a:srgbClr val="001F5F"/>
                </a:solidFill>
                <a:latin typeface="Arial"/>
                <a:cs typeface="Arial"/>
              </a:rPr>
              <a:t>Trao đổi nhóm và nhắn tin riêng cho từng người </a:t>
            </a:r>
            <a:endParaRPr lang="en-US" sz="2400" spc="-5" dirty="0">
              <a:solidFill>
                <a:srgbClr val="001F5F"/>
              </a:solidFill>
              <a:latin typeface="Arial"/>
              <a:cs typeface="Arial"/>
            </a:endParaRPr>
          </a:p>
          <a:p>
            <a:pPr marL="355600" indent="-342900">
              <a:spcBef>
                <a:spcPts val="580"/>
              </a:spcBef>
              <a:buFontTx/>
              <a:buChar char="-"/>
              <a:tabLst>
                <a:tab pos="354965" algn="l"/>
                <a:tab pos="355600" algn="l"/>
              </a:tabLst>
            </a:pPr>
            <a:r>
              <a:rPr lang="vi-VN" sz="2400" spc="-5" dirty="0">
                <a:solidFill>
                  <a:srgbClr val="001F5F"/>
                </a:solidFill>
                <a:latin typeface="Arial"/>
                <a:cs typeface="Arial"/>
              </a:rPr>
              <a:t>Phần mềm Basecamp chỉ tính phí theo gói dung lượng lưu trữ và tính năng</a:t>
            </a:r>
            <a:endParaRPr lang="en-US" sz="2400" spc="-5" dirty="0">
              <a:solidFill>
                <a:srgbClr val="001F5F"/>
              </a:solidFill>
              <a:latin typeface="Arial"/>
              <a:cs typeface="Arial"/>
            </a:endParaRPr>
          </a:p>
        </p:txBody>
      </p:sp>
    </p:spTree>
    <p:extLst>
      <p:ext uri="{BB962C8B-B14F-4D97-AF65-F5344CB8AC3E}">
        <p14:creationId xmlns:p14="http://schemas.microsoft.com/office/powerpoint/2010/main" val="3241967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5AD4-FB92-419D-ACE6-153C02CF8D29}"/>
              </a:ext>
            </a:extLst>
          </p:cNvPr>
          <p:cNvSpPr>
            <a:spLocks noGrp="1"/>
          </p:cNvSpPr>
          <p:nvPr>
            <p:ph type="title"/>
          </p:nvPr>
        </p:nvSpPr>
        <p:spPr>
          <a:xfrm>
            <a:off x="0" y="365125"/>
            <a:ext cx="12192000" cy="989113"/>
          </a:xfrm>
          <a:gradFill>
            <a:gsLst>
              <a:gs pos="97000">
                <a:schemeClr val="accent1">
                  <a:lumMod val="75000"/>
                </a:schemeClr>
              </a:gs>
              <a:gs pos="0">
                <a:schemeClr val="accent1">
                  <a:lumMod val="45000"/>
                  <a:lumOff val="55000"/>
                </a:schemeClr>
              </a:gs>
              <a:gs pos="0">
                <a:schemeClr val="accent1">
                  <a:lumMod val="60000"/>
                  <a:lumOff val="40000"/>
                </a:schemeClr>
              </a:gs>
            </a:gsLst>
            <a:lin ang="5400000" scaled="1"/>
          </a:gradFill>
        </p:spPr>
        <p:txBody>
          <a:bodyPr>
            <a:normAutofit/>
          </a:bodyPr>
          <a:lstStyle/>
          <a:p>
            <a:r>
              <a:rPr lang="en-US" dirty="0"/>
              <a:t> </a:t>
            </a:r>
            <a:r>
              <a:rPr lang="vi-VN" dirty="0">
                <a:solidFill>
                  <a:schemeClr val="bg1"/>
                </a:solidFill>
              </a:rPr>
              <a:t>CHƯƠNG </a:t>
            </a:r>
            <a:r>
              <a:rPr lang="en-US" dirty="0">
                <a:solidFill>
                  <a:schemeClr val="bg1"/>
                </a:solidFill>
              </a:rPr>
              <a:t>4</a:t>
            </a:r>
            <a:r>
              <a:rPr lang="vi-VN" dirty="0">
                <a:solidFill>
                  <a:schemeClr val="bg1"/>
                </a:solidFill>
              </a:rPr>
              <a:t>: </a:t>
            </a:r>
            <a:r>
              <a:rPr lang="en-US" dirty="0" err="1">
                <a:solidFill>
                  <a:schemeClr val="bg1"/>
                </a:solidFill>
              </a:rPr>
              <a:t>Công</a:t>
            </a:r>
            <a:r>
              <a:rPr lang="en-US" dirty="0">
                <a:solidFill>
                  <a:schemeClr val="bg1"/>
                </a:solidFill>
              </a:rPr>
              <a:t> </a:t>
            </a:r>
            <a:r>
              <a:rPr lang="en-US" dirty="0" err="1">
                <a:solidFill>
                  <a:schemeClr val="bg1"/>
                </a:solidFill>
              </a:rPr>
              <a:t>cụ</a:t>
            </a:r>
            <a:r>
              <a:rPr lang="en-US" dirty="0">
                <a:solidFill>
                  <a:schemeClr val="bg1"/>
                </a:solidFill>
              </a:rPr>
              <a:t> </a:t>
            </a:r>
            <a:r>
              <a:rPr lang="en-US" dirty="0" err="1">
                <a:solidFill>
                  <a:schemeClr val="bg1"/>
                </a:solidFill>
              </a:rPr>
              <a:t>quản</a:t>
            </a:r>
            <a:r>
              <a:rPr lang="en-US" dirty="0">
                <a:solidFill>
                  <a:schemeClr val="bg1"/>
                </a:solidFill>
              </a:rPr>
              <a:t> </a:t>
            </a:r>
            <a:r>
              <a:rPr lang="en-US" dirty="0" err="1">
                <a:solidFill>
                  <a:schemeClr val="bg1"/>
                </a:solidFill>
              </a:rPr>
              <a:t>lý</a:t>
            </a:r>
            <a:r>
              <a:rPr lang="en-US" dirty="0">
                <a:solidFill>
                  <a:schemeClr val="bg1"/>
                </a:solidFill>
              </a:rPr>
              <a:t> </a:t>
            </a:r>
            <a:r>
              <a:rPr lang="en-US" dirty="0" err="1">
                <a:solidFill>
                  <a:schemeClr val="bg1"/>
                </a:solidFill>
              </a:rPr>
              <a:t>dự</a:t>
            </a:r>
            <a:r>
              <a:rPr lang="en-US" dirty="0">
                <a:solidFill>
                  <a:schemeClr val="bg1"/>
                </a:solidFill>
              </a:rPr>
              <a:t> </a:t>
            </a:r>
            <a:r>
              <a:rPr lang="en-US" dirty="0" err="1">
                <a:solidFill>
                  <a:schemeClr val="bg1"/>
                </a:solidFill>
              </a:rPr>
              <a:t>án</a:t>
            </a:r>
            <a:r>
              <a:rPr lang="en-US" dirty="0">
                <a:solidFill>
                  <a:schemeClr val="bg1"/>
                </a:solidFill>
              </a:rPr>
              <a:t> </a:t>
            </a:r>
            <a:r>
              <a:rPr lang="en-US" dirty="0" err="1">
                <a:solidFill>
                  <a:schemeClr val="bg1"/>
                </a:solidFill>
              </a:rPr>
              <a:t>phần</a:t>
            </a:r>
            <a:r>
              <a:rPr lang="en-US" dirty="0">
                <a:solidFill>
                  <a:schemeClr val="bg1"/>
                </a:solidFill>
              </a:rPr>
              <a:t> </a:t>
            </a:r>
            <a:r>
              <a:rPr lang="en-US" dirty="0" err="1">
                <a:solidFill>
                  <a:schemeClr val="bg1"/>
                </a:solidFill>
              </a:rPr>
              <a:t>mềm</a:t>
            </a:r>
            <a:endParaRPr lang="en-US" dirty="0">
              <a:solidFill>
                <a:schemeClr val="bg1"/>
              </a:solidFill>
            </a:endParaRPr>
          </a:p>
        </p:txBody>
      </p:sp>
      <p:sp>
        <p:nvSpPr>
          <p:cNvPr id="10" name="Date Placeholder 9">
            <a:extLst>
              <a:ext uri="{FF2B5EF4-FFF2-40B4-BE49-F238E27FC236}">
                <a16:creationId xmlns:a16="http://schemas.microsoft.com/office/drawing/2014/main" id="{2209AA5E-E45C-4577-A5B5-5A064BC4CB49}"/>
              </a:ext>
            </a:extLst>
          </p:cNvPr>
          <p:cNvSpPr>
            <a:spLocks noGrp="1"/>
          </p:cNvSpPr>
          <p:nvPr>
            <p:ph type="dt" sz="half" idx="10"/>
          </p:nvPr>
        </p:nvSpPr>
        <p:spPr>
          <a:xfrm>
            <a:off x="0" y="0"/>
            <a:ext cx="12192000" cy="365125"/>
          </a:xfrm>
          <a:gradFill>
            <a:gsLst>
              <a:gs pos="100000">
                <a:schemeClr val="accent1">
                  <a:lumMod val="75000"/>
                </a:schemeClr>
              </a:gs>
              <a:gs pos="100000">
                <a:schemeClr val="accent1">
                  <a:lumMod val="45000"/>
                  <a:lumOff val="55000"/>
                </a:schemeClr>
              </a:gs>
              <a:gs pos="100000">
                <a:schemeClr val="accent1">
                  <a:lumMod val="50000"/>
                </a:schemeClr>
              </a:gs>
            </a:gsLst>
            <a:lin ang="0" scaled="0"/>
          </a:gradFill>
        </p:spPr>
        <p:txBody>
          <a:bodyPr/>
          <a:lstStyle/>
          <a:p>
            <a:r>
              <a:rPr lang="en-US" dirty="0"/>
              <a:t>     </a:t>
            </a:r>
          </a:p>
        </p:txBody>
      </p:sp>
      <p:sp>
        <p:nvSpPr>
          <p:cNvPr id="11" name="Slide Number Placeholder 10">
            <a:extLst>
              <a:ext uri="{FF2B5EF4-FFF2-40B4-BE49-F238E27FC236}">
                <a16:creationId xmlns:a16="http://schemas.microsoft.com/office/drawing/2014/main" id="{035C9053-9C84-47D9-8251-3306848A8087}"/>
              </a:ext>
            </a:extLst>
          </p:cNvPr>
          <p:cNvSpPr>
            <a:spLocks noGrp="1"/>
          </p:cNvSpPr>
          <p:nvPr>
            <p:ph type="sldNum" sz="quarter" idx="12"/>
          </p:nvPr>
        </p:nvSpPr>
        <p:spPr/>
        <p:txBody>
          <a:bodyPr/>
          <a:lstStyle/>
          <a:p>
            <a:fld id="{4779B07B-F3CC-47A6-AF78-958F38956742}" type="slidenum">
              <a:rPr lang="en-US" smtClean="0"/>
              <a:t>9</a:t>
            </a:fld>
            <a:endParaRPr lang="en-US"/>
          </a:p>
        </p:txBody>
      </p:sp>
      <p:sp>
        <p:nvSpPr>
          <p:cNvPr id="12" name="Footer Placeholder 11">
            <a:extLst>
              <a:ext uri="{FF2B5EF4-FFF2-40B4-BE49-F238E27FC236}">
                <a16:creationId xmlns:a16="http://schemas.microsoft.com/office/drawing/2014/main" id="{57CFA66A-60E0-4361-88CA-4B2C19C547DE}"/>
              </a:ext>
            </a:extLst>
          </p:cNvPr>
          <p:cNvSpPr>
            <a:spLocks noGrp="1"/>
          </p:cNvSpPr>
          <p:nvPr>
            <p:ph type="ftr" sz="quarter" idx="11"/>
          </p:nvPr>
        </p:nvSpPr>
        <p:spPr>
          <a:xfrm>
            <a:off x="0" y="6356350"/>
            <a:ext cx="12192000" cy="501650"/>
          </a:xfrm>
          <a:gradFill>
            <a:gsLst>
              <a:gs pos="0">
                <a:schemeClr val="bg1">
                  <a:alpha val="0"/>
                  <a:lumMod val="99000"/>
                </a:schemeClr>
              </a:gs>
              <a:gs pos="100000">
                <a:schemeClr val="accent1">
                  <a:lumMod val="75000"/>
                </a:schemeClr>
              </a:gs>
              <a:gs pos="0">
                <a:schemeClr val="accent1">
                  <a:lumMod val="45000"/>
                  <a:lumOff val="55000"/>
                </a:schemeClr>
              </a:gs>
              <a:gs pos="0">
                <a:schemeClr val="tx2">
                  <a:lumMod val="60000"/>
                  <a:lumOff val="4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pPr algn="l"/>
            <a:r>
              <a:rPr lang="en-US" sz="1400" b="1" dirty="0">
                <a:solidFill>
                  <a:schemeClr val="bg1"/>
                </a:solidFill>
              </a:rPr>
              <a:t>QLDA PM</a:t>
            </a:r>
          </a:p>
        </p:txBody>
      </p:sp>
      <p:pic>
        <p:nvPicPr>
          <p:cNvPr id="14" name="Content Placeholder 13">
            <a:extLst>
              <a:ext uri="{FF2B5EF4-FFF2-40B4-BE49-F238E27FC236}">
                <a16:creationId xmlns:a16="http://schemas.microsoft.com/office/drawing/2014/main" id="{0D01B537-5FDB-43A8-BA63-45A14C221F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45478" y="228600"/>
            <a:ext cx="1346521" cy="1118665"/>
          </a:xfrm>
          <a:noFill/>
          <a:ln>
            <a:noFill/>
          </a:ln>
        </p:spPr>
      </p:pic>
      <p:sp>
        <p:nvSpPr>
          <p:cNvPr id="19" name="object 9">
            <a:extLst>
              <a:ext uri="{FF2B5EF4-FFF2-40B4-BE49-F238E27FC236}">
                <a16:creationId xmlns:a16="http://schemas.microsoft.com/office/drawing/2014/main" id="{B7581F9E-CDBD-4FA2-86BE-92D9332B118C}"/>
              </a:ext>
            </a:extLst>
          </p:cNvPr>
          <p:cNvSpPr txBox="1"/>
          <p:nvPr/>
        </p:nvSpPr>
        <p:spPr>
          <a:xfrm>
            <a:off x="10845478" y="1694051"/>
            <a:ext cx="421029" cy="289823"/>
          </a:xfrm>
          <a:prstGeom prst="rect">
            <a:avLst/>
          </a:prstGeom>
        </p:spPr>
        <p:txBody>
          <a:bodyPr vert="horz" wrap="square" lIns="0" tIns="12700" rIns="0" bIns="0" rtlCol="0">
            <a:spAutoFit/>
          </a:bodyPr>
          <a:lstStyle/>
          <a:p>
            <a:pPr marL="12700">
              <a:lnSpc>
                <a:spcPct val="100000"/>
              </a:lnSpc>
              <a:spcBef>
                <a:spcPts val="100"/>
              </a:spcBef>
            </a:pPr>
            <a:r>
              <a:rPr lang="en-US" b="1" dirty="0">
                <a:solidFill>
                  <a:srgbClr val="00AF50"/>
                </a:solidFill>
                <a:latin typeface="Times New Roman"/>
                <a:cs typeface="Times New Roman"/>
              </a:rPr>
              <a:t>Jira</a:t>
            </a:r>
            <a:endParaRPr lang="en-US" sz="1800" dirty="0">
              <a:latin typeface="Times New Roman"/>
              <a:cs typeface="Times New Roman"/>
            </a:endParaRPr>
          </a:p>
        </p:txBody>
      </p:sp>
      <p:sp>
        <p:nvSpPr>
          <p:cNvPr id="21" name="object 11">
            <a:extLst>
              <a:ext uri="{FF2B5EF4-FFF2-40B4-BE49-F238E27FC236}">
                <a16:creationId xmlns:a16="http://schemas.microsoft.com/office/drawing/2014/main" id="{BF17DF6A-3FFE-4A56-AFF6-9C72CFC9B6FB}"/>
              </a:ext>
            </a:extLst>
          </p:cNvPr>
          <p:cNvSpPr/>
          <p:nvPr/>
        </p:nvSpPr>
        <p:spPr>
          <a:xfrm>
            <a:off x="11266505" y="1598946"/>
            <a:ext cx="685800" cy="685800"/>
          </a:xfrm>
          <a:custGeom>
            <a:avLst/>
            <a:gdLst/>
            <a:ahLst/>
            <a:cxnLst/>
            <a:rect l="l" t="t" r="r" b="b"/>
            <a:pathLst>
              <a:path w="685800" h="685800">
                <a:moveTo>
                  <a:pt x="342900" y="0"/>
                </a:moveTo>
                <a:lnTo>
                  <a:pt x="0" y="342900"/>
                </a:lnTo>
                <a:lnTo>
                  <a:pt x="342900" y="685800"/>
                </a:lnTo>
                <a:lnTo>
                  <a:pt x="685800" y="342900"/>
                </a:lnTo>
                <a:lnTo>
                  <a:pt x="342900" y="0"/>
                </a:lnTo>
                <a:close/>
              </a:path>
            </a:pathLst>
          </a:custGeom>
          <a:solidFill>
            <a:srgbClr val="7030A0"/>
          </a:solidFill>
        </p:spPr>
        <p:txBody>
          <a:bodyPr wrap="square" lIns="0" tIns="0" rIns="0" bIns="0" rtlCol="0"/>
          <a:lstStyle/>
          <a:p>
            <a:endParaRPr/>
          </a:p>
        </p:txBody>
      </p:sp>
      <p:sp>
        <p:nvSpPr>
          <p:cNvPr id="22" name="object 12">
            <a:extLst>
              <a:ext uri="{FF2B5EF4-FFF2-40B4-BE49-F238E27FC236}">
                <a16:creationId xmlns:a16="http://schemas.microsoft.com/office/drawing/2014/main" id="{9230816E-A12C-4369-BA11-B8004536442C}"/>
              </a:ext>
            </a:extLst>
          </p:cNvPr>
          <p:cNvSpPr/>
          <p:nvPr/>
        </p:nvSpPr>
        <p:spPr>
          <a:xfrm>
            <a:off x="11266505" y="1568020"/>
            <a:ext cx="685800" cy="685800"/>
          </a:xfrm>
          <a:custGeom>
            <a:avLst/>
            <a:gdLst/>
            <a:ahLst/>
            <a:cxnLst/>
            <a:rect l="l" t="t" r="r" b="b"/>
            <a:pathLst>
              <a:path w="685800" h="685800">
                <a:moveTo>
                  <a:pt x="0" y="342900"/>
                </a:moveTo>
                <a:lnTo>
                  <a:pt x="342900" y="0"/>
                </a:lnTo>
                <a:lnTo>
                  <a:pt x="685800" y="342900"/>
                </a:lnTo>
                <a:lnTo>
                  <a:pt x="342900" y="685800"/>
                </a:lnTo>
                <a:lnTo>
                  <a:pt x="0" y="342900"/>
                </a:lnTo>
                <a:close/>
              </a:path>
            </a:pathLst>
          </a:custGeom>
          <a:ln w="25908">
            <a:solidFill>
              <a:srgbClr val="FFFFFF"/>
            </a:solidFill>
          </a:ln>
        </p:spPr>
        <p:txBody>
          <a:bodyPr wrap="square" lIns="0" tIns="0" rIns="0" bIns="0" rtlCol="0"/>
          <a:lstStyle/>
          <a:p>
            <a:endParaRPr/>
          </a:p>
        </p:txBody>
      </p:sp>
      <p:sp>
        <p:nvSpPr>
          <p:cNvPr id="26" name="TextBox 25">
            <a:extLst>
              <a:ext uri="{FF2B5EF4-FFF2-40B4-BE49-F238E27FC236}">
                <a16:creationId xmlns:a16="http://schemas.microsoft.com/office/drawing/2014/main" id="{271DC7F4-04B6-4698-9E01-98509B8179C6}"/>
              </a:ext>
            </a:extLst>
          </p:cNvPr>
          <p:cNvSpPr txBox="1"/>
          <p:nvPr/>
        </p:nvSpPr>
        <p:spPr>
          <a:xfrm>
            <a:off x="428626" y="2087240"/>
            <a:ext cx="11399959" cy="4693593"/>
          </a:xfrm>
          <a:prstGeom prst="rect">
            <a:avLst/>
          </a:prstGeom>
          <a:noFill/>
        </p:spPr>
        <p:txBody>
          <a:bodyPr wrap="square">
            <a:spAutoFit/>
          </a:bodyPr>
          <a:lstStyle/>
          <a:p>
            <a:pPr marL="12700">
              <a:spcBef>
                <a:spcPts val="580"/>
              </a:spcBef>
              <a:tabLst>
                <a:tab pos="354965" algn="l"/>
                <a:tab pos="355600" algn="l"/>
              </a:tabLst>
            </a:pPr>
            <a:r>
              <a:rPr lang="vi-VN" sz="2400" b="1" spc="-5" dirty="0">
                <a:solidFill>
                  <a:srgbClr val="001F5F"/>
                </a:solidFill>
                <a:latin typeface="Arial"/>
                <a:cs typeface="Arial"/>
              </a:rPr>
              <a:t>Jira</a:t>
            </a:r>
            <a:r>
              <a:rPr lang="vi-VN" sz="2400" spc="-5" dirty="0">
                <a:solidFill>
                  <a:srgbClr val="001F5F"/>
                </a:solidFill>
                <a:latin typeface="Arial"/>
                <a:cs typeface="Arial"/>
              </a:rPr>
              <a:t> là một ứng dụng theo dõi và quản lý lỗi, vấn đề và dự án, được phát triển để làm quy trình này trở nên dễ dàng hơn cho mọi tổ chức. JIRA đã được thiết kế với trọng tâm vào kết quả công việc, có thể sử dụng ngay và linh hoạt khi sử dụng.</a:t>
            </a:r>
            <a:endParaRPr lang="en-US" sz="2400" spc="-5" dirty="0">
              <a:solidFill>
                <a:srgbClr val="001F5F"/>
              </a:solidFill>
              <a:latin typeface="Arial"/>
              <a:cs typeface="Arial"/>
            </a:endParaRPr>
          </a:p>
          <a:p>
            <a:pPr marL="12700">
              <a:spcBef>
                <a:spcPts val="580"/>
              </a:spcBef>
              <a:tabLst>
                <a:tab pos="354965" algn="l"/>
                <a:tab pos="355600" algn="l"/>
              </a:tabLst>
            </a:pPr>
            <a:r>
              <a:rPr lang="vi-VN" sz="2400" spc="-5" dirty="0">
                <a:solidFill>
                  <a:srgbClr val="001F5F"/>
                </a:solidFill>
                <a:latin typeface="Arial"/>
                <a:cs typeface="Arial"/>
              </a:rPr>
              <a:t>Một số tính năng chính của Jira: </a:t>
            </a:r>
            <a:endParaRPr lang="en-US" sz="2400" spc="-5" dirty="0">
              <a:solidFill>
                <a:srgbClr val="001F5F"/>
              </a:solidFill>
              <a:latin typeface="Arial"/>
              <a:cs typeface="Arial"/>
            </a:endParaRPr>
          </a:p>
          <a:p>
            <a:pPr marL="355600" indent="-342900">
              <a:spcBef>
                <a:spcPts val="580"/>
              </a:spcBef>
              <a:buFontTx/>
              <a:buChar char="-"/>
              <a:tabLst>
                <a:tab pos="354965" algn="l"/>
                <a:tab pos="355600" algn="l"/>
              </a:tabLst>
            </a:pPr>
            <a:r>
              <a:rPr lang="vi-VN" sz="2400" spc="-5" dirty="0">
                <a:solidFill>
                  <a:srgbClr val="001F5F"/>
                </a:solidFill>
                <a:latin typeface="Arial"/>
                <a:cs typeface="Arial"/>
              </a:rPr>
              <a:t>Quản lý, theo dõi tiến độ của dự án </a:t>
            </a:r>
            <a:endParaRPr lang="en-US" sz="2400" spc="-5" dirty="0">
              <a:solidFill>
                <a:srgbClr val="001F5F"/>
              </a:solidFill>
              <a:latin typeface="Arial"/>
              <a:cs typeface="Arial"/>
            </a:endParaRPr>
          </a:p>
          <a:p>
            <a:pPr marL="355600" indent="-342900">
              <a:spcBef>
                <a:spcPts val="580"/>
              </a:spcBef>
              <a:buFontTx/>
              <a:buChar char="-"/>
              <a:tabLst>
                <a:tab pos="354965" algn="l"/>
                <a:tab pos="355600" algn="l"/>
              </a:tabLst>
            </a:pPr>
            <a:r>
              <a:rPr lang="vi-VN" sz="2400" spc="-5" dirty="0">
                <a:solidFill>
                  <a:srgbClr val="001F5F"/>
                </a:solidFill>
                <a:latin typeface="Arial"/>
                <a:cs typeface="Arial"/>
              </a:rPr>
              <a:t>Quản lý lỗi, tính năng, công việc, những cải tiến hoặc bất kỳ vấn đề gì </a:t>
            </a:r>
            <a:endParaRPr lang="en-US" sz="2400" spc="-5" dirty="0">
              <a:solidFill>
                <a:srgbClr val="001F5F"/>
              </a:solidFill>
              <a:latin typeface="Arial"/>
              <a:cs typeface="Arial"/>
            </a:endParaRPr>
          </a:p>
          <a:p>
            <a:pPr marL="355600" indent="-342900">
              <a:spcBef>
                <a:spcPts val="580"/>
              </a:spcBef>
              <a:buFontTx/>
              <a:buChar char="-"/>
              <a:tabLst>
                <a:tab pos="354965" algn="l"/>
                <a:tab pos="355600" algn="l"/>
              </a:tabLst>
            </a:pPr>
            <a:r>
              <a:rPr lang="vi-VN" sz="2400" spc="-5" dirty="0">
                <a:solidFill>
                  <a:srgbClr val="001F5F"/>
                </a:solidFill>
                <a:latin typeface="Arial"/>
                <a:cs typeface="Arial"/>
              </a:rPr>
              <a:t>Tìm kiếm nhanh chóng với bộ lọc JIRA Query Language </a:t>
            </a:r>
            <a:endParaRPr lang="en-US" sz="2400" spc="-5" dirty="0">
              <a:solidFill>
                <a:srgbClr val="001F5F"/>
              </a:solidFill>
              <a:latin typeface="Arial"/>
              <a:cs typeface="Arial"/>
            </a:endParaRPr>
          </a:p>
          <a:p>
            <a:pPr marL="355600" indent="-342900">
              <a:spcBef>
                <a:spcPts val="580"/>
              </a:spcBef>
              <a:buFontTx/>
              <a:buChar char="-"/>
              <a:tabLst>
                <a:tab pos="354965" algn="l"/>
                <a:tab pos="355600" algn="l"/>
              </a:tabLst>
            </a:pPr>
            <a:r>
              <a:rPr lang="vi-VN" sz="2400" spc="-5" dirty="0">
                <a:solidFill>
                  <a:srgbClr val="001F5F"/>
                </a:solidFill>
                <a:latin typeface="Arial"/>
                <a:cs typeface="Arial"/>
              </a:rPr>
              <a:t>Xây dựng quy trình làm việc tương thích với yêu cầu của từng dự án</a:t>
            </a:r>
            <a:endParaRPr lang="en-US" sz="2400" spc="-5" dirty="0">
              <a:solidFill>
                <a:srgbClr val="001F5F"/>
              </a:solidFill>
              <a:latin typeface="Arial"/>
              <a:cs typeface="Arial"/>
            </a:endParaRPr>
          </a:p>
          <a:p>
            <a:pPr marL="355600" indent="-342900">
              <a:spcBef>
                <a:spcPts val="580"/>
              </a:spcBef>
              <a:buFontTx/>
              <a:buChar char="-"/>
              <a:tabLst>
                <a:tab pos="354965" algn="l"/>
                <a:tab pos="355600" algn="l"/>
              </a:tabLst>
            </a:pPr>
            <a:r>
              <a:rPr lang="vi-VN" sz="2400" spc="-5" dirty="0">
                <a:solidFill>
                  <a:srgbClr val="001F5F"/>
                </a:solidFill>
                <a:latin typeface="Arial"/>
                <a:cs typeface="Arial"/>
              </a:rPr>
              <a:t>Cung cấp nhiều loại báo cáo thống kê với rất nhiều loại biểu đồ khác nhau phù hợp với nhiều loại hình dự án, nhiều đối tượng người dùng </a:t>
            </a:r>
            <a:endParaRPr lang="en-US" sz="2400" spc="-5" dirty="0">
              <a:solidFill>
                <a:srgbClr val="001F5F"/>
              </a:solidFill>
              <a:latin typeface="Arial"/>
              <a:cs typeface="Arial"/>
            </a:endParaRPr>
          </a:p>
          <a:p>
            <a:pPr marL="355600" indent="-342900">
              <a:spcBef>
                <a:spcPts val="580"/>
              </a:spcBef>
              <a:buFontTx/>
              <a:buChar char="-"/>
              <a:tabLst>
                <a:tab pos="354965" algn="l"/>
                <a:tab pos="355600" algn="l"/>
              </a:tabLst>
            </a:pPr>
            <a:endParaRPr lang="en-US" sz="2400" spc="-5" dirty="0">
              <a:solidFill>
                <a:srgbClr val="001F5F"/>
              </a:solidFill>
              <a:latin typeface="Arial"/>
              <a:cs typeface="Arial"/>
            </a:endParaRPr>
          </a:p>
        </p:txBody>
      </p:sp>
    </p:spTree>
    <p:extLst>
      <p:ext uri="{BB962C8B-B14F-4D97-AF65-F5344CB8AC3E}">
        <p14:creationId xmlns:p14="http://schemas.microsoft.com/office/powerpoint/2010/main" val="314140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4114</TotalTime>
  <Words>1690</Words>
  <Application>Microsoft Office PowerPoint</Application>
  <PresentationFormat>Widescreen</PresentationFormat>
  <Paragraphs>179</Paragraphs>
  <Slides>22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Calibri</vt:lpstr>
      <vt:lpstr>Calibri Light</vt:lpstr>
      <vt:lpstr>Times New Roman</vt:lpstr>
      <vt:lpstr>Wingdings</vt:lpstr>
      <vt:lpstr>Office Theme</vt:lpstr>
      <vt:lpstr>Custom Design</vt:lpstr>
      <vt:lpstr>CÔNG CỤ VÀ MÔI TRƯỜNG PHÁT TRIỂN PHẦN MỀM</vt:lpstr>
      <vt:lpstr> CHƯƠNG 4: Công cụ quản lý dự án phần mềm</vt:lpstr>
      <vt:lpstr> CHƯƠNG 4: Công cụ quản lý dự án phần mềm</vt:lpstr>
      <vt:lpstr> CHƯƠNG 4: Công cụ quản lý dự án phần mềm</vt:lpstr>
      <vt:lpstr> CHƯƠNG 4: Công cụ quản lý dự án phần mềm</vt:lpstr>
      <vt:lpstr> CHƯƠNG 4: Công cụ quản lý dự án phần mềm</vt:lpstr>
      <vt:lpstr> CHƯƠNG 4: Công cụ quản lý dự án phần mềm</vt:lpstr>
      <vt:lpstr> CHƯƠNG 4: Công cụ quản lý dự án phần mềm</vt:lpstr>
      <vt:lpstr> CHƯƠNG 4: Công cụ quản lý dự án phần mềm</vt:lpstr>
      <vt:lpstr> CHƯƠNG 4: Công cụ quản lý dự án phần mềm</vt:lpstr>
      <vt:lpstr> CHƯƠNG 4: Công cụ quản lý dự án phần mềm</vt:lpstr>
      <vt:lpstr> CHƯƠNG 4: Công cụ quản lý dự án phần mềm</vt:lpstr>
      <vt:lpstr> CHƯƠNG 4: Công cụ quản lý dự án phần mềm</vt:lpstr>
      <vt:lpstr> CHƯƠNG 4: Công cụ quản lý dự án phần mềm</vt:lpstr>
      <vt:lpstr> CHƯƠNG 4: Công cụ quản lý dự án phần mềm</vt:lpstr>
      <vt:lpstr> CHƯƠNG 4: Công cụ quản lý dự án phần mềm</vt:lpstr>
      <vt:lpstr> CHƯƠNG 4: Công cụ quản lý dự án phần mềm</vt:lpstr>
      <vt:lpstr> CHƯƠNG 4: Công cụ quản lý dự án phần mềm</vt:lpstr>
      <vt:lpstr> CHƯƠNG 4: Công cụ quản lý dự án phần mềm</vt:lpstr>
      <vt:lpstr> CHƯƠNG 4: Công cụ quản lý dự án phần mềm</vt:lpstr>
      <vt:lpstr> CHƯƠNG 4: Công cụ quản lý dự án phần mềm</vt:lpstr>
      <vt:lpstr> CHƯƠNG 4: Công cụ quản lý dự án phần mềm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toannguyen</dc:creator>
  <cp:lastModifiedBy>toannguyen</cp:lastModifiedBy>
  <cp:revision>183</cp:revision>
  <dcterms:created xsi:type="dcterms:W3CDTF">2020-11-29T03:44:02Z</dcterms:created>
  <dcterms:modified xsi:type="dcterms:W3CDTF">2021-02-21T04:58:38Z</dcterms:modified>
</cp:coreProperties>
</file>