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11-Jun-21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2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5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5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11-Jun-21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1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6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11-Jun-21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0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11-Jun-21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3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9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8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1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11-Jun-21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4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70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0FE60-1C03-4C83-8236-2BAC9AA7EE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9685" r="-1" b="-1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F4E4BCEB-83F0-44BF-9757-03BAC4003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AR with local feature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A50C1BE-3A74-4BFA-ADD4-04A60C3B3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18520152-Nguyễn Quyết Thắng</a:t>
            </a:r>
          </a:p>
          <a:p>
            <a:r>
              <a:rPr lang="en-US" sz="2200" dirty="0">
                <a:solidFill>
                  <a:srgbClr val="FFFFFF"/>
                </a:solidFill>
              </a:rPr>
              <a:t>18520064-Phan Gia </a:t>
            </a:r>
            <a:r>
              <a:rPr lang="en-US" sz="2200" dirty="0" err="1">
                <a:solidFill>
                  <a:srgbClr val="FFFFFF"/>
                </a:solidFill>
              </a:rPr>
              <a:t>Huy</a:t>
            </a:r>
            <a:endParaRPr lang="en-US" sz="2200" dirty="0">
              <a:solidFill>
                <a:srgbClr val="FFFFFF"/>
              </a:solidFill>
            </a:endParaRPr>
          </a:p>
          <a:p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52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439A6B3-1A9D-4A11-8F51-1C0CC3CD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394770D-3FC8-4ADC-8BFB-65ABE531D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:</a:t>
            </a:r>
          </a:p>
          <a:p>
            <a:r>
              <a:rPr lang="en-US" dirty="0"/>
              <a:t>2.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lvl="1"/>
            <a:r>
              <a:rPr lang="en-US" dirty="0"/>
              <a:t>2.1. Feature </a:t>
            </a:r>
            <a:r>
              <a:rPr lang="en-US" dirty="0" err="1"/>
              <a:t>dectect</a:t>
            </a:r>
            <a:endParaRPr lang="en-US" dirty="0"/>
          </a:p>
          <a:p>
            <a:pPr lvl="2"/>
            <a:r>
              <a:rPr lang="en-US" dirty="0"/>
              <a:t>2.1.1 SIFT algorithm</a:t>
            </a:r>
          </a:p>
          <a:p>
            <a:pPr lvl="2"/>
            <a:r>
              <a:rPr lang="en-US" dirty="0"/>
              <a:t>2.1.2 ORB algorithm</a:t>
            </a:r>
          </a:p>
          <a:p>
            <a:pPr lvl="1"/>
            <a:r>
              <a:rPr lang="en-US" dirty="0"/>
              <a:t>2.2. Feature matching</a:t>
            </a:r>
          </a:p>
          <a:p>
            <a:pPr lvl="1"/>
            <a:r>
              <a:rPr lang="en-US" dirty="0"/>
              <a:t>2.3.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phẳng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Homography</a:t>
            </a:r>
            <a:endParaRPr lang="en-US" dirty="0"/>
          </a:p>
          <a:p>
            <a:pPr lvl="1"/>
            <a:r>
              <a:rPr lang="en-US" dirty="0"/>
              <a:t>2.4. </a:t>
            </a:r>
            <a:r>
              <a:rPr lang="en-US" dirty="0" err="1"/>
              <a:t>Dán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phẳng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4BC5C4-F57F-4250-8ACD-55F9E6606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15E5FA6-49E8-4E80-8541-75452898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54050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LeftStep">
      <a:dk1>
        <a:srgbClr val="000000"/>
      </a:dk1>
      <a:lt1>
        <a:srgbClr val="FFFFFF"/>
      </a:lt1>
      <a:dk2>
        <a:srgbClr val="33351E"/>
      </a:dk2>
      <a:lt2>
        <a:srgbClr val="E8E2E3"/>
      </a:lt2>
      <a:accent1>
        <a:srgbClr val="63AF9D"/>
      </a:accent1>
      <a:accent2>
        <a:srgbClr val="56B376"/>
      </a:accent2>
      <a:accent3>
        <a:srgbClr val="62B25C"/>
      </a:accent3>
      <a:accent4>
        <a:srgbClr val="80AE53"/>
      </a:accent4>
      <a:accent5>
        <a:srgbClr val="A0A662"/>
      </a:accent5>
      <a:accent6>
        <a:srgbClr val="BC9C58"/>
      </a:accent6>
      <a:hlink>
        <a:srgbClr val="AE697A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57</Words>
  <Application>Microsoft Office PowerPoint</Application>
  <PresentationFormat>Màn hình rộng</PresentationFormat>
  <Paragraphs>12</Paragraphs>
  <Slides>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AvenirNext LT Pro Medium</vt:lpstr>
      <vt:lpstr>Sabon Next LT</vt:lpstr>
      <vt:lpstr>DappledVTI</vt:lpstr>
      <vt:lpstr>AR with local feature</vt:lpstr>
      <vt:lpstr>Mục lục: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 with local feature</dc:title>
  <dc:creator>Nguyễn Quyết Thắng</dc:creator>
  <cp:lastModifiedBy>Nguyễn Quyết Thắng</cp:lastModifiedBy>
  <cp:revision>3</cp:revision>
  <dcterms:created xsi:type="dcterms:W3CDTF">2021-06-11T13:33:28Z</dcterms:created>
  <dcterms:modified xsi:type="dcterms:W3CDTF">2021-06-11T13:41:58Z</dcterms:modified>
</cp:coreProperties>
</file>