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2"/>
  </p:notesMasterIdLst>
  <p:sldIdLst>
    <p:sldId id="256" r:id="rId4"/>
    <p:sldId id="261" r:id="rId5"/>
    <p:sldId id="280" r:id="rId6"/>
    <p:sldId id="265" r:id="rId7"/>
    <p:sldId id="279" r:id="rId8"/>
    <p:sldId id="278" r:id="rId9"/>
    <p:sldId id="272" r:id="rId10"/>
    <p:sldId id="273" r:id="rId11"/>
    <p:sldId id="275" r:id="rId12"/>
    <p:sldId id="281" r:id="rId13"/>
    <p:sldId id="277" r:id="rId14"/>
    <p:sldId id="268" r:id="rId15"/>
    <p:sldId id="269" r:id="rId16"/>
    <p:sldId id="274" r:id="rId17"/>
    <p:sldId id="270" r:id="rId18"/>
    <p:sldId id="283" r:id="rId19"/>
    <p:sldId id="276" r:id="rId20"/>
    <p:sldId id="284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149" d="100"/>
          <a:sy n="149" d="100"/>
        </p:scale>
        <p:origin x="486" y="11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008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70782" y="1614287"/>
            <a:ext cx="5979920" cy="1080120"/>
          </a:xfrm>
        </p:spPr>
        <p:txBody>
          <a:bodyPr/>
          <a:lstStyle/>
          <a:p>
            <a:pPr lvl="0"/>
            <a:r>
              <a:rPr lang="en-US" altLang="ko-KR" sz="3200" dirty="0">
                <a:ea typeface="맑은 고딕" pitchFamily="50" charset="-127"/>
              </a:rPr>
              <a:t>TIỂU LUẬN CHUYÊN NGÀNH</a:t>
            </a:r>
            <a:endParaRPr lang="en-US" altLang="ko-KR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69873" y="2921110"/>
            <a:ext cx="5219924" cy="504056"/>
          </a:xfrm>
        </p:spPr>
        <p:txBody>
          <a:bodyPr/>
          <a:lstStyle/>
          <a:p>
            <a:pPr algn="ctr"/>
            <a:r>
              <a:rPr lang="en-US" sz="2000" b="1" dirty="0" err="1"/>
              <a:t>Tìm</a:t>
            </a:r>
            <a:r>
              <a:rPr lang="en-US" sz="2000" b="1" dirty="0"/>
              <a:t> </a:t>
            </a:r>
            <a:r>
              <a:rPr lang="en-US" sz="2000" b="1" dirty="0" err="1"/>
              <a:t>hiểu</a:t>
            </a:r>
            <a:r>
              <a:rPr lang="en-US" sz="2000" b="1" dirty="0"/>
              <a:t> Angular, NodeJS </a:t>
            </a:r>
            <a:r>
              <a:rPr lang="en-US" sz="2000" b="1" dirty="0" err="1"/>
              <a:t>phát</a:t>
            </a:r>
            <a:r>
              <a:rPr lang="en-US" sz="2000" b="1" dirty="0"/>
              <a:t> </a:t>
            </a:r>
            <a:r>
              <a:rPr lang="en-US" sz="2000" b="1" dirty="0" err="1"/>
              <a:t>triển</a:t>
            </a:r>
            <a:r>
              <a:rPr lang="en-US" sz="2000" b="1" dirty="0"/>
              <a:t>        Website </a:t>
            </a:r>
            <a:r>
              <a:rPr lang="en-US" sz="2000" b="1" dirty="0" err="1"/>
              <a:t>Bán</a:t>
            </a:r>
            <a:r>
              <a:rPr lang="en-US" sz="2000" b="1" dirty="0"/>
              <a:t> </a:t>
            </a:r>
            <a:r>
              <a:rPr lang="en-US" sz="2000" b="1" dirty="0" err="1"/>
              <a:t>hàng</a:t>
            </a:r>
            <a:r>
              <a:rPr lang="en-US" sz="2000" b="1" dirty="0"/>
              <a:t> </a:t>
            </a:r>
            <a:r>
              <a:rPr lang="en-US" sz="2000" b="1" dirty="0" err="1"/>
              <a:t>trực</a:t>
            </a:r>
            <a:r>
              <a:rPr lang="en-US" sz="2000" b="1" dirty="0"/>
              <a:t> </a:t>
            </a:r>
            <a:r>
              <a:rPr lang="en-US" sz="2000" b="1" dirty="0" err="1"/>
              <a:t>tuyến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3158296" y="2005615"/>
            <a:ext cx="284924" cy="1487594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DA0B434-7333-48A9-900D-A23224F97357}"/>
              </a:ext>
            </a:extLst>
          </p:cNvPr>
          <p:cNvSpPr txBox="1">
            <a:spLocks/>
          </p:cNvSpPr>
          <p:nvPr/>
        </p:nvSpPr>
        <p:spPr>
          <a:xfrm>
            <a:off x="3488772" y="4155926"/>
            <a:ext cx="5219924" cy="65433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Ph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ớc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– 16110105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Trần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16110206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98F6E6-F3F9-4F69-9C7E-4A7BBA0CBF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432048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tuần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 Store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99252"/>
            <a:ext cx="5943600" cy="34563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740409" y="4371950"/>
            <a:ext cx="3280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Lược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tuần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chức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sách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90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80528" y="1851670"/>
            <a:ext cx="9144000" cy="576064"/>
          </a:xfrm>
        </p:spPr>
        <p:txBody>
          <a:bodyPr/>
          <a:lstStyle/>
          <a:p>
            <a:r>
              <a:rPr lang="en-US" sz="4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</p:txBody>
      </p:sp>
    </p:spTree>
    <p:extLst>
      <p:ext uri="{BB962C8B-B14F-4D97-AF65-F5344CB8AC3E}">
        <p14:creationId xmlns:p14="http://schemas.microsoft.com/office/powerpoint/2010/main" val="153858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E11B1CC-207A-4926-A739-9B29E69347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825"/>
            <a:ext cx="9144000" cy="576263"/>
          </a:xfrm>
        </p:spPr>
        <p:txBody>
          <a:bodyPr/>
          <a:lstStyle/>
          <a:p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Giới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thiệu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17" y="915566"/>
            <a:ext cx="8008965" cy="369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335"/>
            <a:ext cx="6642735" cy="504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9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987574"/>
            <a:ext cx="7677150" cy="3888432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E11B1CC-207A-4926-A739-9B29E69347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825"/>
            <a:ext cx="9144000" cy="5762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tiết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sản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phẩm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17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98F6E6-F3F9-4F69-9C7E-4A7BBA0CBF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04056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 Store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843558"/>
            <a:ext cx="670919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98F6E6-F3F9-4F69-9C7E-4A7BBA0CBF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04056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Kết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luận</a:t>
            </a:r>
            <a:endParaRPr lang="en-US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9326" y="737485"/>
            <a:ext cx="7595082" cy="2843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Kết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quả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stack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582" y="2943274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điểm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giúp người mua thuận tiện hơn trong việc mua hàng mọi lúc mọi nơi   mà không cần phải trực tiếp đến nơi bán.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Tốc độ truy xuất thông tin nhanh.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351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98F6E6-F3F9-4F69-9C7E-4A7BBA0CBF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04056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Kết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luận</a:t>
            </a:r>
            <a:endParaRPr lang="en-US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642875"/>
            <a:ext cx="7488832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điểm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Hướng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triển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Trau dồi và cải thiện hơn kiến thức về MEAN.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 thiện ch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dưng thanh toán bằng thẻ visa.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Hỗ trợ khách hàng đặt mua sản phẩm qua phần chatbox.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8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>
                <a:solidFill>
                  <a:srgbClr val="A4B4EA"/>
                </a:solidFill>
              </a:rPr>
              <a:t>Thank you</a:t>
            </a:r>
          </a:p>
          <a:p>
            <a:r>
              <a:rPr lang="en-US" altLang="ko-KR" dirty="0">
                <a:solidFill>
                  <a:srgbClr val="A4B4EA"/>
                </a:solidFill>
              </a:rPr>
              <a:t>For</a:t>
            </a:r>
          </a:p>
          <a:p>
            <a:r>
              <a:rPr lang="en-US" altLang="ko-KR" dirty="0">
                <a:solidFill>
                  <a:srgbClr val="A4B4EA"/>
                </a:solidFill>
              </a:rPr>
              <a:t>Listening</a:t>
            </a:r>
          </a:p>
        </p:txBody>
      </p:sp>
    </p:spTree>
    <p:extLst>
      <p:ext uri="{BB962C8B-B14F-4D97-AF65-F5344CB8AC3E}">
        <p14:creationId xmlns:p14="http://schemas.microsoft.com/office/powerpoint/2010/main" val="93772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-16979" y="64575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NỘI DUNG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77763" y="1819701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38960" y="199756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360838" y="2055241"/>
            <a:ext cx="4752529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GIỚI THIỆU MEANSTACK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77763" y="2913957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77763" y="4006798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22463" y="311879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355679" y="3181969"/>
            <a:ext cx="47525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PHÁT TRIỂN ỨNG DỤNG</a:t>
            </a:r>
          </a:p>
        </p:txBody>
      </p:sp>
      <p:sp>
        <p:nvSpPr>
          <p:cNvPr id="32" name="직사각형 39"/>
          <p:cNvSpPr/>
          <p:nvPr/>
        </p:nvSpPr>
        <p:spPr>
          <a:xfrm>
            <a:off x="2456467" y="4202388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278346" y="4275196"/>
            <a:ext cx="4752528" cy="553998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b="1" dirty="0">
                <a:solidFill>
                  <a:schemeClr val="accent4"/>
                </a:solidFill>
              </a:rPr>
              <a:t>DEMO VÀ KẾT LUẬN</a:t>
            </a:r>
            <a:endParaRPr lang="en-US" dirty="0">
              <a:solidFill>
                <a:schemeClr val="accent4"/>
              </a:solidFill>
            </a:endParaRPr>
          </a:p>
          <a:p>
            <a:pPr>
              <a:defRPr/>
            </a:pPr>
            <a:endParaRPr lang="en-US" altLang="ko-KR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1" name="TextBox 10"/>
          <p:cNvSpPr txBox="1"/>
          <p:nvPr/>
        </p:nvSpPr>
        <p:spPr bwMode="auto">
          <a:xfrm>
            <a:off x="3320477" y="3330857"/>
            <a:ext cx="47525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277763" y="794665"/>
            <a:ext cx="6552728" cy="914400"/>
            <a:chOff x="1151472" y="3187501"/>
            <a:chExt cx="6552728" cy="914400"/>
          </a:xfrm>
        </p:grpSpPr>
        <p:sp>
          <p:nvSpPr>
            <p:cNvPr id="37" name="Pentagon 3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Pentagon 3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Diamond 3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2525469" y="1001000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1" name="TextBox 10"/>
          <p:cNvSpPr txBox="1"/>
          <p:nvPr/>
        </p:nvSpPr>
        <p:spPr bwMode="auto">
          <a:xfrm>
            <a:off x="3366264" y="1067199"/>
            <a:ext cx="47525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GIỚI THIỆU ĐỀ TÀI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Giới</a:t>
            </a:r>
            <a:r>
              <a:rPr lang="en-US" altLang="ko-KR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thiệu</a:t>
            </a:r>
            <a:r>
              <a:rPr lang="en-US" altLang="ko-KR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altLang="ko-KR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altLang="ko-KR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tài</a:t>
            </a:r>
            <a:endParaRPr lang="ko-KR" altLang="en-US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5732" y="320536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31590"/>
            <a:ext cx="3384376" cy="24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Customer at computer screen shops for bargain books onlin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17266"/>
            <a:ext cx="3600400" cy="242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310292" y="3811855"/>
            <a:ext cx="2486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sách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cửa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hàng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8104" y="3834767"/>
            <a:ext cx="2452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sách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internet</a:t>
            </a:r>
          </a:p>
        </p:txBody>
      </p:sp>
    </p:spTree>
    <p:extLst>
      <p:ext uri="{BB962C8B-B14F-4D97-AF65-F5344CB8AC3E}">
        <p14:creationId xmlns:p14="http://schemas.microsoft.com/office/powerpoint/2010/main" val="244537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MEAN STACK</a:t>
            </a:r>
            <a:endParaRPr lang="ko-KR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224634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275606"/>
            <a:ext cx="2664296" cy="1086111"/>
            <a:chOff x="496119" y="2469527"/>
            <a:chExt cx="1752190" cy="1086111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NodeJS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nền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tảng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việc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phát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triển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web,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Server. 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27"/>
              <a:ext cx="1752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NodeJS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267382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78244" y="316261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63688" y="3162612"/>
            <a:ext cx="3231443" cy="1332299"/>
            <a:chOff x="496119" y="2469560"/>
            <a:chExt cx="1866675" cy="1332299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866675" cy="1077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ExpressJS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framework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phổ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biến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sử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rộng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rãi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nhất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NodeJS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xây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dựng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cấu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trúc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ngữ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pháp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Sinatra. 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accent3"/>
                  </a:solidFill>
                  <a:cs typeface="Arial" pitchFamily="34" charset="0"/>
                </a:rPr>
                <a:t>ExpressJS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55732" y="320536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30" name="Picture 6" descr="Image result for express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11195"/>
            <a:ext cx="3260530" cy="89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ode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023218"/>
            <a:ext cx="2808312" cy="145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MEAN STACK</a:t>
            </a:r>
            <a:endParaRPr lang="ko-KR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42562" y="1296609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78666" y="1347614"/>
            <a:ext cx="2808312" cy="1086078"/>
            <a:chOff x="496119" y="2469560"/>
            <a:chExt cx="1752190" cy="10860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Angular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open source hay frameworks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miễn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phí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dành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web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động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.</a:t>
              </a:r>
              <a:endPara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Angular 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20050" y="133935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82597" y="3159362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818700" y="3210367"/>
            <a:ext cx="2871401" cy="1086078"/>
            <a:chOff x="496119" y="2469560"/>
            <a:chExt cx="1752190" cy="1086078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MongoDB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những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NOSQL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phổ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biến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nhất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viết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bằng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C++ .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MongoDB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60085" y="320211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050" name="Picture 2" descr="https://images.viblo.asia/29322fc4-a1b0-4416-9dce-0d4b34843c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945042"/>
            <a:ext cx="3272289" cy="128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an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46" y="790029"/>
            <a:ext cx="3773454" cy="220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20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6512" y="1995686"/>
            <a:ext cx="9144000" cy="576064"/>
          </a:xfrm>
        </p:spPr>
        <p:txBody>
          <a:bodyPr/>
          <a:lstStyle/>
          <a:p>
            <a:r>
              <a:rPr lang="en-US" sz="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sz="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triển</a:t>
            </a:r>
            <a:r>
              <a:rPr lang="en-US" sz="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US" sz="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sz="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84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98F6E6-F3F9-4F69-9C7E-4A7BBA0CBF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04056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use case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 Store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27534"/>
            <a:ext cx="7200800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61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98F6E6-F3F9-4F69-9C7E-4A7BBA0CBF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04056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lớp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 Store 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1059582"/>
            <a:ext cx="7128792" cy="38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1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98F6E6-F3F9-4F69-9C7E-4A7BBA0CBF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04056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Entity Relationship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 Store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771550"/>
            <a:ext cx="7272808" cy="407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4229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413</Words>
  <Application>Microsoft Office PowerPoint</Application>
  <PresentationFormat>On-screen Show (16:9)</PresentationFormat>
  <Paragraphs>62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Nắng Hạ Sang Thu</cp:lastModifiedBy>
  <cp:revision>101</cp:revision>
  <dcterms:created xsi:type="dcterms:W3CDTF">2016-12-05T23:26:54Z</dcterms:created>
  <dcterms:modified xsi:type="dcterms:W3CDTF">2019-12-12T11:23:03Z</dcterms:modified>
</cp:coreProperties>
</file>