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c Quyen Nguyen" userId="425d4be1-705e-4c3e-86dd-943d263e44b8" providerId="ADAL" clId="{81FA9D73-D420-4D5E-AE25-99799702C71E}"/>
    <pc:docChg chg="custSel modMainMaster">
      <pc:chgData name="Ngoc Quyen Nguyen" userId="425d4be1-705e-4c3e-86dd-943d263e44b8" providerId="ADAL" clId="{81FA9D73-D420-4D5E-AE25-99799702C71E}" dt="2023-01-29T13:13:42.463" v="1"/>
      <pc:docMkLst>
        <pc:docMk/>
      </pc:docMkLst>
      <pc:sldMasterChg chg="delSp mod">
        <pc:chgData name="Ngoc Quyen Nguyen" userId="425d4be1-705e-4c3e-86dd-943d263e44b8" providerId="ADAL" clId="{81FA9D73-D420-4D5E-AE25-99799702C71E}" dt="2023-01-29T13:13:42.463" v="1"/>
        <pc:sldMasterMkLst>
          <pc:docMk/>
          <pc:sldMasterMk cId="2768849038" sldId="2147483648"/>
        </pc:sldMasterMkLst>
        <pc:spChg chg="del">
          <ac:chgData name="Ngoc Quyen Nguyen" userId="425d4be1-705e-4c3e-86dd-943d263e44b8" providerId="ADAL" clId="{81FA9D73-D420-4D5E-AE25-99799702C71E}" dt="2023-01-29T13:13:42.463" v="1"/>
          <ac:spMkLst>
            <pc:docMk/>
            <pc:sldMasterMk cId="2768849038" sldId="2147483648"/>
            <ac:spMk id="7" creationId="{E48AB6EC-2639-E2DC-4D1B-C9D13FCC211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9d8a6ef-23c6-418d-aadf-f472d6735296}">
  <we:reference id="WA200003233" version="2.0.0.3" store="en-US" storeType="OMEX"/>
  <we:alternateReferences/>
  <we:properties>
    <we:property name="Microsoft.Office.CampaignId" value="&quot;none&quot;"/>
    <we:property name="creatorTenantId" value="&quot;ecaa386b-c8df-4ce0-ad01-740cbdb5ba55&quot;"/>
    <we:property name="reportUrl" value="&quot;/groups/me/reports/4a8f6d27-e45f-4dc3-b395-7a1038c9a3fa/ReportSection?bookmarkGuid=d2bde08e-45c0-4fb5-80ec-58d54a4eae75&amp;bookmarkUsage=1&amp;ctid=ecaa386b-c8df-4ce0-ad01-740cbdb5ba55&amp;fromEntryPoint=export&quot;"/>
    <we:property name="reportState" value="&quot;CONNECTED&quot;"/>
    <we:property name="reportEmbeddedTime" value="&quot;2023-01-29T10:57:53.063Z&quot;"/>
    <we:property name="creatorSessionId" value="&quot;4a4f97b4-86d5-4497-b4ad-c2d314e890a7&quot;"/>
    <we:property name="creatorUserId" value="&quot;1003200168304AD4&quot;"/>
    <we:property name="reportName" value="&quot;Energy Dashboard&quot;"/>
    <we:property name="isFiltersActionButtonVisible" value="false"/>
    <we:property name="initialStateBookmark" value="&quot;H4sIAAAAAAAAA+VcW2/buBL+K4ZftgdI9gzvZN/a9HIWbdqiLVocHBQFL6NEW1nyynK22aL//VCSnasTO75FcfuQSiI15jcznBmSM/rRD+lomNnTN3aA/cf9p0XxbWDLbz3V3+vnk2dv3746fPL+1dc3Tw6fx8fFsEqLfNR//KNf2fIIq0/paGyzmkJ8+L8ve32bZe/sUX2X2GyEe/0hlqMit1n6D7adY1NVjvHnXh+/D7OitDXJD5WtsCZ7ErvH+/jb5HcWf9H6Kj3BD+ir9ul7HBZlNb3f64/aq2ZIl9vigyTNqkivvnSnz78PyzjGH1NsL5pGkNJ7qzlIQOGd1ehkJFudDus+T8KJzT2GfjPYEkejCeWDIhsPmqvnl55/KMalx/eYNE15lVankYzN8wh83x/b/Aj3h2Ua+Xy6jzmWR6f7o+aV/s/IkHdlEdnVvPJftGXz7Lj4+6DEyJ3Qf0x+folPTho2HhR5ZdN8Ai9BySThgmspWACmqLD181GaH2UTxjfsba4+tujiMI6wlqr7M/KspvOz/kUGKiRaS8YIB01BAOi5tCr8Xrni+3VqIJlQKkgFzIIOSCGIm2Uzj+9Pjo5KPLJTAT9fQSgvsRzY/LQXmR7GrcpckcF5S+/RX2Mbek+r8b+aTi/G+UTJ4KqMoJHRrbzytgyXGRVvyoDl09OGCc/ScqrDdO8Kli4yICKOjzx45MIrHjgDYSh46jol6DhjRuPBcBbQC007Leo1sKAVtguSEGqUNp4AI0pqIB0Tts16Ng89X3zD23HHjo8OR9VOinsNTGgFrgN4bjUYBoxbQYFDt8z4Zaw327RfR97L8WAibg80aKM8Uw5M4BAMLB1PoDcMNQkhxlZRhZxqaXVGdd7YalxGjry0o1uYFsrTXj7peRR7Di84R+eTHVSnTfGlVTEMijHmKQvCB48eieedVYtbbOdV/P6iI919xVgvZ1rVMFoaGbjXwlEhY3ChpFrW+lhGHUmcAWWEitGKBMBOqdk7rMoiw/GgsdxFdYxlL0v/Gqfhtln3sagiV4e3vPvo0P077KDybZtfk9WNtz7xFr1WBOOiGKjr1urmNrYsGvb/ghqzImta5YgLIOGUTiihoIUkgSFb1l5pFNohA0lFYMB5DLS7Za+eZ3G4Zep7L+sNLDuLc+ct0c6nWVZffPt8vIOqtVZmTJyfE4mihHNUTghnPJBuhctnmG+ZOzjpE9/s5Vhdcf2/hkpshj0TJUmkSnwSpFOcc6ctkOUjpMRywqO5iUESgJLegOmUwj1Ni2SM2W3u/eJO5Y56sfVwoVUfISXROupMDIcpMMNCV0X+i4cu6+LDZNdWx2muQQoQwSjnPNj5Jzs3xSnEBZWAk8wJFcBypeSytGRcmxFJqEVlgnJACMw/vRod2+EMWsgRbMIBDKMCgrdGrBA/HaIdjUu8q9hukdYf0dZ/bY/+rp3vLaWfNRHuk4jbGckFBRdjB+fUPYBecLe5YUHde30MSCTx6HkUOVJPKDoQK2xPL8mABbdFGvixz/rQKxYFzr1HiApPvZFxom8d/ZKrrIYbRbpGXTCGx5jZCsWYR0kDMWL73FgkCmxNwaTj+vAHTZ2qD2qsDYRrro2kW8e/iONq8Lu24xptoSCUBYPoSXBoHGNmhdhmqzsOM5M+FmDEKEs9lpdY0R9ED9NILdjKNlCH7Q+l2LYXoWnGhhM/+q/TyJ2W9iebjWuyvz3F6m/E/Lc4pmkI0ebjxDH/eSHxpnlh1PzIffDrSyN3Clo5QnQMaME6JyW6FRz/2s/Xb5Dt3q6kQtwPkO0n72RpjgfHtqw6tEpYS1rHDXP7IHLmqChPV5jdi8zgvWk24rlt6h+nIWD9Sh3WM0BtHXgTQJBAJTds27N7wfiuUzN9e4eY949vk2f3948uvldEqzMHGTa9Rg8H1h+DRWClgwcG6z2OsDy5ltZ7EVPZdomgqvVkCXTRNW0yVWBzHutuln6+92JKEMWMYGgNBHDGGLlt7/V8kLY9u+yubhrk5b2lR4eHVZHnceocvKWdNQc3Y6kVCsMlhX/YkG5bv90V2YM0c+vR202atDnTv11DC5OExCrKpVEO0EMgK2wddTWjuRtzaRMJywsg2TDfO+VNLo96dgD90BRldrz8QFDcEBX7uu08HB5MEiDWk6PfRXexpsKMTW7Z3G2+zw+BiXUMXQABCEFzcFLru7iWtl/d7dO0RDRK6kVZDJoXJkWs9YHwGZhJgeWFtcS+m9Zb7kdw+1GsNaG9fqsqUHP0c4xdcMK5PKTVmZwHQ1umo6t3r9K8Lszc67/GpFpYIdqbZrw32c/36dFxQ3DGxjwFgNfTTfnVDPyiPOqimV9y7LOOpnr7vY+fj+u/TZ7wo3+wLHpR5TJcJKvkQcBupvR1yLsI9cqyfYeRvk3XINO5LvR4nIcSwzuMg8mrD5X13zC0+LriWe/NFmzCC69mlNulnARJHTjFGdFBKuUsWyElqAvH4Pd0wri9uoruAexE/VEXA/iNlpRsLqxfNc9iXpCfqECYICLUu9ycUaJMk3q1VFq6McoKXmeGOgtSaCuXLkE2ieOJI4EJ8NEWBq9h+XLmoCyC0dJh/J8LoGFpjEiVYIpzoBRNsEAMLJ1EKwgFtEGAYABaESYNXRqjB5J4nQgwhGlnKfIwl9YNCbkgHCVgBA3SK/CgTFjhUxGbq8nolNfZco3NPYOcvTN3Ed/5sfZDwrWJCrl7hjR7+/GiqM6P6tdb5tXFMGDjtV4bPA9a3CQucL4tdODAlTTSR7ctvFwl5XhzpTKdsvGbqnG6ZzTbLdLrolVYX9HW5qb/HWbL5GiYcGmJqz+TaBkBqjWZH17e+FVAJ4QEh2A9AKKlPKBYnpp1qL3TyisbLJdGG4PLU5PUBxPjek2D0sFITSVZnhoQkFYQGzFSYSMtw/3y1DyFwBQypHEFQnjghKxALYrTKql9AKmtokHgKl9m+k8aQ5rSH5++xhPMrivkWfv1pqnSfbJl2n4PdHJAsphSJ2lus6/jPI1Evjb1DjW6yZHQGc3+JeV+Vn9wtO52YVjNw975g7p5Ama+65hMytRHCfxarDks8up4Obe624x5ZmfVeG7XP8/GedETZcUIN+mJ57uw3daCqeXYdZxnZmDXgbbTug2LwDnvEo3aUcOoZlILN9chz9x1a8jNKuArxtVoaD2+sznOKOSLlsPmAcPk+qZivuZz3O1qLY4lddm86r/6I93THIP47//28e+XL1wAAA==&quot;"/>
    <we:property name="bookmark" value="&quot;H4sIAAAAAAAAA+Vc62/bOBL/Vwx/2R6Q3A3fZL9tX3uLa3aLtmhxOBQFHyNHW1nyynK22aL/+1GSnacdO35FcfshlURqzN/McGZIzuhbP6TjUWbPf7ND7D/tPyuKL0Nbfump/lE/v/5MOqcMCitCINwSkB5I7FWMqrTIx/2n3/qVLQdYfUjHE5vVBOPD/3066tsse2MH9V1iszEe9UdYjovcZunf2HaOTVU5we9Hffw6yorS1iTfVbbCmuxZ7B7v41DIP1n8Reur9Azfoa/ap29xVJTV7P6oP26vmiFdb4sPkjSrIr360p2//Doq4xi/zaC+ahpBSu+t5iABhXdWo5ORbHU+qvv8HM5s7jH0m8GWOB5PKT8vssmwuXp57fm7YlJ6fItJ05RXaXUeydg8j8CP/anNB3g8KtPI4vNjzLEcnB+Pm1f63yND3pRFZFfzyn/Rls2z0+Kv5yVG7oT+U/L9U3xy1rDxeZFXNs2n8BKUTBIuuJaCBWCKCls/H6f5IJsyvmFvc/W+RReHMcBaqu6PyLOazvf6FxmokGgtGSMcNAUBoJfSqvBr5Yqvt6mBZEKpIBUwCzoghSAWy2YZ338eDEoc2JmAX24glF+wHNr8vBeZHiatytyQwWVL78mfExt6z6rJP5pOryb5VMngpoygkdGdvPK2DNcZFW/KgOWz84YJL9JypsP06AaWLjIgIo6PPHjkwiseOANhKHjqOiXoOGPGk+FoHtArTQct6i2woBW2C5IQapQ2ngAjSuroH7olbJv1bB56vviCd+OOHZ+cjKuDFPcWmNAKXAfw3GowDBi3ggKHbpnx61gX27QfR97r8WAqbg80aKM8Uw5M4BAMrB1PoDcMNQkhxlZRhWJkCZ1Snd9sNSkjR36x4zuYFsrzXj7tOYg9R1eco/PJAarTrvjSqhgGxRjzlAXhg0ePxPPOqsUdtvMmfn/VkR6+YmyXM61qGC2NDNxr4aiQMbhQUq1rfSyjjiTOgDJCxWhFAmCn1OwNVmWR4WTYWO6iOsWyl6V/TtJw16x7X1SRq6M73n1y4v4VDlD59s2v6erGW594i14rgnFRDNR1a3VzF1tWDft/QI3ZkDWtcsQFkHBKJ5RQ0EKSwJCta680Cu2QgaQiMOA8BtrdslcvszjcMvW9X+oNLDuPc5ct0c6nWVZffPl4eoCqtVVmTJ2fE4mihHNUTghnPJBuhcsXmO+YOzjtE9/s5VjdcP0/hkrshj1TJUmkSnwSpFOcc6ctkPUjpMRywqO5iUESgJLegOmUwj1Li2SC2V3u/epO5YF6se1woVUfISXROupMDIcpMMNCV0X+g4cu2+LDdNdWx2muQQoQwSjnPNjlJzuL4hTigkrASeaECmC5UnJdWjKuzYgk1KIyQTkgBJafXo1P7WgOLeQINuEAhlEBwVsjNoifTtCOJyXeV2x3SOvXaOs/t0d/t8731tLPmgj3ScTtjOSCgouxg3PqAUCvuNvcsKDuvT0GJJJ49DyKHKknFB2IDban12TAitsiDfzYZ3voFYsC594jRIWn3sg40feOfs1VVsONIt2iLhjDY8xshWLMo6SBGLF/bqwSBbamYNpxe/iDpk7VBzXWBsI110bSveNfxXE1+F3bcYu2UBDKgkH0JDg0jjGzQWyz1x2HuUkfKzBinKUey2us6A+jh2mkFmxlG6ij9odSbNuL0DRjw4lv/ddp5E5L+4PNJjXZn55h9Rdi/lMc0yyEaPNx4pj/uJJ407wwbn7kIfj1qZE7Ba0cIToGtGCdkxLdBo5/6+frC2R7dCipEA8DZP/JO1ma4/NTW1YdWiVsJa1jwdx+HjkzKMrzDWb3KjP4aJaceGmb+qdpCFi/Uof1DFBbB94EECRQyQ3b9+xeMb7r1Ezf3yHmw+Pb5dn9w6OL7xXR6ixBhk2v8eOB9etwFVjp8JHBeotjLM9upfVexVS2XSKoajtZAl10TbtMFdidx7qfpV/uvZgSRDEjGFoDAZwxRu7be70cpm3PLrurRYO8vrf05OSkKvI8Tp3nv9POmoPFWGqFwnBN4R83pLvWb/dF9ijN3Hb0dpcmbcn0b9fQwiQhsYpyaZQD9BDIBltHXc1o7sZc2kXC8gpIdsz3TnmT66OeH0A/NkWZHy8/EhQLomJft12Gw8NpAsR2cvS76C62VJixyy2b+8335SEwsY6hCyAAIWgOTmp9H9fS9qu7fZiViEZJvSqLYfPCtKa1PhC+ADMtsLyyljh2s3rL4wjuOIq1JnTUb1UFao5+jLELTjmXh7S6kPNwZMt0fPPuP2leF2Ye9V9jUq2sEO1NM95F9vNtOjhtCM7ZmKcA8Hq2Kb+ZgV+VR10082uOfd7RVO+49/7jaf23yRN+8jeWRS+qXIarZJU8CtjNlL4N+RCh3li2HzDS39MtyHSpCz2d5KHE8AbjYPLqXWX9Fwwtvq541gezBbvwwpsZ5XYpJ0FSB05xRnSQSjnLNkgJ6sIx+AOdMO6vrqJ7ADtRf9TFAH6nJSW7C+s3zbNYFuQnKhAmiAj1LjdnlCjTpF6tlZZujLKC15mhzoIU2sq1S5BN4njiSGACfLSFwWtYv5w5KItgtHQY/+cCaFgbI1IlmOIcKEUTLBADayfRCkIBbRAgGIBWhElD18bogSReJwIMYdpZijwspbUgIReEowSMoEF6BR6UCRt8KmJ3NRmd8jp7rrF5YJDzd+au4rs81n5MuHZRIffAkOZvP14V1eVR/XbLvLoYBuy81muH50Grm8QVzreFDhy4kkb66LaFl5ukHO+uVKZTNn5XNU4PjGa/RXpdtArbK9ra3fS/x2yZHg0TLi1x9WcSLSNAtSbLw8uFXwV0QkhwCNYDIFrKA4r1qVmH2jutvLLBcmm0Mbg+NUl9MDGu1zQoHYzUVJL1qQEBaQWxESMVNtIy3K9PzVMITCFDGlcghAdOyAbUojitktoHkNoqGgRu8mWmf6cxpCn96flrPMPstkJetN9umindB1um7fdApwckqyl1kuY2+zzJ00jkc1PvUKObHgld0OxfU+4X9QdH625XhtU87F0+qJunYJa7jumkTH2UwI/FmpMir07Xc6uHzZgXdl6N537983ycVz1RVoxxl554uQs7bC2YWY5Dx3lhBg4daDut27AInPMu0agdNYxqJrVwSx3y3F23hty8Ar5iUo1H1uMbm+OcQr5oOWweMEyvFxXzNZ/jnuUMxH//B5iHlAkOXAAA&quot;"/>
    <we:property name="embedUrl" value="&quot;/reportEmbed?reportId=4a8f6d27-e45f-4dc3-b395-7a1038c9a3fa&amp;config=eyJjbHVzdGVyVXJsIjoiaHR0cHM6Ly9XQUJJLU5PUlRILUVVUk9QRS1ELVBSSU1BUlktcmVkaXJlY3QuYW5hbHlzaXMud2luZG93cy5uZXQiLCJlbWJlZEZlYXR1cmVzIjp7Im1vZGVybkVtYmVkIjp0cnVlLCJ1c2FnZU1ldHJpY3NWTmV4dCI6dHJ1ZX19&amp;disableSensitivityBanner=true&quot;"/>
    <we:property name="datasetId" value="&quot;905a1abf-c0fa-4227-8863-e1c3e836c0cc&quot;"/>
    <we:property name="pageName" value="&quot;ReportSection&quot;"/>
    <we:property name="pageDisplayName" value="&quot;Energy&quot;"/>
    <we:property name="backgroundColor" value="&quot;rgb(179,179,179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ngoc-quyen.nguyen@basf.com</cp:lastModifiedBy>
  <cp:revision>3</cp:revision>
  <dcterms:created xsi:type="dcterms:W3CDTF">2018-06-07T21:39:02Z</dcterms:created>
  <dcterms:modified xsi:type="dcterms:W3CDTF">2023-01-29T13:13:47Z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d8f657c-1b5d-4225-9de5-62d9d25afec8_Enabled">
    <vt:lpwstr>true</vt:lpwstr>
  </property>
  <property fmtid="{D5CDD505-2E9C-101B-9397-08002B2CF9AE}" pid="11" name="MSIP_Label_fd8f657c-1b5d-4225-9de5-62d9d25afec8_SetDate">
    <vt:lpwstr>2023-01-29T13:13:42Z</vt:lpwstr>
  </property>
  <property fmtid="{D5CDD505-2E9C-101B-9397-08002B2CF9AE}" pid="12" name="MSIP_Label_fd8f657c-1b5d-4225-9de5-62d9d25afec8_Method">
    <vt:lpwstr>Privileged</vt:lpwstr>
  </property>
  <property fmtid="{D5CDD505-2E9C-101B-9397-08002B2CF9AE}" pid="13" name="MSIP_Label_fd8f657c-1b5d-4225-9de5-62d9d25afec8_Name">
    <vt:lpwstr>fd8f657c-1b5d-4225-9de5-62d9d25afec8</vt:lpwstr>
  </property>
  <property fmtid="{D5CDD505-2E9C-101B-9397-08002B2CF9AE}" pid="14" name="MSIP_Label_fd8f657c-1b5d-4225-9de5-62d9d25afec8_SiteId">
    <vt:lpwstr>ecaa386b-c8df-4ce0-ad01-740cbdb5ba55</vt:lpwstr>
  </property>
  <property fmtid="{D5CDD505-2E9C-101B-9397-08002B2CF9AE}" pid="15" name="MSIP_Label_fd8f657c-1b5d-4225-9de5-62d9d25afec8_ActionId">
    <vt:lpwstr>4dfa9d54-45ac-44be-a4e8-f95792b3215d</vt:lpwstr>
  </property>
  <property fmtid="{D5CDD505-2E9C-101B-9397-08002B2CF9AE}" pid="16" name="MSIP_Label_fd8f657c-1b5d-4225-9de5-62d9d25afec8_ContentBits">
    <vt:lpwstr>0</vt:lpwstr>
  </property>
</Properties>
</file>