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vfzRaTRLsIC7+2FlKpEL24ULC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974758" y="2103749"/>
            <a:ext cx="10783016" cy="466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Engineering 2 </a:t>
            </a:r>
            <a:br>
              <a:rPr lang="en-US" b="0" i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Nov-Dec 2021  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 </a:t>
            </a:r>
            <a:r>
              <a:rPr lang="en-US" b="1" i="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Ngoc Quyen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0" i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02" y="204244"/>
            <a:ext cx="6270872" cy="1509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8257" y="5766029"/>
            <a:ext cx="763113" cy="73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0735" y="5815153"/>
            <a:ext cx="826990" cy="63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FD810A-3158-46AB-9DB1-2F3B493B7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26" y="5680788"/>
            <a:ext cx="92392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15" y="2691291"/>
            <a:ext cx="1015041" cy="95208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-685576" y="54396"/>
            <a:ext cx="5563878" cy="82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 Analysis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894054" y="2718454"/>
            <a:ext cx="17942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EDA for online adv campaign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483744" y="2324819"/>
            <a:ext cx="1854677" cy="1869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 descr="Marke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67669" y="2511723"/>
            <a:ext cx="669986" cy="65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descr="Marke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0801" y="3590024"/>
            <a:ext cx="669986" cy="65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 descr="Marke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6876" y="2008514"/>
            <a:ext cx="669986" cy="65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 descr="Marke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5103" y="4308892"/>
            <a:ext cx="669986" cy="65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 descr="Marke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35064" y="2986174"/>
            <a:ext cx="669986" cy="65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 descr="A picture containing text, differen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1457582"/>
            <a:ext cx="4652653" cy="31017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339307" y="2239915"/>
            <a:ext cx="125559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822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815860" y="264483"/>
            <a:ext cx="3096884" cy="133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Advertiser</a:t>
            </a:r>
            <a:endParaRPr/>
          </a:p>
        </p:txBody>
      </p:sp>
      <p:pic>
        <p:nvPicPr>
          <p:cNvPr id="114" name="Google Shape;114;p5" descr="Bullseye with solid fill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0189" y="1607114"/>
            <a:ext cx="1173192" cy="120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744" y="427008"/>
            <a:ext cx="1015041" cy="102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 descr="Circles with arrows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8303" y="4068518"/>
            <a:ext cx="1245078" cy="121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3212081" y="4315345"/>
            <a:ext cx="725768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1. Look for the data from Movie website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2. API Python connection to extract data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3. Python data pre-processing/cleaning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4. Python upload data to GCP (Cloud storage)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5. Power BI connects with Google Big Query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6. Power BI data visualization 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3212081" y="1604423"/>
            <a:ext cx="6941322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 Movie (language English)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Year: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2021 (real time)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 run online advertising/marketing campaign for Dec 2021 holiday coming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052327" y="2959749"/>
            <a:ext cx="1380226" cy="5463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078303" y="5479136"/>
            <a:ext cx="1380226" cy="5463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76140" y="264483"/>
            <a:ext cx="826990" cy="63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203130" y="215359"/>
            <a:ext cx="763113" cy="73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0F96C6-81B3-4AB9-A2E2-2B77C81ADE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3748" y="156838"/>
            <a:ext cx="923925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139610" y="859243"/>
            <a:ext cx="3096884" cy="133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Advertiser</a:t>
            </a:r>
            <a:endParaRPr dirty="0"/>
          </a:p>
        </p:txBody>
      </p:sp>
      <p:pic>
        <p:nvPicPr>
          <p:cNvPr id="128" name="Google Shape;128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03" y="74155"/>
            <a:ext cx="1015041" cy="102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1" y="5998757"/>
            <a:ext cx="826990" cy="63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7078" y="5949633"/>
            <a:ext cx="763113" cy="73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97580" y="0"/>
            <a:ext cx="9199640" cy="6858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Advertiser</vt:lpstr>
      <vt:lpstr>Advertiser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Ambika Nair</dc:creator>
  <cp:lastModifiedBy>Nguyen, Ngoc Quyen (SRH Hochschule Heidelberg Student)</cp:lastModifiedBy>
  <cp:revision>1</cp:revision>
  <dcterms:created xsi:type="dcterms:W3CDTF">2021-07-22T10:19:13Z</dcterms:created>
  <dcterms:modified xsi:type="dcterms:W3CDTF">2022-01-01T15:56:37Z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0x010100A62B41BA3290384BB6488CD2AEF79E52</vt:lpwstr>
  </property>
</Properties>
</file>