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1956-46B9-4B03-973E-EF2136C7C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C336F-CCBD-496A-9604-958BA57A9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5D12-9D2B-43BA-985F-B0682EE0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6C242-53FC-4AAD-9664-E18B96A0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00F2-052E-4482-9B0B-EE49154D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DE88-5589-4AAC-AE15-2BD28CFA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72E8E-9532-4A37-ADF1-3E2C2A02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72DB-38B1-4740-A840-90DB8642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1171-42D5-43F4-8F36-7B02FEA7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8F30-27C2-484A-94B6-698585AB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2FF88-A300-4FBF-8050-6B693BD62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E893-8189-45A9-B7F9-C70840ED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AA43-8907-4E02-B9EC-7970B684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36F9-9F55-4EB4-929A-C60116DF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EBE4-D361-41D5-944B-1AEAD9A1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DC42-4081-47DD-BC00-2344CC8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428C-956C-4794-A30F-EC5BD774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2530-2729-4503-AC15-338EDC84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8D1D-AB9F-4E89-9448-E2C0394E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C3AC-81F7-47B0-A421-136A9AE4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AB07-90A9-47C0-993A-25DDF58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71F45-FCF9-4F29-80F0-C004217D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7004-E292-429C-8E5E-DC731F9F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E60C-0725-42AD-9C9B-6DFA3368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8DE24-4EC9-40F2-9855-275DC7D2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5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DDF3-4312-40C6-89D9-8EBEEA34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1DCD6-C1EF-43A1-A342-F3F3BB444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08E21-DEC2-4989-A327-DE34C8C1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B6C7-3FCB-4E7E-983E-3CB7D1EA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374F9-20CE-4AF0-B5F9-77AD4CCC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2CFB-26B0-455F-8C5D-C3C13A1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D745-493F-4A58-AC6D-C6CDF2E6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E728-9631-4B3B-97CB-08ABCDDF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E436A-C8BE-45EC-AD6F-2A168961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97106-E2D9-4E18-B4BA-03BDE934F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3FC4B-C52A-4E1B-BAA6-A6EB1B6FA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46A09-D89D-4D77-9A4C-EA41B85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63715-BB0F-4AE0-B4A6-24FB8D67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ACBFB-90BB-428A-BA22-94794C11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7931-F9E8-4FC7-852D-6A1C6307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82629-93D4-44E0-8DFA-DD5932E3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89885-239F-4B33-98F5-CE105BB9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E2B70-4D0F-4985-BE4E-5F150DE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EABAA-5FB0-467B-952D-E788E937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7DAF1-4727-49D5-A742-A4F1E839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4E30B-39B3-4CCE-9616-C0BD5C35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7CE5-40E0-4B5A-B8EB-6999124F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FB67-F5F4-43CB-BDA1-70366DA5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217FA-F781-4494-904E-8F2349B6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FA08-8CCF-4150-B625-8C27743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B2F6-D9D0-4630-9149-6F109EA1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79A8A-CDFF-4223-BE1E-C163436F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2994-A269-4C64-87B6-C05F2A46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B8B8E-D969-4996-B0C8-0EA9D92EB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3CF04-E472-4EE6-9689-2C9B52073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6D1A1-3487-443B-8D30-80BC5704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8D5B4-96D2-4F79-906E-3C70CA52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92853-D49A-46C0-94BF-A284A5A5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FFB2-743B-4B73-8EE2-2CEE3117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8005-47E3-458A-8712-54BC277F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300F-3EAE-4638-B2F7-3B540D691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DC70E-BE43-4133-A176-4D1A8F4CAEB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245F-88D7-4710-9908-0324DEE75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571E-275B-4017-9FB9-1ED1B7A2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4693-602F-4174-A56E-A65896D97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FFFB-E93E-4D65-A8D4-C4C87B58D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HTML/CSS: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53DBF-3E73-4C79-8416-9D4BA5496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Tiezheng Yuan</a:t>
            </a:r>
          </a:p>
          <a:p>
            <a:r>
              <a:rPr lang="en-US" dirty="0"/>
              <a:t>Initiation: March 5, 2020</a:t>
            </a:r>
          </a:p>
        </p:txBody>
      </p:sp>
    </p:spTree>
    <p:extLst>
      <p:ext uri="{BB962C8B-B14F-4D97-AF65-F5344CB8AC3E}">
        <p14:creationId xmlns:p14="http://schemas.microsoft.com/office/powerpoint/2010/main" val="11025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6841-769B-4797-9CE3-C15D625B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elements: &lt;table&gt;&lt;tr&gt;&lt;td&gt;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487C-CF3B-41D2-A257-72A1A7CB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HTML/CSS: table</vt:lpstr>
      <vt:lpstr>Table elements: &lt;table&gt;&lt;tr&gt;&lt;td&gt;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HTML/CSS: table</dc:title>
  <dc:creator>Tiezheng Yuan</dc:creator>
  <cp:lastModifiedBy>Tiezheng Yuan</cp:lastModifiedBy>
  <cp:revision>2</cp:revision>
  <dcterms:created xsi:type="dcterms:W3CDTF">2020-03-05T14:49:37Z</dcterms:created>
  <dcterms:modified xsi:type="dcterms:W3CDTF">2020-03-05T15:18:07Z</dcterms:modified>
</cp:coreProperties>
</file>