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DDBBA76-3144-48CC-AA67-B266EBF7BB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k-nearest neighboring classifier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advantages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Relatively simple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weakness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should not be huge more or two many variables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Categorical data must be converted into numeric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missing data is not allowed.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simple size should be balanced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steps of KNN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handle missing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convert categorical data into factors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normalization: z-scores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launch KNN method and optimize k-factor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evaluate 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2020-04-26T17:48:06Z</dcterms:created>
  <dc:creator/>
  <dc:description/>
  <dc:language>en-US</dc:language>
  <cp:lastModifiedBy/>
  <dcterms:modified xsi:type="dcterms:W3CDTF">2020-04-26T18:14:28Z</dcterms:modified>
  <cp:revision>2</cp:revision>
  <dc:subject/>
  <dc:title/>
</cp:coreProperties>
</file>