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3"/>
          <p:cNvSpPr txBox="1"/>
          <p:nvPr/>
        </p:nvSpPr>
        <p:spPr>
          <a:xfrm>
            <a:off x="504000" y="1554480"/>
            <a:ext cx="907020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Python visualization: bar plot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504000" y="3474720"/>
            <a:ext cx="9072000" cy="11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Tiezheng Yuan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April 20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,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226080"/>
            <a:ext cx="907020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bar-plot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3640" y="1326600"/>
            <a:ext cx="907020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Usage: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matlibplot.pyplot: plt.bar()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pandas: df.plot.bar()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present and compare categorical data in pairwise analysis.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37760" y="5006520"/>
            <a:ext cx="90702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42120" y="2011680"/>
            <a:ext cx="6220800" cy="350532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162000" y="182880"/>
            <a:ext cx="651312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plt.bar(index, a, bar_width, color='blue', label='2017')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plt.bar(index+bar_width, b, bar_width, color='red', label='2018')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plt.xticks(index+bar_width, ['A','B','C','D'])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plt.xlabel('group')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plt.ylabel('Productivity, ton')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plt.title('Treatment')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plt.legend()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decorate bar-plot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981800" y="1228680"/>
            <a:ext cx="6064920" cy="44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pro=pd.DataFrame({'2017':a, '2018':b}, index=list('ABCD'))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fig, (ax1,ax2)=plt.subplots(1,2, figsize=(13,6))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#bar1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pro.plot.bar(ax=ax1, rot=0)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ax1.axhline(30)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ax1.set_xlabel("group")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ax1.set_ylabel("productivity tons")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ax1.set_title("vertical pattern")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#bar2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pro.plot.barh(color=['grey','lightgrey'], ax=ax2)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ax2.axvline(30, linestyle="--", color='grey')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ax2.set_ylabel("group")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ax2.set_xlabel("productivity tons")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ax2.legend(loc="lower right")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ax2.set_title("horizontal pattern")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fig.suptitle("productivity of 2017-2018", fontsize=20)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plt.show()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23920" y="91440"/>
            <a:ext cx="9856800" cy="525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60" y="38160"/>
            <a:ext cx="758736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df1=df.groupby('continent').agg({'lifeExp': [np.mean, np.std]})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df1.columns=df1.columns.map('_'.join)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ax = df1.plot.bar(df1.index, 'lifeExp_mean', color='grey', rot=45,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</a:t>
            </a:r>
            <a:r>
              <a:rPr b="1" lang="en-US" sz="1800" spc="-1" strike="noStrike">
                <a:latin typeface="Arial"/>
              </a:rPr>
              <a:t>legend=False, title="Expected life span on average (1952-2007)")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ax.errorbar(df1.index, df1.lifeExp_mean, yerr=2*df1.lifeExp_std,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        </a:t>
            </a:r>
            <a:r>
              <a:rPr b="1" lang="en-US" sz="1800" spc="-1" strike="noStrike">
                <a:latin typeface="Arial"/>
              </a:rPr>
              <a:t>linewidth=2, color='black', alpha=.3, capsize=5)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ax.lines[0].remove()#remove lines between error bars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plt.ylim(20,90)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plt.xlabel('Continents')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plt.ylabel('year')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120640" y="1737360"/>
            <a:ext cx="4902840" cy="391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95840" y="165960"/>
            <a:ext cx="702792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plt.bar(df21.index, df21.lifeExp, width=bar_width,  color='lightgreen')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plt.bar(df11.index, -df11.lifeExp, width=bar_width, color='grey')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plt.title("Expected life span on average (1952-2007")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plt.axhline(60, color="grey", linestyle='--')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plt.axhline(-60, color="grey", linestyle='--')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plt.axhline(0, color="black")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plt.text(-.4, -80, "1952")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plt.text(-.4, 80, "2007")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plt.ylim(-90,90)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206240" y="1636920"/>
            <a:ext cx="5760720" cy="400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2020-04-19T09:59:01Z</dcterms:created>
  <dc:creator/>
  <dc:description/>
  <dc:language>en-US</dc:language>
  <cp:lastModifiedBy/>
  <dcterms:modified xsi:type="dcterms:W3CDTF">2020-04-20T14:33:02Z</dcterms:modified>
  <cp:revision>8</cp:revision>
  <dc:subject/>
  <dc:title/>
</cp:coreProperties>
</file>