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3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20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36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360" cy="3288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/>
          </p:nvPr>
        </p:nvSpPr>
        <p:spPr>
          <a:xfrm>
            <a:off x="504000" y="516564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/>
          </p:nvPr>
        </p:nvSpPr>
        <p:spPr>
          <a:xfrm>
            <a:off x="3447360" y="5165640"/>
            <a:ext cx="319536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/>
          </p:nvPr>
        </p:nvSpPr>
        <p:spPr>
          <a:xfrm>
            <a:off x="7227720" y="516564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F5055D3-6969-450D-9016-68A75A21FA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38120" y="19202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Visualize Distribution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3474720"/>
            <a:ext cx="907128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Tiezheng Yuan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latin typeface="Arial"/>
              </a:rPr>
              <a:t>April 19-20</a:t>
            </a:r>
            <a:r>
              <a:rPr b="0" lang="en-US" sz="3200" spc="-1" strike="noStrike" baseline="14000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, 2020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-16560" y="-32040"/>
            <a:ext cx="73220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n1,bins1,patches1=plt.hist(a1, 50, normed=1, facecolor='red',alpha=.5)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y1 = scs.norm.pdf(bins1, u1, var1)#fitted 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plt.plot(bins1, y1, '-', color='blue',linewidth=3)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plt.axvline(x=u1,color='black', linewidth=1)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plt.text(u1+1,.4, 'mean={}\nvariance={}'.format(u1,var1))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#2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n2,bins2,patches2=plt.hist(a2, 50, normed=1, facecolor='blue',alpha=.5)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y2 = scs.norm.pdf(bins2, u2, var2)#fitted 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plt.plot(bins2, y2, '-', color='blue',linewidth=3)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plt.axvline(x=u2,color='black', linewidth=1)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plt.text(u2+1,.15, 'mean={}\nvariance={}'.format(u2,var2))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137200" y="2139120"/>
            <a:ext cx="4979160" cy="35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457200" y="5055480"/>
            <a:ext cx="907092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4126320" y="1371600"/>
            <a:ext cx="5840640" cy="4206240"/>
          </a:xfrm>
          <a:prstGeom prst="rect">
            <a:avLst/>
          </a:prstGeom>
          <a:ln>
            <a:noFill/>
          </a:ln>
        </p:spPr>
      </p:pic>
      <p:sp>
        <p:nvSpPr>
          <p:cNvPr id="180" name="TextShape 3"/>
          <p:cNvSpPr txBox="1"/>
          <p:nvPr/>
        </p:nvSpPr>
        <p:spPr>
          <a:xfrm>
            <a:off x="0" y="0"/>
            <a:ext cx="549936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#expected life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df1 = df.loc[(df.year&lt;=1981)]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df2 = df.loc[(df.year&gt;=1982)]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plt.cla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plt.hist(df1.lifeExp, bins=30, color="blue", 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plt.hist(df2.lifeExp, bins=30, color="green", 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plt.text(40, 50, '1952-1981')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plt.text(60, 80, '1922-2007')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plt.title("Frequency of expected life")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plt.xlabel("year")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plt.ylabel("frequency")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3640" y="226080"/>
            <a:ext cx="90702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visualize distributions of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3640" y="1326600"/>
            <a:ext cx="907020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boxplot: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plt.boxplot() from matplotlib.pyplot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df.boxplot() from pandas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sns.boxplot() from seaborn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histogram or density plot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 plt.hist() from matplotlib.pyplot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26080"/>
            <a:ext cx="907236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application of boxplot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504000" y="1326600"/>
            <a:ext cx="907236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observe shape of data distribution: symmetrical or skewed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observe discreteness or tightness of data groups: mean and median, 50 quantiles (Q3-Q1), outliers.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analyze associations of numeric variable and categorical variable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3640" y="226080"/>
            <a:ext cx="907020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456840" y="4986000"/>
            <a:ext cx="90702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749040" y="2103120"/>
            <a:ext cx="6187320" cy="348624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365760" y="294120"/>
            <a:ext cx="630432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#boxplot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a1=np.random.rand(100,5)#matrix with 100 rows, 5 columns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a1.shape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plt.cla()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plt.boxplot(a1, 1, 'gD')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plt.axhline(y=.5,color='black', linestyle='dashed', linewidth=1)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plt.ylim(ymin=-.1,ymax=1.2)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plt.title('Boxplot')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plt.xlabel('Groups')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plt.ylabel('Values')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plt.show()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804560" y="1466280"/>
            <a:ext cx="5486400" cy="424224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128520" y="165960"/>
            <a:ext cx="65466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boxprops = dict(linestyle='-', linewidth=2, color='blue')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medianprops = dict(linestyle='-', linewidth=4, color='green')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bp = df.boxplot(column='logPop', by="continent", rot=45,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       </a:t>
            </a:r>
            <a:r>
              <a:rPr b="1" lang="en-US" sz="1800" spc="-1" strike="noStrike">
                <a:latin typeface="Arial"/>
              </a:rPr>
              <a:t>grid=False, notch=True, boxprops=boxprops,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        </a:t>
            </a:r>
            <a:r>
              <a:rPr b="1" lang="en-US" sz="1800" spc="-1" strike="noStrike">
                <a:latin typeface="Arial"/>
              </a:rPr>
              <a:t>medianprops=medianprops, return_type='dict')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plt.title("Population grouped by continent") #new title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plt.suptitle('')#remove sub-stitle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plt.xlabel("Continents")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plt.ylabel("log of population")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863000" y="261720"/>
            <a:ext cx="6415200" cy="5209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#multiple boxplot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fig, (ax1,ax2,ax3) = plt.subplots(1,3, figsize=(18,6))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df.boxplot(column='logPop', by="continent", ax=ax1,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rot=45, grid=False, notch=True, boxprops=boxprops,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layout=(1,3),medianprops=medianprops, return_type='dict')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ax1.set_title('Population')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ax1.set_ylabel('Log million')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df.boxplot(column= 'lifeExp', by="continent", ax=ax2,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rot=45, grid=False, notch=True, boxprops=boxprops,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layout=(1,3),medianprops=medianprops, return_type='dict')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ax2.set_title('expected life span')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ax2.set_ylabel('Year')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df.boxplot(column= 'gdpPercap', by="continent", ax=ax3,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rot=45, grid=False, notch=True, boxprops=boxprops,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layout=(1,3),medianprops=medianprops, return_type='dict')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ax3.set_title("GDP")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ax3.set_ylabel("million USD")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fig.suptitle("Population grouped by continent", fontsize=20)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fig.subplots_adjust(left=.4, right=1.2, hspace=.2)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03960" y="1326240"/>
            <a:ext cx="8271720" cy="3288600"/>
          </a:xfrm>
          <a:prstGeom prst="rect">
            <a:avLst/>
          </a:prstGeom>
          <a:ln>
            <a:noFill/>
          </a:ln>
        </p:spPr>
      </p:pic>
      <p:sp>
        <p:nvSpPr>
          <p:cNvPr id="169" name="TextShape 1"/>
          <p:cNvSpPr txBox="1"/>
          <p:nvPr/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504000" y="22572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300" spc="-1" strike="noStrike">
                <a:latin typeface="Arial"/>
              </a:rPr>
              <a:t>application of histogram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estimate frequency of part of a data set given a span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observe shape of data distribution: symmetric or skewed, single peak or bimodel, overdispersion (var&gt;&gt;mean)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estimate discreteness of a data set: range, mode values, outliers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present goodness-of-fit: observed data vs. fitted statistical model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5760" y="-123480"/>
            <a:ext cx="907092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Draw histogram: plt.hist()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1440" y="659880"/>
            <a:ext cx="5817960" cy="290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mean=0;var=1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a1=np.random.normal(mean,var, 1000)#mean=0, var=1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n1, bins1, patches1= plt.hist(a1, 50, normed=1, </a:t>
            </a:r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   </a:t>
            </a:r>
            <a:r>
              <a:rPr b="1" lang="en-US" sz="1800" spc="-1" strike="noStrike">
                <a:latin typeface="Arial"/>
              </a:rPr>
              <a:t>facecolor='white', edgecolor='black', alpha=.5)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y1 = scs.norm.pdf(bins1, mean, var)#fitted line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plt.plot(bins1, y1, '-', color='red',linewidth=3)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plt.axvline(x=u1,color='black', linewidth=1)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plt.text(-3, .4, 'mean={}\nvariance={}'.format(mean, var))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plt.title("Gausian Distribution")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plt.xlabel('random values')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plt.ylabel('frequency')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120640" y="2139840"/>
            <a:ext cx="4941000" cy="353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LibreOffice/6.4.2.2$Linux_X86_64 LibreOffice_project/4e471d8c02c9c90f512f7f9ead8875b57fcb1ec3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2020-04-19T10:00:09Z</dcterms:created>
  <dc:creator/>
  <dc:description/>
  <dc:language>en-US</dc:language>
  <cp:lastModifiedBy/>
  <dcterms:modified xsi:type="dcterms:W3CDTF">2020-04-20T09:39:10Z</dcterms:modified>
  <cp:revision>15</cp:revision>
  <dc:subject/>
  <dc:title/>
</cp:coreProperties>
</file>