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7A21-5F4E-4E7E-8D2A-A6E7BCC96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B2F0D-42CC-4DF2-BD70-9161B2FC1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E200-EC90-47B7-BB0B-48EDC931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C3FE-EC74-4003-BDC9-331E555C839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EA3A0-58F2-4229-A716-AC9E3CC5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40CC-F4A4-4393-B030-BDCB5219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7B31-5EF2-45E6-ABDB-764ACD2E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7202-DD04-423C-B49F-E1C16519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DD17F-E26D-41D1-84EC-07803E740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B16D-E6FA-47C1-A19D-9892E9C7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C3FE-EC74-4003-BDC9-331E555C839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6A76-26F3-495F-A0EF-3BE33A73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F602-253C-4040-8E3D-2FD780FF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7B31-5EF2-45E6-ABDB-764ACD2E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9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13FB7-3A74-48D3-A271-FB7C06C0C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09764-1483-4D91-BB48-E7B22668F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31CE-8272-4FD6-9AF4-54F88535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C3FE-EC74-4003-BDC9-331E555C839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053-F273-4C7F-83B5-F913BA3C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AA09-5567-4588-976F-FA6DFD28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7B31-5EF2-45E6-ABDB-764ACD2E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D31B-6750-4007-B1A6-92248B50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74CE-121D-470C-A914-5E28655C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5575-19E9-4507-9B2A-DAC130CA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C3FE-EC74-4003-BDC9-331E555C839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E4D0-BDA0-427F-BF8B-B06ABBAE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38D6-AE95-43D1-BCA7-28143425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7B31-5EF2-45E6-ABDB-764ACD2E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2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5AE7-F5CA-4B54-906D-57F1217F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F19B4-B28E-43C5-8482-8E1CEF4C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58CF-64ED-4459-B75D-EF14C32F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C3FE-EC74-4003-BDC9-331E555C839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4766E-11A5-4E3F-A5C7-4F425492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ECE8-F29B-4D83-A29C-54331BA1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7B31-5EF2-45E6-ABDB-764ACD2E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6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AA4B-082E-42A3-A27C-EC62504A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A083-FCFD-43D9-9911-F3052012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BA33A-FA85-4284-AB42-34A4BA5D6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AE5E5-DD6C-485C-BB7D-8FDB068B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C3FE-EC74-4003-BDC9-331E555C839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9695C-2514-43A5-8D05-8AF43D9F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9D249-45DD-4D8D-81D7-4D30C13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7B31-5EF2-45E6-ABDB-764ACD2E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6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B494-243B-413F-9CB8-B0ED103B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92D9-49C2-429A-89DA-214B5A74A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26313-A022-4F15-A42E-F956CA9CC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DF5B5-3F59-404C-BD80-44C255650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91DC1-F1BC-4BF1-897B-5165E86BB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217EA-DF52-4338-8319-D140D10F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C3FE-EC74-4003-BDC9-331E555C839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BE1FD-5608-4C50-AA65-B7D4FE6E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A0919-A449-4531-BA7D-83F7FAAA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7B31-5EF2-45E6-ABDB-764ACD2E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7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4015-AFBD-4BD6-9574-962E4FEC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680D2-56BE-4D95-9AAC-D707F05D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C3FE-EC74-4003-BDC9-331E555C839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D5F8A-7C78-472C-A5D1-3671D338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B137C-FEB3-4CFB-BCFB-731719BA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7B31-5EF2-45E6-ABDB-764ACD2E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711E2-AC26-4CFD-B4A4-8085858E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C3FE-EC74-4003-BDC9-331E555C839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D2743-DE55-43C6-8DF3-2D4BAB01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03A68-8824-4E9D-BD3E-3B17A860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7B31-5EF2-45E6-ABDB-764ACD2E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5DB1-8BAF-4C62-9A99-2127A180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8119-1A05-46C4-B280-4D2EA189E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F31AA-3858-43A9-B177-C9CCE6A92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D8767-6B4F-4C62-950D-27844F24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C3FE-EC74-4003-BDC9-331E555C839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31DB8-743A-439D-8D23-96ACFD19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D4EDA-1BAB-4099-9FFC-4BC75EFE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7B31-5EF2-45E6-ABDB-764ACD2E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D1D9-A35D-4C4C-92F9-566C166C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9D10B-7BFE-4466-AC6F-3AC691B6F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47F6B-3743-4673-9231-85F6C4B6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2459-5869-43EF-BEC0-B01673B6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C3FE-EC74-4003-BDC9-331E555C839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FFA5D-EC47-431F-9763-8382D030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F2266-FF6F-4D0A-9431-D0B3A467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7B31-5EF2-45E6-ABDB-764ACD2E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8A337-2A75-4C01-95E8-310E574C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24291-B91D-48AA-ABDF-62ED7F4B8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1F4E-3AF0-4FF5-993C-829748894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6C3FE-EC74-4003-BDC9-331E555C839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5E23-CC4F-44A4-BC1E-7B4B8C364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7686-4635-4F59-B846-4584B182A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7B31-5EF2-45E6-ABDB-764ACD2E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55AA-C738-4228-9208-2772F3EC1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6A20C-04AC-4534-8467-9D938F39D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30A6-7CDC-47CA-B7B4-447AC4D5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20" y="254000"/>
            <a:ext cx="10515600" cy="1071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45F9-6DFC-449D-9CD2-51A0E6ED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5872479"/>
            <a:ext cx="10515600" cy="8229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https://data.cityofchicago.org/Public-Safety/Crimes-2001-to-present/ijzp-q8t2/data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7D3F6-A81E-47B9-A7E6-2869428C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463378"/>
            <a:ext cx="8067040" cy="43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Tiezheng Yuan</dc:creator>
  <cp:lastModifiedBy>Tiezheng Yuan</cp:lastModifiedBy>
  <cp:revision>1</cp:revision>
  <dcterms:created xsi:type="dcterms:W3CDTF">2020-04-14T17:53:49Z</dcterms:created>
  <dcterms:modified xsi:type="dcterms:W3CDTF">2020-04-14T17:58:38Z</dcterms:modified>
</cp:coreProperties>
</file>