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B0502A1-B7DF-45E7-A31A-9787B311B8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55240" y="21945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Python: Numpy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4937760"/>
            <a:ext cx="9071640" cy="121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Tiezheng Yuan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12/07/2018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Add/deduce between matric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a=np.mat(np.arange(1,10).reshape(3,3));a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matrix([[1, 2, 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[4, 5, 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[7, 8, 9]])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b=np.mat(np.ones(9).reshape(3,3));b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matrix([[ 1.,  1.,  1.],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[ 1.,  1.,  1.],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[ 1.,  1.,  1.]])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a+b#add of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 2.,   3.,   4.],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 5.,   6.,   7.],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 8.,   9.,  10.]])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a-b#reduce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matrix([[ 0.,  1.,  2.],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[ 3.,  4.,  5.],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[ 6.,  7.,  8.]])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a*b#product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 6.,   6.,   6.],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[ 15.,  15.,  15.],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[ 24.,  24.,  24.]])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Invert matrix: XX</a:t>
            </a:r>
            <a:r>
              <a:rPr b="0" lang="en-US" sz="44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=diagonal matrix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a=np.mat('0 1 2; 1 0 3; 4 -3 8');a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matrix([[ 0,  1,  2],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[ 1,  0,  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[ 4, -3,  8]])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a_invert=np.linalg.inv(a);a_invert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matrix([[-4.5,  7. , -1.5],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[-2. ,  4. , -1. 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[ 1.5, -2. ,  0.5]])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a*a_invert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matrix([[ 1.,  0.,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1.,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0.,  1.]])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Eigenvalues and eigenvectors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SVD (Singular Value Decomposition): M=UZV</a:t>
            </a:r>
            <a:r>
              <a:rPr b="0" lang="en-US" sz="44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a=np.mat('4 11 14; 8 7 -2');a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matrix([[ 4, 11, 14],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[ 8,  7, -2]])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U,sigma,V=np.linalg.svd(a)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matrix([[-0.9486833 , -0.31622777],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[-0.31622777,  0.9486833 ]])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sigma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array([ 18.97366596,   9.48683298])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V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matrix([[-0.33333333, -0.66666667,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-0.66666667],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[ 0.66666667,  0.33333333, -0.66666667],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[-0.66666667,  0.66666667,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-0.33333333]])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matrix in array to stacked matrix: np.stack()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 = [np.random.rand(3, 4) for _ in range(2)]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[array([[ 0.9797288 ,  0.30230265,  0.68436145,  0.90717683],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[ 0.53670012,  0.82855585,  0.62654589,  0.52514616],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[ 0.32117295,  0.83122063,  0.26752988,  0.15401276]]), array([[ 0.67399139,  0.63873999,  0.27080146,  0.17565642],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[ 0.75982935,  0.77099471,  0.88977767,  0.28726422],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[ 0.2243535 ,  0.79159119,  0.70145499,  0.44596854]])]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len(a)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b=np.stack(a, axis=0)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array([[[ 0.9797288 ,  0.30230265,  0.68436145,  0.90717683],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[ 0.53670012,  0.82855585,  0.62654589,  0.52514616],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[ 0.32117295,  0.83122063,  0.26752988,  0.15401276]],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[[ 0.67399139,  0.63873999,  0.27080146,  0.17565642],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[ 0.75982935,  0.77099471,  0.88977767,  0.28726422],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[ 0.2243535 ,  0.79159119,  0.70145499,  0.44596854]]])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b.shape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(2, 3, 4)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914400" y="6766560"/>
            <a:ext cx="5486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994400" y="6766560"/>
            <a:ext cx="5486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5"/>
          <p:cNvSpPr/>
          <p:nvPr/>
        </p:nvSpPr>
        <p:spPr>
          <a:xfrm>
            <a:off x="3108960" y="704088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4937760" y="6675120"/>
            <a:ext cx="100584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2x3x4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matrix to array in array: np.split()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a=np.random.rand(3, 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array([[ 0.69116414,  0.28969761,  0.16113154,  0.31206937],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[ 0.96074981,  0.31977197,  0.05692259,  0.06252429],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[ 0.84191879,  0.52665526,  0.77406506,  0.5881007 ]])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np.split(a, 3)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[array([[ 0.69116414,  0.28969761,  0.16113154,  0.31206937]]), array([[ 0.96074981,  0.31977197,  0.05692259,  0.06252429]]), array([[ 0.84191879,  0.52665526,  0.77406506,  0.5881007 ]])]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Covariance of y~x: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40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cov(x,y)=E[(x-E(x))(y-E(y))</a:t>
            </a:r>
            <a:r>
              <a:rPr b="0" lang="en-US" sz="3408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40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48640" y="1742040"/>
            <a:ext cx="9071640" cy="529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x=np.array([1,2,3,4,5]) #independent variable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array([1, 2, 3, 4, 5])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y=np.array([0,4,4,7,10]) #dependent variable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array([ 0,  4,  4,  7, 10])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covariance=np.cov(x,y)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covariance  #covariance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  2.5 ,   5.75],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 5.75,  14.  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covariance.trace()# sum of diagonal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16.5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np.corrcoef(x,y)#coefficient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array([[ 1.        ,  0.97192739],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[ 0.97192739,  1.        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Numpy used for?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 is numerical 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Numpy is used for mathematics work such as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algebra.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Strength: Faster than basic code of Python on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or matrix 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type: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matrix(two-dimensional array)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array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np.arange(10)# integer sequence from 0-9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1, 2, 3, 4, 5, 6, 7, 8, 9])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np.arange(5,10)#integer sequence from 5-9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array([5, 6, 7, 8, 9])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np.arange(1,20,3)#integer sequence from 1-20 increased by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array([ 1,  4,  7, 10, 13, 16, 19])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np.zeros(10)# zero sequence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array([ 0.,  0.,  0.,  0.,  0.,  0.,  0.,  0.,  0.,  0.])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np.ones(10,dtype=float)# one sequence with float 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array([ 1.,  1.,  1.,  1.,  1.,  1.,  1.,  1.,  1.,  1.])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np.random.rand(10,1)#random sequence within 0-1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array([[ 0.6271851 ],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[ 0.57224003],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[ 0.57307258],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[ 0.78763214],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[ 0.98235935],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[ 0.90251444],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[ 0.37670906],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[ 0.71660208],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[ 0.53018419],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[ 0.16908137]])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np.random.normal(0, 1, 10)#standard normal distribution with mean=0 and var=1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array([-0.48100372,  1.02774125,  2.00390751,  0.21475165, -0.98512439,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0.44813914,  0.28229382,  0.09113991,  1.55546882,  0.97183517])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 of an array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a=np.arange(10)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1, 2, 3, 4, 5, 6, 7, 8, 9])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a.size#length of 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a.nbytes#bytes of 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a.ndim#number of dimesions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 of an array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a=np.random.rand(20)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array([ 0.86655368,  0.10463436,  0.46255462,  0.14018481,  0.30932451,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0.13244752,  0.56851596,  0.73283284,  0.76288567,  0.91876283,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0.48839872,  0.81939313,  0.52416477,  0.71071897,  0.64789597,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0.79240606,  0.19837024,  0.22879828,  0.36096576,  0.87348812])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np.mean(a) #mean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0.53216484030699485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np.var(a) #variance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0.072677208746908806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np.min(a) #minimum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0.10463436407811388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np.max(a) #maximum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0.91876282741225956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np.ptp(a) #range of array: maix-min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0.81412846333414568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np.average([140,60,39], weights=[30,30,40])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75.599999999999994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a=np.arange(9)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1, 2, 3, 4, 5, 6, 7, 8])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np.add.reduce(a)#sum of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sum(a) #sum of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np.add.accumulate(a)#accumulative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array([ 0,  1,  3,  6, 10, 15, 21, 28, 36])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Arithmetics of array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a=np.arange(10);a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1, 2, 3, 4, 5, 6, 7, 8, 9])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b=np.array([2]*10);b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array([2, 2, 2, 2, 2, 2, 2, 2, 2, 2])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a-b#reduce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array([-2, -1,  0,  1,  2,  3,  4,  5,  6,  7])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a+b#add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array([ 2,  3,  4,  5,  6,  7,  8,  9, 10, 11])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a*b#product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array([ 0,  2,  4,  6,  8, 10, 12, 14, 16, 18])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a/b#division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array([ 0. ,  0.5,  1. ,  1.5,  2. ,  2.5,  3. ,  3.5,  4. ,  4.5])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a//b#equal to np.floor(a/b)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0, 1, 1, 2, 2, 3, 3, 4, 4])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a%b # equal to np.remainder(a,b)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array([0, 1, 0, 1, 0, 1, 0, 1, 0, 1])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Factorial of sequence: n!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a=np.arange(1,11)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array([ 1,  2,  3,  4,  5,  6,  7,  8,  9, 10])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a.prod()# factorial of 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3628800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np.arange(1,100).prod()#return zero when overflow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np.array([]).prod() #return 1 when it is empty 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a.cumprod() #cummulative factorial of value from 1-10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     1,       2,       6,      24,     120,     720,    5040,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40320,  362880, 3628800])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array([ 1,  2,  3,  4,  5,  6,  7,  8,  9, 10])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np.diff(a) #difference between two sequential elements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array([1, 1, 1, 1, 1, 1, 1, 1, 1])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matrix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np.mat('1 2 3; 4 5 6; 7 8 9')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matrix([[1, 2, 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[4, 5, 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[7, 8, 9]])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np.mat(np.arange(1,10).reshape(3,3))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matrix([[1, 2, 3],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[4, 5, 6],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[7, 8, 9]])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np.mat(np.zeros(9).reshape(3,3))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matrix([[ 0.,  0.,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0.,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0.,  0.]])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np.eye(3)#create diagonal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array([[ 1.,  0.,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1.,  0.],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[ 0.,  0.,  1.]])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2018-12-07T14:02:47Z</dcterms:created>
  <dc:creator/>
  <dc:description/>
  <dc:language>en-US</dc:language>
  <cp:lastModifiedBy/>
  <dcterms:modified xsi:type="dcterms:W3CDTF">2018-12-07T17:31:59Z</dcterms:modified>
  <cp:revision>23</cp:revision>
  <dc:subject/>
  <dc:title/>
</cp:coreProperties>
</file>