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3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Python: Visulization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Draw a pie plot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Usage: plt.pie()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applications: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Analyze compositions based on a category using percentage or proportion.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Reveal most abundant part of a data set.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weakness: can’t compare different pie plots due to the percentage feature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82880" y="182880"/>
            <a:ext cx="5717520" cy="290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d=[30,30,4.2,20,9,6.8]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col=['lightgrey','lightgreen']*3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names=list('ABCDEF')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plt.cla()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plt.pie(d,colors=col,labels=names, autopct='%1.1f%%',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pctdistance=.85, labeldistance=1.1)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plt.axis('equal')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plt.title('Income pecentage of departments')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plt.show()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657600" y="2979000"/>
            <a:ext cx="6409800" cy="451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19520" y="91440"/>
            <a:ext cx="7287120" cy="270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fig = plt.figure()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#pie1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ax1 = fig.add_axes([.1, .1, .8, .8], aspect=1)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ax1.pie(sizes, explode=explode, labels=labels,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    </a:t>
            </a:r>
            <a:r>
              <a:rPr b="0" lang="en-US" sz="1800" spc="-1" strike="noStrike">
                <a:latin typeface="Arial"/>
              </a:rPr>
              <a:t>autopct='%1.1f%%', shadow=True, startangle=50)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 Equal aspect ratio ensures that pie is drawn as a circle.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ax1.axis('equal')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#pie2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ax2 = fig.add_axes([.65, .65, .5, .5], aspect=1)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ax2.pie(logs_sizes, labels=logs_labels, autopct='%1.1f%%', radius=.8)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297880" y="3138840"/>
            <a:ext cx="5931720" cy="426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438120" y="6373800"/>
            <a:ext cx="9070560" cy="6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11560" y="91440"/>
            <a:ext cx="8357040" cy="6277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4182</TotalTime>
  <Application>LibreOffice/6.4.2.2$Linux_X86_64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2018-12-08T12:36:24Z</dcterms:created>
  <dc:creator/>
  <dc:description/>
  <dc:language>en-US</dc:language>
  <cp:lastModifiedBy/>
  <dcterms:modified xsi:type="dcterms:W3CDTF">2020-04-20T11:08:09Z</dcterms:modified>
  <cp:revision>17</cp:revision>
  <dc:subject/>
  <dc:title/>
</cp:coreProperties>
</file>