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6.png" ContentType="image/png"/>
  <Override PartName="/ppt/media/image2.png" ContentType="image/png"/>
  <Override PartName="/ppt/media/image7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4160"/>
            <a:ext cx="9070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416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600" y="304416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480" y="132660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960" y="132660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416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480" y="304416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960" y="304416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7056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304416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7056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600" y="304416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3044160"/>
            <a:ext cx="9070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3044160"/>
            <a:ext cx="9070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304416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1600" y="304416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480" y="132660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6960" y="132660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304416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480" y="304416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6960" y="3044160"/>
            <a:ext cx="29203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416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600" y="304416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600" y="1326600"/>
            <a:ext cx="44262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4160"/>
            <a:ext cx="9070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9856BB7-FC7F-4883-8B8F-CCEB99229BA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056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46680" y="131112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Visualization in Python: </a:t>
            </a:r>
            <a:br/>
            <a:r>
              <a:rPr b="0" lang="en-US" sz="4400" spc="-1" strike="noStrike">
                <a:latin typeface="Arial"/>
              </a:rPr>
              <a:t>Scatter and Line Plot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3657600"/>
            <a:ext cx="907164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Tiezheng Yuan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April 19</a:t>
            </a:r>
            <a:r>
              <a:rPr b="0" lang="en-US" sz="3200" spc="-1" strike="noStrike" baseline="14000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,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draw a 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82880" y="1097280"/>
            <a:ext cx="557424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import matplotlib.pyplot as plt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x=np.arange(10)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y=np.arange(10,20)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plt.plot(x,y)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419000" y="2285640"/>
            <a:ext cx="4725000" cy="320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 more options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74320" y="1172520"/>
            <a:ext cx="5889600" cy="265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plt.cla()#clear plot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plt.plot(x, y, color='grey', linestyle='solid', linewidth=1.5,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</a:t>
            </a:r>
            <a:r>
              <a:rPr b="0" lang="en-US" sz="1800" spc="-1" strike="noStrike">
                <a:latin typeface="Arial"/>
              </a:rPr>
              <a:t>marker='o', markersize=10, markerfacecolor='red',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</a:t>
            </a:r>
            <a:r>
              <a:rPr b="0" lang="en-US" sz="1800" spc="-1" strike="noStrike">
                <a:latin typeface="Arial"/>
              </a:rPr>
              <a:t>markeredgecolor='blue')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plt.xlim(-1,10)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plt.ylim(9,20)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plt.xlabel('Number',fontsize=10)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plt.ylabel('Values', fontsize=10)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plt.title('scatter plot', fontsize=30)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#plt.show()#show plot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120640" y="1973880"/>
            <a:ext cx="4941000" cy="369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5400" y="5009760"/>
            <a:ext cx="907056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393840" y="623160"/>
            <a:ext cx="5184000" cy="239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r1=np.random.randn(100).cumsum()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r2=np.random.randn(100).cumsum()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#draw line plot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plt.plot(r1, linestyle='--', color='black', linewidth=2)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plt.plot(r2, linestyle='-', color='red')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plt.title('Time Profile', fontsize=30)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plt.xlabel('time, min')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plt.ylabel('value factor')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plt.legend(['r1','r2'], loc=4)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4688280" y="1645920"/>
            <a:ext cx="5004360" cy="369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3640" y="226080"/>
            <a:ext cx="907056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Draw a scatter plot with a fitted 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3640" y="1326600"/>
            <a:ext cx="9070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plt.scatter()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plt.plot()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plt.annotate()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plt.text()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424040" y="1498320"/>
            <a:ext cx="4902840" cy="353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49720" y="4526640"/>
            <a:ext cx="907056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2"/>
          <p:cNvSpPr txBox="1"/>
          <p:nvPr/>
        </p:nvSpPr>
        <p:spPr>
          <a:xfrm>
            <a:off x="1920240" y="93600"/>
            <a:ext cx="6733800" cy="520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x=np.arange(10)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y=np.array(5*x+10)+np.random.rand(10)*10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Fit with polyfit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slope, intercept = np.polyfit(x, y, deg=1)#one degree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#draw plot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plt.cla()#clear plot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plt.scatter(x,y, color='red',edgecolor='black',marker='^', s=30)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plt.plot(x, intercept+slope*x, '-')#draw fitted line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plt.title("x vs. y")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plt.xlabel('x')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plt.ylabel('y')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#add arrows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plt.annotate('The fitted line',ha='center',va='bottom',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</a:t>
            </a:r>
            <a:r>
              <a:rPr b="0" lang="en-US" sz="1800" spc="-1" strike="noStrike">
                <a:latin typeface="Arial"/>
              </a:rPr>
              <a:t>xy=(5,40), xytext=(2,50),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</a:t>
            </a:r>
            <a:r>
              <a:rPr b="0" lang="en-US" sz="1800" spc="-1" strike="noStrike">
                <a:latin typeface="Arial"/>
              </a:rPr>
              <a:t>arrowprops={'facecolor':'blue','shrink':.05})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#add annotation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box={'facecolor':'tan', 'edgecolor':'tan', 'boxstyle':'round'}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formula_text='Y={}X+{}'.format(round(slope,4),round(intercept,4))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plt.text(0,60, formula_text, bbox=box)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#plt.show()#show plot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3640" y="225720"/>
            <a:ext cx="90705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dot style: plt.scatter(x,y, s=’’, marker=’’, c=’’)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64480" y="1131120"/>
            <a:ext cx="6582240" cy="426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640" y="225720"/>
            <a:ext cx="90705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line style: plt.plot(x, y, color=’’, linestyle=’’)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54480" y="1172160"/>
            <a:ext cx="6622560" cy="446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88720" y="4572000"/>
            <a:ext cx="390492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volcano plot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91440" y="0"/>
            <a:ext cx="752184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cond1= DEG['PValue']&lt;=0.05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cond2 = DEG['logFC']&gt;=1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cond3 = DEG['logFC']&lt;=-1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up=DEG.loc[ cond1 &amp; cond2 ]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plt.scatter(up.logFC, -np.log10(up.PValue),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marker='^', c='red')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down=DEG.loc[cond1 &amp; cond3]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plt.scatter(down.logFC, -np.log10(down.PValue),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marker='v', c='blue')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normal=DEG.loc[ ~( (cond1 &amp; cond2)|(cond1 &amp; cond3) )]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plt.scatter(normal.logFC, -np.log10(normal.Pvalue),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marker='.', c='black')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plt.axvline(x=0, color='black')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plt.xlabel("log2 of Fold change")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plt.ylabel("-log10 of p value")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plt.title('DEG analysis', fontsize=30)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669280" y="2395800"/>
            <a:ext cx="4410720" cy="327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LibreOffice/6.4.2.2$Linux_X86_64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2020-04-19T09:04:24Z</dcterms:created>
  <dc:creator/>
  <dc:description/>
  <dc:language>en-US</dc:language>
  <cp:lastModifiedBy/>
  <dcterms:modified xsi:type="dcterms:W3CDTF">2020-04-19T12:41:35Z</dcterms:modified>
  <cp:revision>13</cp:revision>
  <dc:subject/>
  <dc:title/>
</cp:coreProperties>
</file>