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A327-D17B-0390-A130-BE10DEAF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13A4A-95BA-F030-6547-DB0D073F2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FDA9-9214-531E-A2EC-BA26A08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2583-6CF4-1482-432B-81E993C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40CC-7F9D-A3FA-276D-9745B56F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50D1-E781-228D-8C19-269B488C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21FE6-D503-E173-72F5-E286DDD6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1B47-5F86-8084-7D8B-E7E8D30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B92F-364F-85FE-1C2E-98227C70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1F04-C8F0-4C94-8065-682681DC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EE5CA-6BFF-A4B4-8DFD-E4F075770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32142-F316-3874-5333-551C84F7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D93-7C14-2ED4-0D47-EB038384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3169-E7EA-EE53-8C8A-D846675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2EB9-1351-A10A-26B9-8653BD41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B282-EE02-9FA3-A9EE-1FDBD7A3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C28E-DAE0-AD5B-44FF-6AFC5445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6563-3F17-F0B2-BFEE-4E205FFD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2EE7-933D-B813-967F-5895B3F1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BE00-A005-AFE6-878E-9E9175E4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CE95-7F14-DCD3-8FEB-4831C993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A74A-B72E-4E36-EDAE-765D4158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98DF-AD44-288F-2B77-1F55C099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5E3E-8E16-5F5B-729C-FE533647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C512-27E9-14E7-3E36-6F3BF53D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D52F-7CB1-A8F3-3EBD-C3A3C18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426F-42AE-DF07-9B53-D6BB55A1C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34EB3-8AFC-A667-19EE-A29AF6BBA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657B-7473-6172-82BB-F2B8D00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1858-A98C-7626-C234-85656935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3EC0-5A72-4D1C-D1EC-F579D644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D6AF-6204-D389-57B7-54069740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6B6A-770E-3CC3-B838-B28418F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9A95-5BAA-A0EB-3836-2ABF3E02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7CA51-C728-0658-6A77-1872E19B3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E992C-CB75-BA46-F7AC-FCE0BE9B7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17B93-625A-9899-C259-E3BFA17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FAFC6-5559-B658-C2DF-D30A4B18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4FB06-8BA3-45FA-C0B7-0B97E713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963B-5CC7-E716-A6C7-DCE591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4F59A-108B-BF0A-7F89-46179C4A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D9D48-BD6A-3305-89FC-0B4FEF06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DE388-9985-1184-0F91-1F4A290A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522D7-6187-8588-5DC8-FA758119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B33A-E973-78B1-18D8-D4CF6C17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890B-F6DF-D8FD-D495-F270F3F9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9BF0-CECB-D8A6-4EE1-3688551B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E1A8-C243-21F0-4E57-11EED354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64C9-AA55-7CC1-A0BF-CB9EBD47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E635-D040-F622-9F29-D1565D14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62774-C936-A0C5-A1BA-7A5AA5A6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5EF5-F2F7-4E57-B0D2-A5A3B919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5A6D-5A09-0BDB-BDA6-7CBC4273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75E51-DE9E-4953-CDC0-E23644537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B29BE-DD6A-9E4D-F064-F81FB80B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F623-36D3-4A5B-1D46-C25C62E8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9707-4563-C290-93CE-92850F4E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6274-9E16-DF41-761E-4258A0C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99722-C9C3-26BF-5E5D-EFBDFFF7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CC66-29AC-5EB8-DCBA-EAA81224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D233-6EAD-743E-7611-37A64BEEC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072A-8601-4509-B910-A5228BFAF20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CE9C-0518-62B6-F4B3-DF64E1017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716B-B8AA-AAC4-B398-C95DD221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83AD-AFE4-45E6-B9DE-C042DBE12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F57F-B6B7-CA75-1B6F-8174F715A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280F-0BB1-53D9-1727-5707DE781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F0707-B082-23AA-C611-C50A00EBA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3473-5EA2-DFC9-821F-6447F86E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267014" cy="821649"/>
          </a:xfrm>
        </p:spPr>
        <p:txBody>
          <a:bodyPr>
            <a:normAutofit/>
          </a:bodyPr>
          <a:lstStyle/>
          <a:p>
            <a:r>
              <a:rPr lang="en-US" sz="3500" dirty="0"/>
              <a:t>LSTM+ANN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D428-787B-8722-63F1-8FABFA2ED829}"/>
              </a:ext>
            </a:extLst>
          </p:cNvPr>
          <p:cNvSpPr/>
          <p:nvPr/>
        </p:nvSpPr>
        <p:spPr>
          <a:xfrm>
            <a:off x="8093413" y="329898"/>
            <a:ext cx="3043810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amino acids sequence</a:t>
            </a:r>
          </a:p>
          <a:p>
            <a:pPr algn="ctr"/>
            <a:r>
              <a:rPr lang="en-US" dirty="0"/>
              <a:t>Text: 32 x p; lengths: 32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494E9-DFAB-8289-B48A-E61C502644EF}"/>
              </a:ext>
            </a:extLst>
          </p:cNvPr>
          <p:cNvSpPr/>
          <p:nvPr/>
        </p:nvSpPr>
        <p:spPr>
          <a:xfrm>
            <a:off x="9105088" y="1284035"/>
            <a:ext cx="2032137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</a:p>
          <a:p>
            <a:pPr algn="ctr"/>
            <a:r>
              <a:rPr lang="en-US" dirty="0"/>
              <a:t>32 x </a:t>
            </a:r>
            <a:r>
              <a:rPr lang="en-US" dirty="0" err="1"/>
              <a:t>max_len</a:t>
            </a:r>
            <a:r>
              <a:rPr lang="en-US" dirty="0"/>
              <a:t> x 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F38D3-E0BC-EB8F-1CB5-2BB8F1383D1A}"/>
              </a:ext>
            </a:extLst>
          </p:cNvPr>
          <p:cNvSpPr/>
          <p:nvPr/>
        </p:nvSpPr>
        <p:spPr>
          <a:xfrm>
            <a:off x="9105087" y="3082148"/>
            <a:ext cx="2032137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layer</a:t>
            </a:r>
          </a:p>
          <a:p>
            <a:pPr algn="ctr"/>
            <a:r>
              <a:rPr lang="en-US" dirty="0"/>
              <a:t>Sum of lengths x 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9116-1C1C-5CCF-8ED4-B8EB0C67D0B9}"/>
              </a:ext>
            </a:extLst>
          </p:cNvPr>
          <p:cNvSpPr/>
          <p:nvPr/>
        </p:nvSpPr>
        <p:spPr>
          <a:xfrm>
            <a:off x="6878045" y="4036285"/>
            <a:ext cx="4259179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Fully-connected layer</a:t>
            </a:r>
          </a:p>
          <a:p>
            <a:pPr algn="ctr"/>
            <a:r>
              <a:rPr lang="en-US" dirty="0"/>
              <a:t>32 x 128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FEBE5-F93E-EF5F-02C4-9FED4A72F30A}"/>
              </a:ext>
            </a:extLst>
          </p:cNvPr>
          <p:cNvSpPr/>
          <p:nvPr/>
        </p:nvSpPr>
        <p:spPr>
          <a:xfrm>
            <a:off x="6878048" y="4982200"/>
            <a:ext cx="4259179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Fully-connected layer</a:t>
            </a:r>
          </a:p>
          <a:p>
            <a:pPr algn="ctr"/>
            <a:r>
              <a:rPr lang="en-US" dirty="0"/>
              <a:t>32 x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0DCE8-274C-7965-BA31-58BC00B83637}"/>
              </a:ext>
            </a:extLst>
          </p:cNvPr>
          <p:cNvSpPr/>
          <p:nvPr/>
        </p:nvSpPr>
        <p:spPr>
          <a:xfrm>
            <a:off x="5778230" y="6154670"/>
            <a:ext cx="5358997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Loss: Binary Cross Entropy</a:t>
            </a:r>
          </a:p>
          <a:p>
            <a:pPr algn="ctr"/>
            <a:r>
              <a:rPr lang="en-US" dirty="0"/>
              <a:t>Labels: 1 - epitope, 0 – non-epitope , random sequence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D6CFB-1332-D31C-9DE1-6DF8DEBAEBA1}"/>
              </a:ext>
            </a:extLst>
          </p:cNvPr>
          <p:cNvSpPr/>
          <p:nvPr/>
        </p:nvSpPr>
        <p:spPr>
          <a:xfrm>
            <a:off x="9105088" y="2153748"/>
            <a:ext cx="2032135" cy="6256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packing</a:t>
            </a:r>
          </a:p>
          <a:p>
            <a:pPr algn="ctr"/>
            <a:r>
              <a:rPr lang="en-US" dirty="0"/>
              <a:t>Sum of lengths x 48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28F12B5-9382-8C6A-C89D-545527FC6F42}"/>
              </a:ext>
            </a:extLst>
          </p:cNvPr>
          <p:cNvSpPr/>
          <p:nvPr/>
        </p:nvSpPr>
        <p:spPr>
          <a:xfrm>
            <a:off x="11401927" y="365125"/>
            <a:ext cx="376989" cy="61685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E5951-A376-5687-8255-707F7C3E9F50}"/>
              </a:ext>
            </a:extLst>
          </p:cNvPr>
          <p:cNvSpPr txBox="1"/>
          <p:nvPr/>
        </p:nvSpPr>
        <p:spPr>
          <a:xfrm>
            <a:off x="413084" y="4661927"/>
            <a:ext cx="26921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Datasets:</a:t>
            </a:r>
          </a:p>
          <a:p>
            <a:r>
              <a:rPr lang="en-US" dirty="0"/>
              <a:t>Train: ~2.6M</a:t>
            </a:r>
            <a:br>
              <a:rPr lang="en-US" dirty="0"/>
            </a:br>
            <a:r>
              <a:rPr lang="en-US" dirty="0"/>
              <a:t>Validate: ~0.9M</a:t>
            </a:r>
            <a:br>
              <a:rPr lang="en-US" dirty="0"/>
            </a:br>
            <a:r>
              <a:rPr lang="en-US" dirty="0"/>
              <a:t>Test: ~0.9M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17CAAE7-15FB-338E-4102-B2344E198EEC}"/>
              </a:ext>
            </a:extLst>
          </p:cNvPr>
          <p:cNvGraphicFramePr>
            <a:graphicFrameLocks noGrp="1"/>
          </p:cNvGraphicFramePr>
          <p:nvPr/>
        </p:nvGraphicFramePr>
        <p:xfrm>
          <a:off x="284399" y="1869442"/>
          <a:ext cx="3353746" cy="220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6">
                  <a:extLst>
                    <a:ext uri="{9D8B030D-6E8A-4147-A177-3AD203B41FA5}">
                      <a16:colId xmlns:a16="http://schemas.microsoft.com/office/drawing/2014/main" val="3210765895"/>
                    </a:ext>
                  </a:extLst>
                </a:gridCol>
                <a:gridCol w="2240510">
                  <a:extLst>
                    <a:ext uri="{9D8B030D-6E8A-4147-A177-3AD203B41FA5}">
                      <a16:colId xmlns:a16="http://schemas.microsoft.com/office/drawing/2014/main" val="567912042"/>
                    </a:ext>
                  </a:extLst>
                </a:gridCol>
              </a:tblGrid>
              <a:tr h="373637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84777"/>
                  </a:ext>
                </a:extLst>
              </a:tr>
              <a:tr h="838584">
                <a:tc>
                  <a:txBody>
                    <a:bodyPr/>
                    <a:lstStyle/>
                    <a:p>
                      <a:r>
                        <a:rPr lang="en-US" dirty="0"/>
                        <a:t>Epitopes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Filtered epitopes: ~ 1.9M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49421"/>
                  </a:ext>
                </a:extLst>
              </a:tr>
              <a:tr h="838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Non-epitopes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Non-epitopes: ~ 1.6M</a:t>
                      </a:r>
                    </a:p>
                    <a:p>
                      <a:r>
                        <a:rPr lang="en-US" dirty="0"/>
                        <a:t>Random ligands: ~ 0.9M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LSTM+ANN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Tiezheng Yuan</dc:creator>
  <cp:lastModifiedBy>Tiezheng Yuan</cp:lastModifiedBy>
  <cp:revision>1</cp:revision>
  <dcterms:created xsi:type="dcterms:W3CDTF">2025-02-10T16:51:16Z</dcterms:created>
  <dcterms:modified xsi:type="dcterms:W3CDTF">2025-02-10T16:51:16Z</dcterms:modified>
</cp:coreProperties>
</file>