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3507-30E3-4A2F-872F-CC066E2C6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E8407-0717-4FE8-A463-357A3EC9D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C2D7-CA9A-411F-B91C-7C46EDC0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487B-20DB-482D-A122-4971956E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C5F5-DBB1-4E45-ABAF-893DDD66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76D4-7A2B-4069-8BE3-DC60B591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70E6F-5D4B-4856-9959-8276CF85C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0DD8-49A6-4E25-B4FB-7EAAD536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6F27-9685-47F8-BB0E-7B418D48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96B34-46FD-48C6-9DA3-37425BF6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3BBCE-F40F-4BFB-B0CE-4541AA313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D338-EF34-4FB2-895A-BAEB4815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FB08-F2B5-4E76-874E-9FFBFC65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A5D0-D71D-42F0-890E-8705DCBF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D74E-7DE0-411C-A53E-4A61FC74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EF05-F487-4484-A9D7-D7C87B6A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480F-D38E-4396-8821-E42795D4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85D1-49C2-49E1-A4C9-0775A60F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EA55-EE14-42B3-8172-30269B13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5062-0314-42D6-BF10-A0753993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414E-EC0A-42B2-8D2E-E3BD9524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F4955-E506-400C-A673-530F73AB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7E54-DB18-4A3F-9EE8-CDB2E854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3ED0-BDBF-4988-9955-C81AE759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DE75D-4B7D-42BC-8675-95ECB282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24B6-5406-4D71-9E03-015323E1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015E-6462-400A-80EB-89078741C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EE945-59AF-4BE5-AFC7-287DF176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34FC9-7F9F-44E8-A793-58A14967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D2B96-7D52-41B3-AA62-8446A2B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57DC9-CCFC-4103-AA1B-74F6F9EE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7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E8F2-77D9-449B-9828-BB2570FE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C6DE-732C-49D4-9CE8-46F508D7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DA8E3-EFD7-4F00-A910-4874BF4F0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3E688-A988-4F78-9A05-81E627CE3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CC746-B0FB-4539-A809-9E8063A2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5C5E5-BC34-42E5-B0EB-B0EFE1C3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6DCE-008B-43C3-A50F-A26B555E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9920E-5893-4CAB-90B5-52E12C97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632C-0EAA-4D6E-97AF-6036A755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C503A-2799-46FA-A167-830E597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D3D86-B3FB-4396-8E98-2F03C3A1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69CFD-F4B7-4957-8685-D1EF6044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B43FF-D294-44AE-A044-26DE059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35537-3294-4DFA-9521-2AFAB9FD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14770-7A76-4BCB-9B7A-B5E2D665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9346-343C-46A4-B002-0D3C4EEB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9E63-618C-479E-A7FB-FC3C4A3D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B5905-F639-44F1-A71E-64210332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CA1DF-9C7D-4CFA-8030-45E5B20B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B3115-1843-470C-8D3F-14463E92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85A93-E624-46F6-83E4-C9610B1A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2C4A-53F1-4294-8A54-97010B3A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B20AC-C650-4BF1-A55D-EAC58AA1B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E847A-2F76-4E31-943E-C449451B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13FA2-EF25-47DE-9ED7-1DBA54B2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C7252-07E9-42D0-8B01-05F89036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B4FF-60CE-48A0-9451-446035EE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46246-9658-4B21-8888-F1E742DD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9B99-5384-443C-9595-05AADAD20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74C2-4F5E-4C1B-A009-672E29D7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F32B-28F4-4E04-829B-3925CF22B47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6060-BAE2-4B2C-BA31-EC2FB167C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2012-36C4-4A0C-B647-4888EB7C4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84A2-F40F-459C-9A2D-3D2E313D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B651-A46C-4971-97EB-7347F1E8C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C828F-5928-4FC7-889E-816D74A9E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Tiezheng Yuan</a:t>
            </a:r>
          </a:p>
        </p:txBody>
      </p:sp>
    </p:spTree>
    <p:extLst>
      <p:ext uri="{BB962C8B-B14F-4D97-AF65-F5344CB8AC3E}">
        <p14:creationId xmlns:p14="http://schemas.microsoft.com/office/powerpoint/2010/main" val="392708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8F18-3B95-4567-8EC4-C294B51C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49BD-AB85-4064-965A-3AB9C4E6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is actually sort of function for organizing data passed by Channel</a:t>
            </a:r>
          </a:p>
        </p:txBody>
      </p:sp>
    </p:spTree>
    <p:extLst>
      <p:ext uri="{BB962C8B-B14F-4D97-AF65-F5344CB8AC3E}">
        <p14:creationId xmlns:p14="http://schemas.microsoft.com/office/powerpoint/2010/main" val="8116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B382-B347-463E-A28D-C34D86AA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172C-AB0E-4E48-8B3B-DF31C69F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Map()</a:t>
            </a:r>
          </a:p>
          <a:p>
            <a:r>
              <a:rPr lang="en-US" dirty="0" err="1"/>
              <a:t>flattenMap</a:t>
            </a:r>
            <a:r>
              <a:rPr lang="en-US" dirty="0"/>
              <a:t>()</a:t>
            </a:r>
          </a:p>
          <a:p>
            <a:r>
              <a:rPr lang="en-US"/>
              <a:t>Flatten()</a:t>
            </a:r>
          </a:p>
        </p:txBody>
      </p:sp>
    </p:spTree>
    <p:extLst>
      <p:ext uri="{BB962C8B-B14F-4D97-AF65-F5344CB8AC3E}">
        <p14:creationId xmlns:p14="http://schemas.microsoft.com/office/powerpoint/2010/main" val="14259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C754-3124-4FA5-A1E6-7BDA996C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6520" cy="1325563"/>
          </a:xfrm>
        </p:spPr>
        <p:txBody>
          <a:bodyPr/>
          <a:lstStyle/>
          <a:p>
            <a:r>
              <a:rPr lang="en-US" dirty="0"/>
              <a:t>Map()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DC753-A6FA-43B0-B983-B18876DA7C2E}"/>
              </a:ext>
            </a:extLst>
          </p:cNvPr>
          <p:cNvSpPr/>
          <p:nvPr/>
        </p:nvSpPr>
        <p:spPr>
          <a:xfrm>
            <a:off x="52578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Channel.from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(1, 2, 3).map { it * it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println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x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Channel.from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(1, 2, 3).map { it -&gt; [it*it]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testy{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 from y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$a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//return tuple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Channel.from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(1, 2, 3).map { it -&gt; [it, it*10 + it]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testz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 a, b from z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$a, $b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6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372E-FF33-43D9-AB0C-7D663D3E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dirty="0" err="1"/>
              <a:t>fromPath</a:t>
            </a:r>
            <a:r>
              <a:rPr lang="en-US" dirty="0"/>
              <a:t>() and Map() combined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7DA6A-1838-435A-8960-97003FDCB00B}"/>
              </a:ext>
            </a:extLst>
          </p:cNvPr>
          <p:cNvSpPr/>
          <p:nvPr/>
        </p:nvSpPr>
        <p:spPr>
          <a:xfrm>
            <a:off x="477520" y="1211173"/>
            <a:ext cx="115214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params.pair1 = "../test_data/*R1*.fq"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pt-BR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params.pair2 = "../test_data/*R2*.fq"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reads1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Channel.fromPath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 params.pair1 )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.map { path -&gt; [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path.toString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().replace("_R1", "_RX"), path ]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reads2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Channel.fromPath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 params.pair2 )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.map { path -&gt; [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path.toString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().replace("_R2", "_RX"), path ]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 Join pairs on their key.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read_pairs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reads1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.phase(reads2)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.map { pair1, pair2 -&gt; [ pair1[1].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baseName.tokenize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('_').get(0), pair1[1], pair2[1] ]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test{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file(R1), file(R2) 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read_pairs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$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$R1, $R2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28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85D3-C5A6-400E-BA25-D91693A9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0C2EA-07DF-4D87-A89E-2C310054F04C}"/>
              </a:ext>
            </a:extLst>
          </p:cNvPr>
          <p:cNvSpPr/>
          <p:nvPr/>
        </p:nvSpPr>
        <p:spPr>
          <a:xfrm>
            <a:off x="2540000" y="843290"/>
            <a:ext cx="10190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//generate range string sequences. generate 23 sets using map().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//There are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and del.vcf name and snp.vcf name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.from(1..23)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.map {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-&gt; tuple(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chr$chr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", file("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human.chr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${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}.del.vcf"), file("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human.chr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${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chr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}.snp.vcf")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.set {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pairs_ch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foo 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tag "$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file(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dels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), file(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snps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pairs_ch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$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sampleId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$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dels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$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snps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6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63BA-F93D-4154-A817-420FBCD4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C26CF-7CEE-4F06-9200-FD4BDE3DFF67}"/>
              </a:ext>
            </a:extLst>
          </p:cNvPr>
          <p:cNvSpPr/>
          <p:nvPr/>
        </p:nvSpPr>
        <p:spPr>
          <a:xfrm>
            <a:off x="3322320" y="208766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.from([0,9], 1, 4, [5, [4,7]])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.flatten()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.set { a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process f{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x from 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script: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$x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"""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8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B715-DF60-451A-B364-6F583438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98236-E82A-4FDB-8804-6849E330C1F4}"/>
              </a:ext>
            </a:extLst>
          </p:cNvPr>
          <p:cNvSpPr/>
          <p:nvPr/>
        </p:nvSpPr>
        <p:spPr>
          <a:xfrm>
            <a:off x="3870960" y="239352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#!/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/bin/env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nextflow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true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.from([1,10], 2, [0,4,3])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flatMap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.subscribe { print it}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.from(1, 2, 3)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flatMap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{ it -&gt; [number: it, square: it*it] 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.subscribe { print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it.key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+ ':' +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it.value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+ '\n'}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95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575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Bioinformatics NextFlow</vt:lpstr>
      <vt:lpstr>Operators</vt:lpstr>
      <vt:lpstr>PowerPoint Presentation</vt:lpstr>
      <vt:lpstr>Map()</vt:lpstr>
      <vt:lpstr>fromPath() and Map() combined</vt:lpstr>
      <vt:lpstr>Map()</vt:lpstr>
      <vt:lpstr>Flatten()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NextFlow</dc:title>
  <dc:creator>Tiezheng Yuan</dc:creator>
  <cp:lastModifiedBy>Tiezheng Yuan</cp:lastModifiedBy>
  <cp:revision>3</cp:revision>
  <dcterms:created xsi:type="dcterms:W3CDTF">2020-03-25T11:49:39Z</dcterms:created>
  <dcterms:modified xsi:type="dcterms:W3CDTF">2020-03-25T12:07:28Z</dcterms:modified>
</cp:coreProperties>
</file>