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3C23-209B-45D3-B439-83E889959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DF32-23AD-4930-8E0C-FA964961D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2FE9-7875-4B1B-B90E-8337C7B2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C16B-76D5-4B12-A9ED-31702D26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D8CC-FA33-49B6-B90C-A0A0249F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F0D-E6D0-43C3-BBFF-BBA8E67A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53B9-13BE-4079-B2FC-EAFDECE4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184-1D17-4272-8608-E47A4622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FD95-1A6A-4B10-8BD0-7E6F1D78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566A-629F-4C5D-BFCD-12EBAC9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A870E-ABD6-4DBB-8FC0-1164D912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3B0D-FA0A-4821-9981-459D29D29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1281-3987-4E5F-89AF-BB7DDF31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DE9A-64D5-4009-A005-0B3D4AB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E79A-2341-4C65-BF14-59F74E3D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4829-43FC-4C66-92D9-8CAF9D33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ED55-7949-476D-8054-A3779CD0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F2DF2-34F7-486E-AAAC-3DBBA01B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E104-004F-412A-8879-FEA678A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EE73-1398-4034-BDB7-C6D272A5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35BC-077D-445F-AD61-0C48EF67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8946-FE0C-46B0-B666-5F0DBE77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F2DC-0792-46AC-8DF3-127376CE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BF57-B7A7-4920-BA79-A594457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3FE4-3A59-4261-934E-AC8F3715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B09-62A1-4394-86DF-1366DB4F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B094-657E-4355-BB9D-2AE973FB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8CAA-429E-4000-9FFF-351E9B1A4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2A04-2B2A-4EE3-9877-0F0A99D4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412B-8712-4CC1-8446-525BC1E9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E36-EC89-4471-AAFF-324869EB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148B-CCB0-4F14-B6AC-46354316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C0637-85CD-4D52-B0AD-CC73F936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FF318-2133-46BC-A200-C4693287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EF262-0408-4BFD-B039-1BF4E2D3B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862B-D593-4353-A561-1122FC426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B3B75-D6F9-4EAC-89F6-4DB63A95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B16C9-6DE1-4451-87E0-4FA33C01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28A5E-EB21-44AC-958B-9799C49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BB0C-15FF-4827-B33A-2C2DED93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A76FA-6DCF-4986-B2A9-FE2E5CD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33A40-B9F1-4596-97A3-C33FC43E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F23B3-9BB7-4B01-BC66-4B8852FA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9AF12-A209-4124-AC08-CA65E49A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E6173-D6A3-45B7-89CD-D5A9349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72F50-F7B8-4A19-BCD6-C0B258FD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06C2-4D59-49B1-8B70-B61176E6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4AB2-45D9-40FF-8E7B-831D0763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DE6D0-010C-45C8-A08D-A3D70946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FF66-0FB3-4E27-9F74-6D4EE71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A719A-D54D-420D-A728-CF316F2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289D-1597-4A76-9CED-21D9DCD7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6694-843D-4799-A3DB-31F76435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F35F6-EDEC-411E-82B8-71361E4B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A619-B6CA-4876-9233-8DFA8C4A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440F-0D03-4B5E-8665-BE2BD964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A58B-208F-440A-B6A1-03655685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6B6E-B1DB-41BB-9171-CDFAF12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D060-6CFA-4AFE-A37C-EA6B81ED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AF9C6-6CB8-4C4F-8367-28F860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F6E4-2165-4B0A-AD20-010E5E23E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62CE-2F7A-46EB-950A-1E0342DA0C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7A1-0194-467A-96AA-9883987C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7652-4F04-4BB0-A5CD-A68811214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6817-3FF6-40D6-9EBA-0477B781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0F16-D272-43A5-90CB-754E71DFB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r>
              <a:rPr lang="en-US" dirty="0" err="1"/>
              <a:t>NextFlow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split files into data </a:t>
            </a:r>
            <a:r>
              <a:rPr lang="en-US" dirty="0" err="1"/>
              <a:t>chunl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637F-C083-424F-A811-53F54CAB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</p:txBody>
      </p:sp>
    </p:spTree>
    <p:extLst>
      <p:ext uri="{BB962C8B-B14F-4D97-AF65-F5344CB8AC3E}">
        <p14:creationId xmlns:p14="http://schemas.microsoft.com/office/powerpoint/2010/main" val="160034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1E12-0766-441E-9F25-A2DC55C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file into data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48F6-2E76-42F9-ADC4-69204D61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splitText</a:t>
            </a:r>
            <a:r>
              <a:rPr lang="en-US" dirty="0"/>
              <a:t>()</a:t>
            </a:r>
          </a:p>
          <a:p>
            <a:r>
              <a:rPr lang="en-US" dirty="0" err="1"/>
              <a:t>splitCsv</a:t>
            </a:r>
            <a:r>
              <a:rPr lang="en-US" dirty="0"/>
              <a:t>()</a:t>
            </a:r>
          </a:p>
          <a:p>
            <a:r>
              <a:rPr lang="en-US" dirty="0" err="1"/>
              <a:t>splitFasta</a:t>
            </a:r>
            <a:r>
              <a:rPr lang="en-US" dirty="0"/>
              <a:t>()</a:t>
            </a:r>
          </a:p>
          <a:p>
            <a:r>
              <a:rPr lang="en-US" dirty="0" err="1"/>
              <a:t>splitFastq</a:t>
            </a:r>
            <a:r>
              <a:rPr lang="en-US" dirty="0"/>
              <a:t>()</a:t>
            </a:r>
          </a:p>
          <a:p>
            <a:r>
              <a:rPr lang="en-US" dirty="0" err="1"/>
              <a:t>splitFastqPairs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47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DD4C-AE24-4C1E-BA28-92CF436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splitText</a:t>
            </a:r>
            <a:r>
              <a:rPr lang="en-US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B4085-FC27-4AF4-B8A5-9FC930C58D43}"/>
              </a:ext>
            </a:extLst>
          </p:cNvPr>
          <p:cNvSpPr/>
          <p:nvPr/>
        </p:nvSpPr>
        <p:spPr>
          <a:xfrm>
            <a:off x="3921760" y="1690688"/>
            <a:ext cx="79451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/bin/env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nextflow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true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fromPath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/sample.txt')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splitText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(by: 2)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.set 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text_chunk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split{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 x 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text_chunk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script: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head $x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‘-‘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36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3EA-57CE-4A4A-8275-DF10AD98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splitCsv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4A98A-C889-4A94-9D63-01B2255F990A}"/>
              </a:ext>
            </a:extLst>
          </p:cNvPr>
          <p:cNvSpPr/>
          <p:nvPr/>
        </p:nvSpPr>
        <p:spPr>
          <a:xfrm>
            <a:off x="3048000" y="1496209"/>
            <a:ext cx="88696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//read csv file using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splitCsv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//sample_info.csv store sample information: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R1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params.sample_info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'../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/sample_info.csv'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fromPath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params.sample_info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splitCsv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header:true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.map{ row-&gt; tuple(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row.sampleId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file(row.read1), file(row.read2))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.set {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samples_ch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sample 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file(R1), file(R2) 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samples_ch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sample id: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R1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fq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$R1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R2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fq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$R2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09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D0DE-8E59-4030-9988-1FEA7922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 err="1"/>
              <a:t>splitFasta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B4353-7948-46E7-AFAF-2E81A5061ADA}"/>
              </a:ext>
            </a:extLst>
          </p:cNvPr>
          <p:cNvSpPr/>
          <p:nvPr/>
        </p:nvSpPr>
        <p:spPr>
          <a:xfrm>
            <a:off x="3210560" y="1329909"/>
            <a:ext cx="89103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fromPath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/pa232.fa')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splitFasta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(by:10000, file:true)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.set 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fa_ch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alignment{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 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query_file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 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fa_ch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 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hit_file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 into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hit_ch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aligner --query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query_file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&gt;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hit_file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hit_ch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collectFile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(name: "../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test_data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/alignment_hits.txt",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newLine:true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.subscribe {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"$it"}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11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Bioinformatics NextFlow: split files into data chunl</vt:lpstr>
      <vt:lpstr>Split file into data chunk</vt:lpstr>
      <vt:lpstr>splitText()</vt:lpstr>
      <vt:lpstr>splitCsv()</vt:lpstr>
      <vt:lpstr>splitFasta()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NextFlow: split files into data chunl</dc:title>
  <dc:creator>Tiezheng Yuan</dc:creator>
  <cp:lastModifiedBy>Tiezheng Yuan</cp:lastModifiedBy>
  <cp:revision>1</cp:revision>
  <dcterms:created xsi:type="dcterms:W3CDTF">2020-03-25T12:07:37Z</dcterms:created>
  <dcterms:modified xsi:type="dcterms:W3CDTF">2020-03-25T12:12:13Z</dcterms:modified>
</cp:coreProperties>
</file>