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FA29-E9F2-4469-A5D1-2977072AA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4894D-E45F-4A3F-ACE3-AD1FC60D2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5D17-1961-402B-9A96-2A38D3A6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2452-30B6-4D86-9FA1-C2307F0C1C2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FBDE-9592-482A-A780-E8A62C1B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5ABC-EAB0-4780-8387-622D875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9EBB-FC72-4C7B-906C-CDD237A5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3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D626-409C-47ED-B8E1-E9F6695A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6550E-191F-425B-9B34-AB39E803B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44B07-5E97-4EEC-96A0-FD1C4AD6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2452-30B6-4D86-9FA1-C2307F0C1C2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6B2F-6072-43B6-991A-B77F9118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C65A6-C755-40D3-86B7-1C832919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9EBB-FC72-4C7B-906C-CDD237A5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3E33D-CB59-41A4-941A-CBD927AE6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D83E3-FE24-4EB5-9F59-4B603090D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BB4B-5518-4AF4-81F3-7AD2A8FA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2452-30B6-4D86-9FA1-C2307F0C1C2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8C9F-A53A-40ED-87B4-6C00BA53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9990-8093-4CD9-BA9C-DF53F3E0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9EBB-FC72-4C7B-906C-CDD237A5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5FF7-9482-4B97-B132-DF3510DF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78958-C045-41D4-BF3A-D2615836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1691E-0326-4BF7-AD24-F10F8E9F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2452-30B6-4D86-9FA1-C2307F0C1C2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4F1F8-4C0E-4F2A-954A-2EAA89AE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0985-3E25-4781-A5DE-1BE8384A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9EBB-FC72-4C7B-906C-CDD237A5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7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8A1D-4B06-4010-84D1-362B4AC4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A43AD-142A-4285-BA04-21C3550F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EE2D-AEB4-4CA6-9124-213CD64F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2452-30B6-4D86-9FA1-C2307F0C1C2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25CBA-5BC6-4164-B375-20713487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35F03-30AE-4181-AC77-94B1A832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9EBB-FC72-4C7B-906C-CDD237A5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6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1581-4DF5-41CA-AE32-6A172DE5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BA3F-2992-4FDA-9FE8-93299686E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91D58-E4C3-40CF-A364-7AF7F6FDF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246F2-4D80-48F1-9F27-95703087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2452-30B6-4D86-9FA1-C2307F0C1C2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8F4AB-FE76-4027-B1A4-61F13832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6A0CA-F1A4-476D-8D60-01963893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9EBB-FC72-4C7B-906C-CDD237A5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4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A795-0C16-40D8-92C4-DC38A0AB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FF4E-9D2E-4F4E-A88D-AEB03D7E7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CB190-3745-4824-8545-5E69BCE77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3D6B0-55D1-45FA-9C79-AFE94D75C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F54E0-671E-4E28-B358-7CE2A446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D684F-F73A-46CA-A118-E68026CE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2452-30B6-4D86-9FA1-C2307F0C1C2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DF777-920E-453F-9DF1-42924088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D2739-180A-476D-8FB9-1B5EAB17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9EBB-FC72-4C7B-906C-CDD237A5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6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1090-1596-45CA-963D-8EB46FDA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4F38F-2429-4B0E-A2A0-B9C9F033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2452-30B6-4D86-9FA1-C2307F0C1C2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3C561-5636-4F96-88D7-7AFD4F70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667BA-2BF1-4613-92EB-5D006CAB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9EBB-FC72-4C7B-906C-CDD237A5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D2F55-F4C0-4D50-A264-9E8A60D9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2452-30B6-4D86-9FA1-C2307F0C1C2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11A79-8080-4317-9C33-9FD85E18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48663-C6FA-44BB-94DD-0F116505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9EBB-FC72-4C7B-906C-CDD237A5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1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ED29-DAD5-492F-B262-5BB0279B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2378-E88E-4419-824E-770E1B998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1C451-2E38-4B27-A18B-5DC80FDDE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CE5F8-A165-471E-AA47-1BCEBF7F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2452-30B6-4D86-9FA1-C2307F0C1C2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6CA08-AB3E-456C-BA5E-7B6911E9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CC653-9907-4DB6-9599-CA54D7D3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9EBB-FC72-4C7B-906C-CDD237A5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D18E-9B25-46FB-B9BF-08DC1652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A9250-1B6A-4F39-9CE7-758A1B46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122F4-AC7A-4000-9C70-70482EF27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A4147-FD6E-4140-9FE0-75119B43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2452-30B6-4D86-9FA1-C2307F0C1C2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9E41D-DCB0-4289-B9A9-E0A09A26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EB137-8DC5-4C38-B0D0-BFF69F9C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9EBB-FC72-4C7B-906C-CDD237A5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2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91AAC-A75C-4CA3-A412-BB3E6F4D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24608-B4F2-4DD1-BFC9-7E71C2021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1EAB5-0CA5-4A2E-B05A-139863525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2452-30B6-4D86-9FA1-C2307F0C1C2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0F271-8A6C-4FC5-9EE2-745AFF341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C369-3727-4FDB-B10F-3A1DC8C38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99EBB-FC72-4C7B-906C-CDD237A5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3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FCEE-8CEF-49D8-A061-D3ADB9E4A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Bioinformatics </a:t>
            </a:r>
            <a:r>
              <a:rPr lang="en-US" dirty="0" err="1"/>
              <a:t>NextFlow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File 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92394-BC0F-4C15-A94B-9EC9455EB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Tiezheng Yuan</a:t>
            </a:r>
          </a:p>
        </p:txBody>
      </p:sp>
    </p:spTree>
    <p:extLst>
      <p:ext uri="{BB962C8B-B14F-4D97-AF65-F5344CB8AC3E}">
        <p14:creationId xmlns:p14="http://schemas.microsoft.com/office/powerpoint/2010/main" val="176217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9F9D-044C-4193-8600-C89F445B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text 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2963-2B0E-4DDB-9CFC-0B9B27CA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script block, employ Linux command such as cat or echo </a:t>
            </a:r>
          </a:p>
          <a:p>
            <a:r>
              <a:rPr lang="en-US" dirty="0"/>
              <a:t>In script block, employ external tools</a:t>
            </a:r>
          </a:p>
          <a:p>
            <a:r>
              <a:rPr lang="en-US" dirty="0"/>
              <a:t>In script block, employ </a:t>
            </a:r>
            <a:r>
              <a:rPr lang="en-US" dirty="0" err="1"/>
              <a:t>nextflow</a:t>
            </a:r>
            <a:r>
              <a:rPr lang="en-US" dirty="0"/>
              <a:t> function </a:t>
            </a:r>
            <a:r>
              <a:rPr lang="en-US" dirty="0" err="1"/>
              <a:t>collectFile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4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6CD4-2DF6-465D-A778-8DAB2685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in script block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05123B-BE66-4832-A397-117132645F72}"/>
              </a:ext>
            </a:extLst>
          </p:cNvPr>
          <p:cNvSpPr/>
          <p:nvPr/>
        </p:nvSpPr>
        <p:spPr>
          <a:xfrm>
            <a:off x="5257800" y="196856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#!/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/bin/env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nextflow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true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//create 3 text files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files = []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process text {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output: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file '*.txt' into files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Hello there! &gt; file1.txt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What a beautiful day &gt; file2.txt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I wish you are having fun1 &gt; file3.txt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println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files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83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81AF-9940-496A-8F3A-16DDBEED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collectFile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FE72CD-EDDB-43F9-88E2-11DE1472508A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#!/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/bin/env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nextflow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Channel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.from('alpha', 'beta', 'gamma')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collectFile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(name: '../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test_data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/toFile.txt',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newLine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true)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.subscribe {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println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"Entries are saved to file: $it"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println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"File content is: ${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it.text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76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09E8-5EF6-47A1-B1F3-94BE1DB6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collectFile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2FBA7-AA9D-4315-B51D-440F6F3F8608}"/>
              </a:ext>
            </a:extLst>
          </p:cNvPr>
          <p:cNvSpPr/>
          <p:nvPr/>
        </p:nvSpPr>
        <p:spPr>
          <a:xfrm>
            <a:off x="3230880" y="1885524"/>
            <a:ext cx="8524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#!/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/bin/env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nextflow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true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process step1{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output: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file  'test.txt' into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text_ch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output file &gt; test.txt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//export content to target file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//current directory is that where *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is executed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text_ch.collectFile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(name: '../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test_data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/output_file.txt')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83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CC50-AED6-4741-8063-200FBF89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-&gt; </a:t>
            </a:r>
            <a:r>
              <a:rPr lang="en-US" dirty="0" err="1"/>
              <a:t>collectFile</a:t>
            </a:r>
            <a:r>
              <a:rPr lang="en-US" dirty="0"/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26C668-128E-4ED6-9E0E-7A4D43E4FF7A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Channel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.from('Hola', 'Ciao', 'Hello', 'Bonjour', 'Halo')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collectFile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 { item -&gt;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 "${item[0]}.txt", item + '\n' ]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.subscribe {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println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fr-FR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println</a:t>
            </a:r>
            <a:r>
              <a:rPr lang="fr-F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"File ${it.name} </a:t>
            </a:r>
            <a:r>
              <a:rPr lang="fr-FR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contains</a:t>
            </a:r>
            <a:r>
              <a:rPr lang="fr-F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println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it.text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49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324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Theme</vt:lpstr>
      <vt:lpstr>Bioinformatics NextFlow: File IO</vt:lpstr>
      <vt:lpstr>Export text to files</vt:lpstr>
      <vt:lpstr>echo in script block</vt:lpstr>
      <vt:lpstr>collectFile()</vt:lpstr>
      <vt:lpstr>collectFile</vt:lpstr>
      <vt:lpstr>List -&gt; collectFile()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NextFlow: File IO</dc:title>
  <dc:creator>Tiezheng Yuan</dc:creator>
  <cp:lastModifiedBy>Tiezheng Yuan</cp:lastModifiedBy>
  <cp:revision>2</cp:revision>
  <dcterms:created xsi:type="dcterms:W3CDTF">2020-03-25T12:12:29Z</dcterms:created>
  <dcterms:modified xsi:type="dcterms:W3CDTF">2020-03-25T12:18:18Z</dcterms:modified>
</cp:coreProperties>
</file>