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20" autoAdjust="0"/>
  </p:normalViewPr>
  <p:slideViewPr>
    <p:cSldViewPr snapToGrid="0">
      <p:cViewPr varScale="1">
        <p:scale>
          <a:sx n="55" d="100"/>
          <a:sy n="55" d="100"/>
        </p:scale>
        <p:origin x="10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9ADC4-E4A6-4811-A0F4-346DD94F2BB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E7DCE-AE26-4D28-AB86-4B7E2872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7DCE-AE26-4D28-AB86-4B7E2872EC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2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 simple script. Only one process is defined. Data is array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7DCE-AE26-4D28-AB86-4B7E2872EC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64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processes are defined. Data is array like. In real world two or more processes could be defined.</a:t>
            </a:r>
          </a:p>
          <a:p>
            <a:r>
              <a:rPr lang="en-US" dirty="0"/>
              <a:t>In </a:t>
            </a:r>
            <a:r>
              <a:rPr lang="en-US" dirty="0" err="1"/>
              <a:t>nextflow</a:t>
            </a:r>
            <a:r>
              <a:rPr lang="en-US" dirty="0"/>
              <a:t>, input and output will define the order of different processes. The order of writing doesn’t determine the execution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7DCE-AE26-4D28-AB86-4B7E2872EC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4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two channels are defined, which could be different. And two processes are concurrent launched.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7DCE-AE26-4D28-AB86-4B7E2872EC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16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usually a critical path in the pipeline. And there are some optional branches. Some processes could be concurrent. Some should be sequential.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7DCE-AE26-4D28-AB86-4B7E2872EC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58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steps here are the 2-3 steps.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7DCE-AE26-4D28-AB86-4B7E2872EC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732-516D-4F18-A13F-07FB3343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312-EF3D-4BAE-9C76-70491EB36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05158-3F9F-4D73-805D-5CE8E870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CB42-7316-48D4-9D52-BADCDDB3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0DB1D-582B-4787-91A4-AEE25D01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2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004B-C813-4FDB-B00B-80C18586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8EBC3-116E-4A11-BA92-3AD6E0C40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2C26F-F033-4AEA-8870-76EF8736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7BE60-D24E-43BB-B0A2-952999A0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B316E-45BF-42AA-A9FF-A63B7B05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ED4FF-56C0-474F-B264-C87BB081E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AB49E-319A-4DE6-BAB0-9846EB2A2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F0C74-02B2-4DF4-BFEB-6EDC9C8A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A7231-5819-47B6-9A1F-6E8BDA59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6D014-D4DE-4734-B71D-219CB475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C06F-EB6D-4BD3-A85E-F7C8C11A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35C0-C558-4E69-83CB-9F43A2794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29334-D115-4F9B-8BB3-A0C1CF9C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8DC95-F064-444C-A2D6-B194865F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BDA96-6829-4A7C-A7AF-2D4A088C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3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F8E1-A920-42DA-8E8B-FD800CB4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0C53F-8B8E-445F-B345-B9A0F9C09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D918-FE9F-49C4-9572-32CD7D27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CCC4E-87E3-48E8-BF80-4AE1F136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6E0C9-7295-4444-9CCF-A54B22B9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4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83F4-34AA-443C-A98A-0C9E23D5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EF66-0F4B-4FE7-B995-AFBE9BCFF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4F926-BCBE-4BEE-B547-8CD684983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76E49-C84F-49A4-94F9-C4C6529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08C90-F8E6-4123-9C3A-7A7B2AAB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EABFE-CB50-4EB0-AB36-334F554D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5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0D31-054D-4D8B-96E1-D32F987C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DE748-666B-4CD6-80E6-5889C1B75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E3D91-98D3-41CF-917A-21DFFA1BB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E3D5F-1DC8-4171-844E-82107B3F8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387E5-DAC4-4F76-819F-4E4DFF777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96CBD-8EBB-43E5-AE80-11A63633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FF32A-9876-460A-B018-C590234F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D0D55-3EF7-4CE4-AE27-86303F4C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2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FD2A-2058-4981-B34F-FFE31D59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2B790-A2AF-479F-A08B-0627F549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BFA07-1792-4DE4-BDB8-AE98626E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43B4D-87E3-434D-8FC8-329FC56C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9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11C10-8734-4FD8-8F23-520735C0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88CA4-E212-4205-885E-BC587BD5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33C95-513F-4C5F-85D7-923C8A1A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7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9142-CCCA-4987-B254-F2025B20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AB3D6-2C5C-4BF1-97D8-FDA2999B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D74DD-23CC-4FCC-91DE-482278C2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DA428-C55C-45BC-B02B-67F2C4B6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3D648-87FA-4037-A979-0A75B9F3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E1132-6439-41DA-91B9-AD0F2AB5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43B5-A322-410C-BF4F-272133A6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F27BF-A191-43DC-AACB-023FB9DED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74805-C175-4CB5-B573-06652FF72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E03AB-8822-4B53-95EB-41D5D428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C88F9-06F8-45E1-9082-A05F46CF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F419F-783E-45F0-A867-02FB42C2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0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24543-4F7C-4FD5-9AC3-F0A3AF70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6D664-05DC-493B-92F3-17BB5192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83347-E9BA-4A6B-9E9C-13418FB64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5E90-CF06-4286-B0F8-237F07532EF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E83FE-A2BC-4A07-8A9B-B1BBE4E03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D312-A30E-4F6E-BCF8-3E73CAC51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6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D988-E70C-4C38-9F7A-B62095D88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539" y="1122363"/>
            <a:ext cx="10274461" cy="2387600"/>
          </a:xfrm>
        </p:spPr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: Pipeline Topology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60080-15D8-4AA2-B1ED-861F7E7EC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1138"/>
            <a:ext cx="9144000" cy="1206661"/>
          </a:xfrm>
        </p:spPr>
        <p:txBody>
          <a:bodyPr/>
          <a:lstStyle/>
          <a:p>
            <a:r>
              <a:rPr lang="en-US" dirty="0"/>
              <a:t>Tiezheng Yuan</a:t>
            </a:r>
          </a:p>
          <a:p>
            <a:r>
              <a:rPr lang="en-US" dirty="0"/>
              <a:t>March 21th, 2020</a:t>
            </a:r>
          </a:p>
        </p:txBody>
      </p:sp>
    </p:spTree>
    <p:extLst>
      <p:ext uri="{BB962C8B-B14F-4D97-AF65-F5344CB8AC3E}">
        <p14:creationId xmlns:p14="http://schemas.microsoft.com/office/powerpoint/2010/main" val="27376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205B-7709-4448-ABA9-AD975680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talk about “topology”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DDDA-AD47-40D6-AB02-C78AB280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-&gt; </a:t>
            </a:r>
            <a:br>
              <a:rPr lang="en-US" dirty="0"/>
            </a:br>
            <a:r>
              <a:rPr lang="en-US" dirty="0"/>
              <a:t>	handle data concurrently-&gt; </a:t>
            </a:r>
            <a:br>
              <a:rPr lang="en-US" dirty="0"/>
            </a:br>
            <a:r>
              <a:rPr lang="en-US" dirty="0"/>
              <a:t>		determined by “</a:t>
            </a:r>
            <a:r>
              <a:rPr lang="en-US" b="1" dirty="0"/>
              <a:t>Channel”</a:t>
            </a:r>
            <a:r>
              <a:rPr lang="en-US" dirty="0"/>
              <a:t> block</a:t>
            </a:r>
          </a:p>
          <a:p>
            <a:r>
              <a:rPr lang="en-US" dirty="0"/>
              <a:t>Decompose tasks -&gt;</a:t>
            </a:r>
            <a:br>
              <a:rPr lang="en-US" dirty="0"/>
            </a:br>
            <a:r>
              <a:rPr lang="en-US" dirty="0"/>
              <a:t>	Handle processes concurrently or sequentially -&gt;</a:t>
            </a:r>
            <a:br>
              <a:rPr lang="en-US" dirty="0"/>
            </a:br>
            <a:r>
              <a:rPr lang="en-US" dirty="0"/>
              <a:t>		determined by “</a:t>
            </a:r>
            <a:r>
              <a:rPr lang="en-US" b="1" dirty="0"/>
              <a:t>process”</a:t>
            </a:r>
            <a:r>
              <a:rPr lang="en-US" dirty="0"/>
              <a:t> block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5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3254-0EA9-43D2-B49D-6EF2742F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NextFlow</a:t>
            </a:r>
            <a:r>
              <a:rPr lang="en-US" dirty="0"/>
              <a:t>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9708-1250-458B-9098-842EA07A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16" y="2011681"/>
            <a:ext cx="10515600" cy="4227073"/>
          </a:xfrm>
        </p:spPr>
        <p:txBody>
          <a:bodyPr>
            <a:normAutofit/>
          </a:bodyPr>
          <a:lstStyle/>
          <a:p>
            <a:r>
              <a:rPr lang="en-US" sz="3200" dirty="0"/>
              <a:t>Process is basic component of a </a:t>
            </a:r>
            <a:r>
              <a:rPr lang="en-US" sz="3200" dirty="0" err="1"/>
              <a:t>nextflow</a:t>
            </a:r>
            <a:r>
              <a:rPr lang="en-US" sz="3200" dirty="0"/>
              <a:t> pipeline.</a:t>
            </a:r>
          </a:p>
          <a:p>
            <a:r>
              <a:rPr lang="en-US" sz="3200" dirty="0"/>
              <a:t>Channel determines parallel status of a process</a:t>
            </a:r>
          </a:p>
          <a:p>
            <a:r>
              <a:rPr lang="en-US" sz="3200" dirty="0"/>
              <a:t>Input and output blocks determine the workflow of processes execution in a pipeline.</a:t>
            </a:r>
          </a:p>
          <a:p>
            <a:r>
              <a:rPr lang="en-US" sz="3200" b="1" dirty="0"/>
              <a:t>Process topology reveals relationship of processes and their execution order in analytic process.</a:t>
            </a:r>
          </a:p>
          <a:p>
            <a:r>
              <a:rPr lang="en-US" sz="3200" b="1" dirty="0"/>
              <a:t>Clarification of process topology will facilitate coding work of </a:t>
            </a:r>
            <a:r>
              <a:rPr lang="en-US" sz="3200" b="1" dirty="0" err="1"/>
              <a:t>nextflow</a:t>
            </a:r>
            <a:r>
              <a:rPr lang="en-US" sz="3200" b="1" dirty="0"/>
              <a:t> pipeline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39930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3254-0EA9-43D2-B49D-6EF2742F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34" y="22854"/>
            <a:ext cx="10515600" cy="1325563"/>
          </a:xfrm>
        </p:spPr>
        <p:txBody>
          <a:bodyPr/>
          <a:lstStyle/>
          <a:p>
            <a:r>
              <a:rPr lang="en-US" dirty="0"/>
              <a:t>A single-process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9708-1250-458B-9098-842EA07A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4" y="6129305"/>
            <a:ext cx="9802366" cy="72713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NextFlow</a:t>
            </a:r>
            <a:r>
              <a:rPr lang="en-US" dirty="0"/>
              <a:t> script				</a:t>
            </a:r>
            <a:r>
              <a:rPr lang="en-US" dirty="0" err="1"/>
              <a:t>NextFlow</a:t>
            </a:r>
            <a:r>
              <a:rPr lang="en-US" dirty="0"/>
              <a:t> topology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D81A9-2543-4217-95D4-A84F467473DB}"/>
              </a:ext>
            </a:extLst>
          </p:cNvPr>
          <p:cNvSpPr txBox="1"/>
          <p:nvPr/>
        </p:nvSpPr>
        <p:spPr>
          <a:xfrm>
            <a:off x="952904" y="922706"/>
            <a:ext cx="4815841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#!/</a:t>
            </a:r>
            <a:r>
              <a:rPr lang="en-US" sz="2400" dirty="0" err="1"/>
              <a:t>usr</a:t>
            </a:r>
            <a:r>
              <a:rPr lang="en-US" sz="2400" dirty="0"/>
              <a:t>/bin/env </a:t>
            </a:r>
            <a:r>
              <a:rPr lang="en-US" sz="2400" dirty="0" err="1"/>
              <a:t>nextflow</a:t>
            </a:r>
            <a:endParaRPr lang="en-US" sz="2400" dirty="0"/>
          </a:p>
          <a:p>
            <a:r>
              <a:rPr lang="en-US" sz="2400" dirty="0"/>
              <a:t>echo true</a:t>
            </a:r>
          </a:p>
          <a:p>
            <a:endParaRPr lang="en-US" sz="2400" dirty="0"/>
          </a:p>
          <a:p>
            <a:r>
              <a:rPr lang="en-US" sz="2400" dirty="0"/>
              <a:t>x = </a:t>
            </a:r>
            <a:r>
              <a:rPr lang="en-US" sz="2400" dirty="0" err="1"/>
              <a:t>Channel.from</a:t>
            </a:r>
            <a:r>
              <a:rPr lang="en-US" sz="2400" dirty="0"/>
              <a:t>('a', 'b', 'c')</a:t>
            </a:r>
          </a:p>
          <a:p>
            <a:endParaRPr lang="en-US" sz="2400" dirty="0"/>
          </a:p>
          <a:p>
            <a:r>
              <a:rPr lang="en-US" sz="2400" dirty="0"/>
              <a:t>process print2{</a:t>
            </a:r>
          </a:p>
          <a:p>
            <a:r>
              <a:rPr lang="en-US" sz="2400" dirty="0"/>
              <a:t>    input: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e from x</a:t>
            </a:r>
          </a:p>
          <a:p>
            <a:endParaRPr lang="en-US" sz="2400" dirty="0"/>
          </a:p>
          <a:p>
            <a:r>
              <a:rPr lang="en-US" sz="2400" dirty="0"/>
              <a:t>    script:</a:t>
            </a:r>
          </a:p>
          <a:p>
            <a:r>
              <a:rPr lang="en-US" sz="2400" dirty="0"/>
              <a:t>    """</a:t>
            </a:r>
          </a:p>
          <a:p>
            <a:r>
              <a:rPr lang="en-US" sz="2400" dirty="0"/>
              <a:t>    echo 'process $e'</a:t>
            </a:r>
          </a:p>
          <a:p>
            <a:r>
              <a:rPr lang="en-US" sz="2400" dirty="0"/>
              <a:t>    """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FB91C-5985-4FA0-81F4-5E1185386A1D}"/>
              </a:ext>
            </a:extLst>
          </p:cNvPr>
          <p:cNvSpPr txBox="1"/>
          <p:nvPr/>
        </p:nvSpPr>
        <p:spPr>
          <a:xfrm>
            <a:off x="6272784" y="1351508"/>
            <a:ext cx="57942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Data handling: concurrent</a:t>
            </a:r>
          </a:p>
          <a:p>
            <a:r>
              <a:rPr lang="en-US" sz="2400" dirty="0"/>
              <a:t>Process: N/A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5E939B4-EC6E-4FA7-8F38-7B41E99CE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84" y="4075308"/>
            <a:ext cx="5509687" cy="143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5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3254-0EA9-43D2-B49D-6EF2742F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34" y="22854"/>
            <a:ext cx="10515600" cy="1325563"/>
          </a:xfrm>
        </p:spPr>
        <p:txBody>
          <a:bodyPr/>
          <a:lstStyle/>
          <a:p>
            <a:r>
              <a:rPr lang="en-US" dirty="0"/>
              <a:t>Sequential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9708-1250-458B-9098-842EA07A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4" y="6129305"/>
            <a:ext cx="9802366" cy="72713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NextFlow</a:t>
            </a:r>
            <a:r>
              <a:rPr lang="en-US" dirty="0"/>
              <a:t> script				</a:t>
            </a:r>
            <a:r>
              <a:rPr lang="en-US" dirty="0" err="1"/>
              <a:t>NextFlow</a:t>
            </a:r>
            <a:r>
              <a:rPr lang="en-US" dirty="0"/>
              <a:t> topology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D81A9-2543-4217-95D4-A84F467473DB}"/>
              </a:ext>
            </a:extLst>
          </p:cNvPr>
          <p:cNvSpPr txBox="1"/>
          <p:nvPr/>
        </p:nvSpPr>
        <p:spPr>
          <a:xfrm>
            <a:off x="952904" y="922706"/>
            <a:ext cx="4815841" cy="53245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s1_ch = </a:t>
            </a:r>
            <a:r>
              <a:rPr lang="en-US" sz="2000" dirty="0" err="1"/>
              <a:t>Channel.from</a:t>
            </a:r>
            <a:r>
              <a:rPr lang="en-US" sz="2000" dirty="0"/>
              <a:t>(1,2,3)</a:t>
            </a:r>
          </a:p>
          <a:p>
            <a:r>
              <a:rPr lang="en-US" sz="2000" dirty="0"/>
              <a:t>process step1{</a:t>
            </a:r>
          </a:p>
          <a:p>
            <a:r>
              <a:rPr lang="en-US" sz="2000" dirty="0"/>
              <a:t>    input: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x from s1_ch</a:t>
            </a:r>
          </a:p>
          <a:p>
            <a:r>
              <a:rPr lang="en-US" sz="2000" dirty="0"/>
              <a:t>    output: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x into s2_ch</a:t>
            </a:r>
          </a:p>
          <a:p>
            <a:r>
              <a:rPr lang="en-US" sz="2000" dirty="0"/>
              <a:t>    """</a:t>
            </a:r>
          </a:p>
          <a:p>
            <a:r>
              <a:rPr lang="en-US" sz="2000" dirty="0"/>
              <a:t>    echo "step1: $x"</a:t>
            </a:r>
          </a:p>
          <a:p>
            <a:r>
              <a:rPr lang="en-US" sz="2000" dirty="0"/>
              <a:t>    """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process step2{</a:t>
            </a:r>
          </a:p>
          <a:p>
            <a:r>
              <a:rPr lang="en-US" sz="2000" dirty="0"/>
              <a:t>    input: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x from s2_ch</a:t>
            </a:r>
          </a:p>
          <a:p>
            <a:r>
              <a:rPr lang="en-US" sz="2000" dirty="0"/>
              <a:t>    """</a:t>
            </a:r>
          </a:p>
          <a:p>
            <a:r>
              <a:rPr lang="en-US" sz="2000" dirty="0"/>
              <a:t>    echo "step2: $x"</a:t>
            </a:r>
          </a:p>
          <a:p>
            <a:r>
              <a:rPr lang="en-US" sz="2000" dirty="0"/>
              <a:t>    """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FB91C-5985-4FA0-81F4-5E1185386A1D}"/>
              </a:ext>
            </a:extLst>
          </p:cNvPr>
          <p:cNvSpPr txBox="1"/>
          <p:nvPr/>
        </p:nvSpPr>
        <p:spPr>
          <a:xfrm>
            <a:off x="6272784" y="1351508"/>
            <a:ext cx="57942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Data handling: concurrent</a:t>
            </a:r>
          </a:p>
          <a:p>
            <a:r>
              <a:rPr lang="en-US" sz="2400" dirty="0"/>
              <a:t>Process: sequential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BADAD-E500-497F-81F8-4668F3F54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59" y="3681777"/>
            <a:ext cx="63531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1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3254-0EA9-43D2-B49D-6EF2742F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34" y="22854"/>
            <a:ext cx="10515600" cy="1325563"/>
          </a:xfrm>
        </p:spPr>
        <p:txBody>
          <a:bodyPr/>
          <a:lstStyle/>
          <a:p>
            <a:r>
              <a:rPr lang="en-US" dirty="0"/>
              <a:t>Concurrent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9708-1250-458B-9098-842EA07A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4" y="6129305"/>
            <a:ext cx="9802366" cy="72713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NextFlow</a:t>
            </a:r>
            <a:r>
              <a:rPr lang="en-US" dirty="0"/>
              <a:t> script				</a:t>
            </a:r>
            <a:r>
              <a:rPr lang="en-US" dirty="0" err="1"/>
              <a:t>NextFlow</a:t>
            </a:r>
            <a:r>
              <a:rPr lang="en-US" dirty="0"/>
              <a:t> topology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D81A9-2543-4217-95D4-A84F467473DB}"/>
              </a:ext>
            </a:extLst>
          </p:cNvPr>
          <p:cNvSpPr txBox="1"/>
          <p:nvPr/>
        </p:nvSpPr>
        <p:spPr>
          <a:xfrm>
            <a:off x="243069" y="922706"/>
            <a:ext cx="5768745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ch1 = </a:t>
            </a:r>
            <a:r>
              <a:rPr lang="en-US" sz="2000" dirty="0" err="1"/>
              <a:t>Channel.create</a:t>
            </a:r>
            <a:r>
              <a:rPr lang="en-US" sz="2000" dirty="0"/>
              <a:t>()</a:t>
            </a:r>
          </a:p>
          <a:p>
            <a:r>
              <a:rPr lang="en-US" sz="2000" dirty="0"/>
              <a:t>ch2 = </a:t>
            </a:r>
            <a:r>
              <a:rPr lang="en-US" sz="2000" dirty="0" err="1"/>
              <a:t>Channel.create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Channel.from</a:t>
            </a:r>
            <a:r>
              <a:rPr lang="en-US" sz="2000" dirty="0"/>
              <a:t>(1,2,3).separate (ch1, ch2) { it -&gt; [it, it] }</a:t>
            </a:r>
          </a:p>
          <a:p>
            <a:endParaRPr lang="en-US" sz="2000" dirty="0"/>
          </a:p>
          <a:p>
            <a:r>
              <a:rPr lang="en-US" sz="2000" dirty="0"/>
              <a:t>process step1{</a:t>
            </a:r>
          </a:p>
          <a:p>
            <a:r>
              <a:rPr lang="en-US" sz="2000" dirty="0"/>
              <a:t>    input: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x from ch1</a:t>
            </a:r>
          </a:p>
          <a:p>
            <a:r>
              <a:rPr lang="en-US" sz="2000" dirty="0"/>
              <a:t>    """</a:t>
            </a:r>
          </a:p>
          <a:p>
            <a:r>
              <a:rPr lang="en-US" sz="2000" dirty="0"/>
              <a:t>    echo "step1: $x"</a:t>
            </a:r>
          </a:p>
          <a:p>
            <a:r>
              <a:rPr lang="en-US" sz="2000" dirty="0"/>
              <a:t>    """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process step2{</a:t>
            </a:r>
          </a:p>
          <a:p>
            <a:r>
              <a:rPr lang="en-US" sz="2000" dirty="0"/>
              <a:t>    input: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x from ch2</a:t>
            </a:r>
          </a:p>
          <a:p>
            <a:r>
              <a:rPr lang="en-US" sz="2000" dirty="0"/>
              <a:t>    """</a:t>
            </a:r>
          </a:p>
          <a:p>
            <a:r>
              <a:rPr lang="en-US" sz="2000" dirty="0"/>
              <a:t>    echo "step2: $x"</a:t>
            </a:r>
          </a:p>
          <a:p>
            <a:r>
              <a:rPr lang="en-US" sz="2000" dirty="0"/>
              <a:t>    """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FB91C-5985-4FA0-81F4-5E1185386A1D}"/>
              </a:ext>
            </a:extLst>
          </p:cNvPr>
          <p:cNvSpPr txBox="1"/>
          <p:nvPr/>
        </p:nvSpPr>
        <p:spPr>
          <a:xfrm>
            <a:off x="6272784" y="1351508"/>
            <a:ext cx="57942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Data handling: parallel</a:t>
            </a:r>
          </a:p>
          <a:p>
            <a:r>
              <a:rPr lang="en-US" sz="2400" dirty="0"/>
              <a:t>Process: concurrent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91FDD-A5C9-4BDE-A3A3-1355EC957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84" y="3429000"/>
            <a:ext cx="52006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6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3254-0EA9-43D2-B49D-6EF2742F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34" y="22854"/>
            <a:ext cx="10515600" cy="1325563"/>
          </a:xfrm>
        </p:spPr>
        <p:txBody>
          <a:bodyPr/>
          <a:lstStyle/>
          <a:p>
            <a:r>
              <a:rPr lang="en-US" dirty="0"/>
              <a:t>Hybrid Processes: mRNA-seq analytic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9708-1250-458B-9098-842EA07A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4" y="6129305"/>
            <a:ext cx="9802366" cy="72713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NextFlow</a:t>
            </a:r>
            <a:r>
              <a:rPr lang="en-US" dirty="0"/>
              <a:t> script				</a:t>
            </a:r>
            <a:r>
              <a:rPr lang="en-US" dirty="0" err="1"/>
              <a:t>NextFlow</a:t>
            </a:r>
            <a:r>
              <a:rPr lang="en-US" dirty="0"/>
              <a:t> topology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A8A6A-CFB4-469F-9A97-431840BC0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1714500"/>
            <a:ext cx="10696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3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13A2-60F4-4986-9A8D-FFB13EAD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determining pipeline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67DE-E3C9-4948-9821-BE7E8E9C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Requirement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Define tasks and decompose tasks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Identify critical path and determine branches.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input and output.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execution: bioinformatics tools or scripts</a:t>
            </a:r>
          </a:p>
        </p:txBody>
      </p:sp>
    </p:spTree>
    <p:extLst>
      <p:ext uri="{BB962C8B-B14F-4D97-AF65-F5344CB8AC3E}">
        <p14:creationId xmlns:p14="http://schemas.microsoft.com/office/powerpoint/2010/main" val="38645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537</Words>
  <Application>Microsoft Office PowerPoint</Application>
  <PresentationFormat>Widescreen</PresentationFormat>
  <Paragraphs>93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NextFlow: Pipeline Topology</vt:lpstr>
      <vt:lpstr>Why we talk about “topology”</vt:lpstr>
      <vt:lpstr>NextFlow Process</vt:lpstr>
      <vt:lpstr>A single-process pipeline</vt:lpstr>
      <vt:lpstr>Sequential Processes</vt:lpstr>
      <vt:lpstr>Concurrent Processes</vt:lpstr>
      <vt:lpstr>Hybrid Processes: mRNA-seq analytic pipeline</vt:lpstr>
      <vt:lpstr>Steps of determining pipeline 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Workflow Engine: NextFlow</dc:title>
  <dc:creator>Tiezheng Yuan</dc:creator>
  <cp:lastModifiedBy>Tiezheng Yuan</cp:lastModifiedBy>
  <cp:revision>29</cp:revision>
  <dcterms:created xsi:type="dcterms:W3CDTF">2020-01-31T14:45:26Z</dcterms:created>
  <dcterms:modified xsi:type="dcterms:W3CDTF">2020-03-22T00:56:29Z</dcterms:modified>
</cp:coreProperties>
</file>