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  <p:sldId id="259" r:id="rId11"/>
    <p:sldId id="273" r:id="rId12"/>
    <p:sldId id="274" r:id="rId13"/>
    <p:sldId id="275" r:id="rId14"/>
    <p:sldId id="276" r:id="rId15"/>
    <p:sldId id="266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7" autoAdjust="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FBDF-4162-45B5-B903-15D4C526635A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673CB-4705-451E-BAFE-E6F35312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employ the blast </a:t>
            </a:r>
            <a:r>
              <a:rPr lang="en-US" dirty="0" err="1"/>
              <a:t>nextflow</a:t>
            </a:r>
            <a:r>
              <a:rPr lang="en-US" dirty="0"/>
              <a:t> pipeline to show how to build a </a:t>
            </a:r>
            <a:r>
              <a:rPr lang="en-US" dirty="0" err="1"/>
              <a:t>nextflow</a:t>
            </a:r>
            <a:r>
              <a:rPr lang="en-US" dirty="0"/>
              <a:t>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673CB-4705-451E-BAFE-E6F3531213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NCBI provide web app of blast. Here I talked about how to use blast locally.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673CB-4705-451E-BAFE-E6F3531213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2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6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E7DCE-AE26-4D28-AB86-4B7E2872EC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D8A2-C80D-4720-BF59-BAD2B684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8CA7-DD0B-486D-9A2E-5287408C0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3DB4-A607-4543-8365-D87AA5F8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B35-05EE-4ABA-BCDF-F6659B3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6F79-75AB-42A6-B9C1-15CA4447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F10-3653-48B2-AB93-CE1F0C0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4D794-BFFC-4DDC-8FD6-8DF0D4956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A29F-FE0D-48E3-B952-892E813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A67D-072A-48EB-828C-7C3A43AA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3478-5719-40DA-A60A-3AA76A01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3C199-D52B-4A5A-9FBA-77A613C1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EF87F-0284-4B7D-AB3B-48D6DC22D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9E421-CB3E-44D6-B694-5381B57B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6B8F-65C8-49F4-AB6D-B35978F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93A1-5459-410C-8E88-9B959BA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4249-DCCA-4CD8-99F4-27A1D39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6E39-7C31-4F83-AECD-250473B1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74D4-1ADD-444D-AA95-C46E9B4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C9DE-115B-43BF-9FCD-E82AD48D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D471-5B91-46EE-9B28-BC73B255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5CB-B3EA-4BB5-98AB-868BB79B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E9449-FA7F-493C-ADFD-D9516741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AD72B-F8AD-47BE-8652-F8A94D87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4CE6-D9F8-4285-A6C7-EAAE4455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4ED2-2642-421E-A748-9EDC9818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ABC9-4077-4AEF-8D30-DDA96B5C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868-4447-4969-9657-53283FD0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EB948-18C1-491E-8310-8DB69651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7C93-1F80-455D-BABF-891533A5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797A-62AA-41E2-9E9D-981AE5A7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8328-6AFD-4F76-9894-72838801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90A-52B8-40F8-A154-EB81DA26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8EBC8-B082-4F4A-AB46-F7F8E9EC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E6123-329A-48DC-98BE-558B091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8562-8605-4372-BBF2-F26489C33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97306-C9AE-4F81-8780-7E32FB665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841DB-7074-44B7-A12E-C6BBDC1C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B55F7-2A05-465F-84CA-A2E93794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C17AD-909E-47F1-ABC7-67663CE9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1DDB-22C1-401B-A95D-BCC6EC7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DCB8D-ABC7-4D22-833A-DABE6AE6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7C841-0866-4D45-8D8A-6002602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D0741-1EE9-4C89-BE92-030BB5A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5A6CA-8E79-47C4-A0A8-D8A124EB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0405-1355-4D90-984D-9694D01C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6458-1CC8-4A7A-9FA4-BC353BA0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BA76-6320-45A8-A544-2640484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BAE2-B81D-43D7-B2F6-36329F01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94DB-D8F0-4B94-9FF4-48BB7B52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0228-A8DC-4650-BA00-C9E1B7DE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D512-9886-42D2-B8D9-F85E5EBA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ABF72-B0AB-4EB7-9520-25317EF3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6155-279D-4B2F-808C-21665DE2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2964-0E19-4B9E-B710-90D82867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715BC-6BD6-4DD7-AC56-203BECE8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3D65-4D5B-45BB-A16A-188CD972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7DDE-ACC0-4D0E-AB03-E247F18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B6F9-D5C6-45C2-A861-33EB97D6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271E0-2EB9-42B0-8F20-B83D1C4E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B393-C235-4082-8EFF-BA9BC5C6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0F8E-1ACB-4EC7-9216-378CFDBD0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47C2-2762-43A4-A26A-343B2074596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3BCD-8585-4835-B5C3-75C1E7F3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F4E-8DEF-417E-919D-02616EB3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0274-8250-48A5-A4B4-81978489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9571-FD38-4A22-A780-9F692F1EA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: Build Blast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80F8-92D0-41FD-A04B-FBB297B93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March 23th, 2020</a:t>
            </a:r>
          </a:p>
        </p:txBody>
      </p:sp>
    </p:spTree>
    <p:extLst>
      <p:ext uri="{BB962C8B-B14F-4D97-AF65-F5344CB8AC3E}">
        <p14:creationId xmlns:p14="http://schemas.microsoft.com/office/powerpoint/2010/main" val="408631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Unit testing: test file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test exports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1103376" y="1348417"/>
            <a:ext cx="427939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params.reference = './reference/nucleotide_reference.fa'</a:t>
            </a:r>
            <a:endParaRPr lang="zh-CN" altLang="en-US"/>
          </a:p>
          <a:p>
            <a:r>
              <a:rPr lang="it-IT" altLang="zh-CN"/>
              <a:t>ref_fa = file(params.reference)</a:t>
            </a:r>
            <a:endParaRPr lang="zh-CN" altLang="en-US"/>
          </a:p>
          <a:p>
            <a:r>
              <a:rPr lang="en-US" altLang="zh-CN"/>
              <a:t>db_psq = file("${ref_fa.parent}/${ref_fa.baseName}.psq")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process makedb{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"""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echo $ref_fa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echo $ref_fa.baseName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echo $ref_fa.parent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echo $ref_fa.name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echo $db_psq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"""</a:t>
            </a:r>
            <a:endParaRPr lang="zh-CN" altLang="en-US"/>
          </a:p>
          <a:p>
            <a:r>
              <a:rPr lang="en-US" altLang="zh-CN"/>
              <a:t>}</a:t>
            </a:r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2523C-217A-4A10-8352-69BA63B8B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9" r="35948" b="7218"/>
          <a:stretch/>
        </p:blipFill>
        <p:spPr>
          <a:xfrm>
            <a:off x="4382814" y="3300248"/>
            <a:ext cx="7809186" cy="24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Unit testing: test pass parameters from </a:t>
            </a:r>
            <a:r>
              <a:rPr lang="en-US" dirty="0" err="1"/>
              <a:t>nextflow.config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test exports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1103376" y="1348417"/>
            <a:ext cx="427939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</a:t>
            </a:r>
            <a:r>
              <a:rPr lang="en-US" altLang="zh-CN" dirty="0" err="1"/>
              <a:t>nextflow</a:t>
            </a:r>
            <a:endParaRPr lang="zh-CN" altLang="en-US" dirty="0"/>
          </a:p>
          <a:p>
            <a:r>
              <a:rPr lang="en-US" altLang="zh-CN" dirty="0"/>
              <a:t>echo true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process test{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baseDir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params.outfmt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params.chunkSize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52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Unit testing: test </a:t>
            </a:r>
            <a:r>
              <a:rPr lang="en-US" dirty="0" err="1"/>
              <a:t>fromPath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				test exports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1103376" y="1348417"/>
            <a:ext cx="4279392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Channel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fromPath</a:t>
            </a:r>
            <a:r>
              <a:rPr lang="en-US" altLang="zh-CN" dirty="0"/>
              <a:t>("$</a:t>
            </a:r>
            <a:r>
              <a:rPr lang="en-US" altLang="zh-CN" dirty="0" err="1"/>
              <a:t>params.query</a:t>
            </a:r>
            <a:r>
              <a:rPr lang="en-US" altLang="zh-CN" dirty="0"/>
              <a:t>")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.</a:t>
            </a:r>
            <a:r>
              <a:rPr lang="en-US" altLang="zh-CN" dirty="0" err="1"/>
              <a:t>splitFasta</a:t>
            </a:r>
            <a:r>
              <a:rPr lang="en-US" altLang="zh-CN" dirty="0"/>
              <a:t>(</a:t>
            </a:r>
            <a:r>
              <a:rPr lang="en-US" altLang="zh-CN" dirty="0" err="1"/>
              <a:t>by:params.chunkSize</a:t>
            </a:r>
            <a:r>
              <a:rPr lang="en-US" altLang="zh-CN" dirty="0"/>
              <a:t>, file:true)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.set {</a:t>
            </a:r>
            <a:r>
              <a:rPr lang="en-US" altLang="zh-CN" dirty="0" err="1"/>
              <a:t>query_ch</a:t>
            </a: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process test{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'</a:t>
            </a:r>
            <a:r>
              <a:rPr lang="en-US" altLang="zh-CN" dirty="0" err="1"/>
              <a:t>query_file</a:t>
            </a:r>
            <a:r>
              <a:rPr lang="en-US" altLang="zh-CN" dirty="0"/>
              <a:t>' from </a:t>
            </a:r>
            <a:r>
              <a:rPr lang="en-US" altLang="zh-CN" dirty="0" err="1"/>
              <a:t>query_ch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echo $</a:t>
            </a:r>
            <a:r>
              <a:rPr lang="en-US" altLang="zh-CN" dirty="0" err="1"/>
              <a:t>query_file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08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Unit testing: test make db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9708-1250-458B-9098-842EA07A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434" y="6129305"/>
            <a:ext cx="9802366" cy="7271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NextFlow</a:t>
            </a:r>
            <a:r>
              <a:rPr lang="en-US" dirty="0"/>
              <a:t>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525306" y="1348417"/>
            <a:ext cx="557069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params.reference</a:t>
            </a:r>
            <a:r>
              <a:rPr lang="en-US" altLang="zh-CN" dirty="0"/>
              <a:t> = './reference/</a:t>
            </a:r>
            <a:r>
              <a:rPr lang="en-US" altLang="zh-CN" dirty="0" err="1"/>
              <a:t>nucleotide_reference.fa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en-US" altLang="zh-CN" dirty="0" err="1"/>
              <a:t>params.dbtype</a:t>
            </a:r>
            <a:r>
              <a:rPr lang="en-US" altLang="zh-CN" dirty="0"/>
              <a:t> = '</a:t>
            </a:r>
            <a:r>
              <a:rPr lang="en-US" altLang="zh-CN" dirty="0" err="1"/>
              <a:t>nucl</a:t>
            </a:r>
            <a:r>
              <a:rPr lang="en-US" altLang="zh-CN" dirty="0"/>
              <a:t>'</a:t>
            </a:r>
            <a:endParaRPr lang="zh-CN" altLang="en-US" dirty="0"/>
          </a:p>
          <a:p>
            <a:r>
              <a:rPr lang="it-IT" altLang="zh-CN" dirty="0"/>
              <a:t>ref_fa = file(params.reference)</a:t>
            </a:r>
            <a:endParaRPr lang="zh-CN" altLang="en-US" dirty="0"/>
          </a:p>
          <a:p>
            <a:r>
              <a:rPr lang="en-US" altLang="zh-CN" dirty="0"/>
              <a:t>db = file("${</a:t>
            </a:r>
            <a:r>
              <a:rPr lang="en-US" altLang="zh-CN" dirty="0" err="1"/>
              <a:t>ref_fa.parent</a:t>
            </a:r>
            <a:r>
              <a:rPr lang="en-US" altLang="zh-CN" dirty="0"/>
              <a:t>}/${</a:t>
            </a:r>
            <a:r>
              <a:rPr lang="en-US" altLang="zh-CN" dirty="0" err="1"/>
              <a:t>ref_fa.baseName</a:t>
            </a:r>
            <a:r>
              <a:rPr lang="en-US" altLang="zh-CN" dirty="0"/>
              <a:t>}")</a:t>
            </a:r>
            <a:endParaRPr lang="zh-CN" altLang="en-US" dirty="0"/>
          </a:p>
          <a:p>
            <a:r>
              <a:rPr lang="en-US" altLang="zh-CN" dirty="0"/>
              <a:t>if (</a:t>
            </a:r>
            <a:r>
              <a:rPr lang="en-US" altLang="zh-CN" dirty="0" err="1"/>
              <a:t>params.dbtype</a:t>
            </a:r>
            <a:r>
              <a:rPr lang="en-US" altLang="zh-CN" dirty="0"/>
              <a:t> == '</a:t>
            </a:r>
            <a:r>
              <a:rPr lang="en-US" altLang="zh-CN" dirty="0" err="1"/>
              <a:t>nucl</a:t>
            </a:r>
            <a:r>
              <a:rPr lang="en-US" altLang="zh-CN" dirty="0"/>
              <a:t>'){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db_index</a:t>
            </a:r>
            <a:r>
              <a:rPr lang="en-US" altLang="zh-CN" dirty="0"/>
              <a:t> = file("${</a:t>
            </a:r>
            <a:r>
              <a:rPr lang="en-US" altLang="zh-CN" dirty="0" err="1"/>
              <a:t>ref_fa.parent</a:t>
            </a:r>
            <a:r>
              <a:rPr lang="en-US" altLang="zh-CN" dirty="0"/>
              <a:t>}/${</a:t>
            </a:r>
            <a:r>
              <a:rPr lang="en-US" altLang="zh-CN" dirty="0" err="1"/>
              <a:t>ref_fa.baseName</a:t>
            </a:r>
            <a:r>
              <a:rPr lang="en-US" altLang="zh-CN" dirty="0"/>
              <a:t>}.</a:t>
            </a:r>
            <a:r>
              <a:rPr lang="en-US" altLang="zh-CN" dirty="0" err="1"/>
              <a:t>nsq</a:t>
            </a:r>
            <a:r>
              <a:rPr lang="en-US" altLang="zh-CN" dirty="0"/>
              <a:t>")</a:t>
            </a:r>
            <a:endParaRPr lang="zh-CN" altLang="en-US" dirty="0"/>
          </a:p>
          <a:p>
            <a:r>
              <a:rPr lang="en-US" altLang="zh-CN" dirty="0"/>
              <a:t>}else{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db_index</a:t>
            </a:r>
            <a:r>
              <a:rPr lang="en-US" altLang="zh-CN" dirty="0"/>
              <a:t> = file("${</a:t>
            </a:r>
            <a:r>
              <a:rPr lang="en-US" altLang="zh-CN" dirty="0" err="1"/>
              <a:t>ref_fa.parent</a:t>
            </a:r>
            <a:r>
              <a:rPr lang="en-US" altLang="zh-CN" dirty="0"/>
              <a:t>}/${</a:t>
            </a:r>
            <a:r>
              <a:rPr lang="en-US" altLang="zh-CN" dirty="0" err="1"/>
              <a:t>ref_fa.baseName</a:t>
            </a:r>
            <a:r>
              <a:rPr lang="en-US" altLang="zh-CN" dirty="0"/>
              <a:t>}.</a:t>
            </a:r>
            <a:r>
              <a:rPr lang="en-US" altLang="zh-CN" dirty="0" err="1"/>
              <a:t>psq</a:t>
            </a:r>
            <a:r>
              <a:rPr lang="en-US" altLang="zh-CN" dirty="0"/>
              <a:t>")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51DCA-AF1E-4CD5-8F84-7ADBD73D5F0A}"/>
              </a:ext>
            </a:extLst>
          </p:cNvPr>
          <p:cNvSpPr txBox="1"/>
          <p:nvPr/>
        </p:nvSpPr>
        <p:spPr>
          <a:xfrm>
            <a:off x="6470487" y="953253"/>
            <a:ext cx="5395692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endParaRPr lang="zh-CN" altLang="en-US" dirty="0"/>
          </a:p>
          <a:p>
            <a:r>
              <a:rPr lang="en-US" altLang="zh-CN" dirty="0"/>
              <a:t>process </a:t>
            </a:r>
            <a:r>
              <a:rPr lang="en-US" altLang="zh-CN" dirty="0" err="1"/>
              <a:t>makedb</a:t>
            </a:r>
            <a:r>
              <a:rPr lang="en-US" altLang="zh-CN" dirty="0"/>
              <a:t>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script: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 ( </a:t>
            </a:r>
            <a:r>
              <a:rPr lang="en-US" altLang="zh-CN" dirty="0" err="1"/>
              <a:t>db_index.isFile</a:t>
            </a:r>
            <a:r>
              <a:rPr lang="en-US" altLang="zh-CN" dirty="0"/>
              <a:t>() ){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echo "The index files of $</a:t>
            </a:r>
            <a:r>
              <a:rPr lang="en-US" altLang="zh-CN" dirty="0" err="1"/>
              <a:t>ref_fa</a:t>
            </a:r>
            <a:r>
              <a:rPr lang="en-US" altLang="zh-CN" dirty="0"/>
              <a:t> exist. skip </a:t>
            </a:r>
            <a:r>
              <a:rPr lang="en-US" altLang="zh-CN" dirty="0" err="1"/>
              <a:t>makeblastdb</a:t>
            </a:r>
            <a:r>
              <a:rPr lang="en-US" altLang="zh-CN" dirty="0"/>
              <a:t>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 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echo "Build blast index file based on $</a:t>
            </a:r>
            <a:r>
              <a:rPr lang="en-US" altLang="zh-CN" dirty="0" err="1"/>
              <a:t>ref_fa</a:t>
            </a:r>
            <a:r>
              <a:rPr lang="en-US" altLang="zh-CN" dirty="0"/>
              <a:t>."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 err="1"/>
              <a:t>makeblastdb</a:t>
            </a:r>
            <a:r>
              <a:rPr lang="en-US" altLang="zh-CN" dirty="0"/>
              <a:t> -in $</a:t>
            </a:r>
            <a:r>
              <a:rPr lang="en-US" altLang="zh-CN" dirty="0" err="1"/>
              <a:t>ref_fa</a:t>
            </a:r>
            <a:r>
              <a:rPr lang="en-US" altLang="zh-CN" dirty="0"/>
              <a:t> -</a:t>
            </a:r>
            <a:r>
              <a:rPr lang="en-US" altLang="zh-CN" dirty="0" err="1"/>
              <a:t>dbtype</a:t>
            </a:r>
            <a:r>
              <a:rPr lang="en-US" altLang="zh-CN" dirty="0"/>
              <a:t> $</a:t>
            </a:r>
            <a:r>
              <a:rPr lang="en-US" altLang="zh-CN" dirty="0" err="1"/>
              <a:t>params.dbtype</a:t>
            </a:r>
            <a:r>
              <a:rPr lang="en-US" altLang="zh-CN" dirty="0"/>
              <a:t> -out $db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60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254-0EA9-43D2-B49D-6EF2742F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434" y="22854"/>
            <a:ext cx="10515600" cy="1325563"/>
          </a:xfrm>
        </p:spPr>
        <p:txBody>
          <a:bodyPr/>
          <a:lstStyle/>
          <a:p>
            <a:r>
              <a:rPr lang="en-US" dirty="0"/>
              <a:t>Unit testing: test alignment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D81A9-2543-4217-95D4-A84F467473DB}"/>
              </a:ext>
            </a:extLst>
          </p:cNvPr>
          <p:cNvSpPr txBox="1"/>
          <p:nvPr/>
        </p:nvSpPr>
        <p:spPr>
          <a:xfrm>
            <a:off x="1103376" y="1348417"/>
            <a:ext cx="7925010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process blast{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input: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'</a:t>
            </a:r>
            <a:r>
              <a:rPr lang="en-US" altLang="zh-CN" dirty="0" err="1"/>
              <a:t>query_file</a:t>
            </a:r>
            <a:r>
              <a:rPr lang="en-US" altLang="zh-CN" dirty="0"/>
              <a:t>' from </a:t>
            </a:r>
            <a:r>
              <a:rPr lang="en-US" altLang="zh-CN" dirty="0" err="1"/>
              <a:t>query_ch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output: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file '</a:t>
            </a:r>
            <a:r>
              <a:rPr lang="en-US" altLang="zh-CN" dirty="0" err="1"/>
              <a:t>blast_hits</a:t>
            </a:r>
            <a:r>
              <a:rPr lang="en-US" altLang="zh-CN" dirty="0"/>
              <a:t>' into </a:t>
            </a:r>
            <a:r>
              <a:rPr lang="en-US" altLang="zh-CN" dirty="0" err="1"/>
              <a:t>hit_ch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script: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params.dbtype</a:t>
            </a:r>
            <a:r>
              <a:rPr lang="en-US" altLang="zh-CN" dirty="0"/>
              <a:t> == '</a:t>
            </a:r>
            <a:r>
              <a:rPr lang="en-US" altLang="zh-CN" dirty="0" err="1"/>
              <a:t>nucl</a:t>
            </a:r>
            <a:r>
              <a:rPr lang="en-US" altLang="zh-CN" dirty="0"/>
              <a:t>'){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blastn</a:t>
            </a:r>
            <a:r>
              <a:rPr lang="en-US" altLang="zh-CN" dirty="0"/>
              <a:t> -db $db -</a:t>
            </a:r>
            <a:r>
              <a:rPr lang="en-US" altLang="zh-CN" dirty="0" err="1"/>
              <a:t>outfmt</a:t>
            </a:r>
            <a:r>
              <a:rPr lang="en-US" altLang="zh-CN" dirty="0"/>
              <a:t> $</a:t>
            </a:r>
            <a:r>
              <a:rPr lang="en-US" altLang="zh-CN" dirty="0" err="1"/>
              <a:t>params.outfmt</a:t>
            </a:r>
            <a:r>
              <a:rPr lang="en-US" altLang="zh-CN" dirty="0"/>
              <a:t> -query </a:t>
            </a:r>
            <a:r>
              <a:rPr lang="en-US" altLang="zh-CN" dirty="0" err="1"/>
              <a:t>query_file</a:t>
            </a:r>
            <a:r>
              <a:rPr lang="en-US" altLang="zh-CN" dirty="0"/>
              <a:t> -out </a:t>
            </a:r>
            <a:r>
              <a:rPr lang="en-US" altLang="zh-CN" dirty="0" err="1"/>
              <a:t>blast_hits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else if (</a:t>
            </a:r>
            <a:r>
              <a:rPr lang="en-US" altLang="zh-CN" dirty="0" err="1"/>
              <a:t>params.dbtype</a:t>
            </a:r>
            <a:r>
              <a:rPr lang="en-US" altLang="zh-CN" dirty="0"/>
              <a:t> == '</a:t>
            </a:r>
            <a:r>
              <a:rPr lang="en-US" altLang="zh-CN" dirty="0" err="1"/>
              <a:t>prot</a:t>
            </a:r>
            <a:r>
              <a:rPr lang="en-US" altLang="zh-CN" dirty="0"/>
              <a:t>'){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blastp</a:t>
            </a:r>
            <a:r>
              <a:rPr lang="en-US" altLang="zh-CN" dirty="0"/>
              <a:t> -db $db -</a:t>
            </a:r>
            <a:r>
              <a:rPr lang="en-US" altLang="zh-CN" dirty="0" err="1"/>
              <a:t>outfmt</a:t>
            </a:r>
            <a:r>
              <a:rPr lang="en-US" altLang="zh-CN" dirty="0"/>
              <a:t> $</a:t>
            </a:r>
            <a:r>
              <a:rPr lang="en-US" altLang="zh-CN" dirty="0" err="1"/>
              <a:t>params.outfmt</a:t>
            </a:r>
            <a:r>
              <a:rPr lang="en-US" altLang="zh-CN" dirty="0"/>
              <a:t> -query </a:t>
            </a:r>
            <a:r>
              <a:rPr lang="en-US" altLang="zh-CN" dirty="0" err="1"/>
              <a:t>query_file</a:t>
            </a:r>
            <a:r>
              <a:rPr lang="en-US" altLang="zh-CN" dirty="0"/>
              <a:t> -out </a:t>
            </a:r>
            <a:r>
              <a:rPr lang="en-US" altLang="zh-CN" dirty="0" err="1"/>
              <a:t>blast_hits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"""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 err="1"/>
              <a:t>hit_ch.collectFile</a:t>
            </a:r>
            <a:r>
              <a:rPr lang="en-US" altLang="zh-CN" dirty="0"/>
              <a:t>(name: "$</a:t>
            </a:r>
            <a:r>
              <a:rPr lang="en-US" altLang="zh-CN" dirty="0" err="1"/>
              <a:t>params.out</a:t>
            </a:r>
            <a:r>
              <a:rPr lang="en-US" altLang="zh-CN" dirty="0"/>
              <a:t>", </a:t>
            </a:r>
            <a:r>
              <a:rPr lang="en-US" altLang="zh-CN" dirty="0" err="1"/>
              <a:t>newLine:true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.subscribe { </a:t>
            </a:r>
            <a:r>
              <a:rPr lang="en-US" altLang="zh-CN" dirty="0" err="1"/>
              <a:t>println</a:t>
            </a:r>
            <a:r>
              <a:rPr lang="en-US" altLang="zh-CN" dirty="0"/>
              <a:t> "Export blast results to $it"}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10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A3A5-8616-49A3-81E8-A32F499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Testing: blast.nf on </a:t>
            </a:r>
            <a:r>
              <a:rPr lang="en-US" dirty="0" err="1"/>
              <a:t>blastn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BABDC-B8ED-4782-B2E3-2DD2C0CC7D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0" r="9224" b="6915"/>
          <a:stretch/>
        </p:blipFill>
        <p:spPr>
          <a:xfrm>
            <a:off x="562303" y="1954924"/>
            <a:ext cx="110673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A3A5-8616-49A3-81E8-A32F499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Testing: blast.nf on </a:t>
            </a:r>
            <a:r>
              <a:rPr lang="en-US" dirty="0" err="1"/>
              <a:t>blastp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76F30-A145-44D3-8A1B-74357930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2" r="11465" b="7580"/>
          <a:stretch/>
        </p:blipFill>
        <p:spPr>
          <a:xfrm>
            <a:off x="388882" y="1965435"/>
            <a:ext cx="10794124" cy="425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9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080-DDA6-4E85-B520-52C50064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A50B-2991-48F4-9ED3-508490C7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https://github.com/Tiezhengyuan/nextflow/tree/master/nf_blast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BEE6-14DB-4877-8466-2EAB83AD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6752-B353-4DB8-A3D9-AAB20FAA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introduction</a:t>
            </a:r>
          </a:p>
          <a:p>
            <a:r>
              <a:rPr lang="en-US" dirty="0"/>
              <a:t>Steps of building blast </a:t>
            </a:r>
            <a:r>
              <a:rPr lang="en-US" dirty="0" err="1"/>
              <a:t>nextflow</a:t>
            </a:r>
            <a:r>
              <a:rPr lang="en-US" dirty="0"/>
              <a:t> pipeline</a:t>
            </a:r>
          </a:p>
          <a:p>
            <a:r>
              <a:rPr lang="en-US" dirty="0"/>
              <a:t>Details of all steps</a:t>
            </a:r>
          </a:p>
        </p:txBody>
      </p:sp>
    </p:spTree>
    <p:extLst>
      <p:ext uri="{BB962C8B-B14F-4D97-AF65-F5344CB8AC3E}">
        <p14:creationId xmlns:p14="http://schemas.microsoft.com/office/powerpoint/2010/main" val="257589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5438-A139-4072-A8D7-0F0442E6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Blast: a sequence aligner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109D-26A2-42B6-8E95-7DFBB829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6025673"/>
            <a:ext cx="10515600" cy="934403"/>
          </a:xfrm>
        </p:spPr>
        <p:txBody>
          <a:bodyPr/>
          <a:lstStyle/>
          <a:p>
            <a:r>
              <a:rPr lang="en-US" dirty="0"/>
              <a:t>https://blast.ncbi.nlm.nih.gov/Blast.cgi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18CFE-55A6-4C89-AB97-E1C3A6C50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83" t="33828" r="14250" b="1328"/>
          <a:stretch/>
        </p:blipFill>
        <p:spPr>
          <a:xfrm>
            <a:off x="1595120" y="1493360"/>
            <a:ext cx="885952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0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13A2-60F4-4986-9A8D-FFB13EA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developing </a:t>
            </a:r>
            <a:r>
              <a:rPr lang="en-US" dirty="0" err="1"/>
              <a:t>NextFlow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67DE-E3C9-4948-9821-BE7E8E9C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589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 analysis and understand biological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Pipeline topology analysis and design:</a:t>
            </a:r>
            <a:br>
              <a:rPr lang="en-US" b="1" dirty="0"/>
            </a:br>
            <a:r>
              <a:rPr lang="en-US" dirty="0"/>
              <a:t>Define tasks and decompose tasks if necessary</a:t>
            </a:r>
            <a:br>
              <a:rPr lang="en-US" dirty="0"/>
            </a:br>
            <a:r>
              <a:rPr lang="en-US" dirty="0"/>
              <a:t>Identify critical path and determine branches.</a:t>
            </a:r>
            <a:br>
              <a:rPr lang="en-US" dirty="0"/>
            </a:br>
            <a:r>
              <a:rPr lang="en-US" dirty="0"/>
              <a:t>Identify input and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preparation: </a:t>
            </a:r>
            <a:br>
              <a:rPr lang="en-US" dirty="0"/>
            </a:br>
            <a:r>
              <a:rPr lang="en-US" dirty="0"/>
              <a:t>prepare example data (query </a:t>
            </a:r>
            <a:r>
              <a:rPr lang="en-US" dirty="0" err="1"/>
              <a:t>fasta</a:t>
            </a:r>
            <a:r>
              <a:rPr lang="en-US" dirty="0"/>
              <a:t>) and references (*</a:t>
            </a:r>
            <a:r>
              <a:rPr lang="en-US" dirty="0" err="1"/>
              <a:t>fasta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Install and test bioinformatics tools (blast)</a:t>
            </a:r>
            <a:br>
              <a:rPr lang="en-US" dirty="0"/>
            </a:br>
            <a:r>
              <a:rPr lang="en-US" dirty="0"/>
              <a:t>Execution of the whole analytic process at command lines.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Coding work -&gt; unit testing -&gt; integral testing -&gt;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testing and deployment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0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CD4D-1C4E-4979-8B11-A4FCCBC3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9F0D-77F7-4A43-8CA4-33F1291D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b="1" dirty="0"/>
              <a:t>Needs or expectations from biologists</a:t>
            </a:r>
            <a:r>
              <a:rPr lang="en-US" dirty="0"/>
              <a:t>: I would like to conduct sequence alignment using Blast. Or Can you help to </a:t>
            </a:r>
            <a:r>
              <a:rPr lang="en-US" dirty="0" err="1"/>
              <a:t>to</a:t>
            </a:r>
            <a:r>
              <a:rPr lang="en-US" dirty="0"/>
              <a:t> detect similarity of some certain sequences against a given references.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09BCA8-493E-4BB0-8DFB-D73BCFFFD3D2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2957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High-level functional requirements specifications:</a:t>
            </a:r>
            <a:br>
              <a:rPr lang="en-US" b="1" dirty="0"/>
            </a:br>
            <a:r>
              <a:rPr lang="en-US" dirty="0"/>
              <a:t>The pipeline shall do nucleotide sequence alignment using </a:t>
            </a:r>
            <a:r>
              <a:rPr lang="en-US" dirty="0" err="1"/>
              <a:t>blastn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pipeline shall do amino acid sequence alignment using </a:t>
            </a:r>
            <a:r>
              <a:rPr lang="en-US" dirty="0" err="1"/>
              <a:t>blastp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pipeline shall automatically recognize nucleotide or protein sequences based on </a:t>
            </a:r>
            <a:r>
              <a:rPr lang="en-US" dirty="0" err="1"/>
              <a:t>nextflow.config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pipeline shall automatically build reference database based on reference in </a:t>
            </a:r>
            <a:r>
              <a:rPr lang="en-US" dirty="0" err="1"/>
              <a:t>fasta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1995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285B-7D64-4A09-9386-B6FC6310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repository as a 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CB07-F300-4753-A772-99F17DD1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393"/>
            <a:ext cx="10515600" cy="1205570"/>
          </a:xfrm>
        </p:spPr>
        <p:txBody>
          <a:bodyPr/>
          <a:lstStyle/>
          <a:p>
            <a:r>
              <a:rPr lang="en-US" dirty="0"/>
              <a:t>That could be used as coding template, which standardize development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5C9C9-18DF-464C-8A7A-9A7F51BE8D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3" r="58621" b="4666"/>
          <a:stretch/>
        </p:blipFill>
        <p:spPr>
          <a:xfrm>
            <a:off x="2575034" y="1564780"/>
            <a:ext cx="5581023" cy="146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43D45-FC7F-4BC1-80DB-8F4919C7FA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32" r="51035" b="3251"/>
          <a:stretch/>
        </p:blipFill>
        <p:spPr>
          <a:xfrm>
            <a:off x="1707975" y="3338512"/>
            <a:ext cx="703663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7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CFA9-3837-4EE1-B6E6-ADBBE48D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-3817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Launch </a:t>
            </a:r>
            <a:r>
              <a:rPr lang="en-US" dirty="0" err="1"/>
              <a:t>blastn</a:t>
            </a:r>
            <a:r>
              <a:rPr lang="en-US" dirty="0"/>
              <a:t> at </a:t>
            </a:r>
            <a:r>
              <a:rPr lang="en-US" dirty="0" err="1"/>
              <a:t>commandline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D6C14-76DE-4353-AD1C-F8F48324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3" b="5082"/>
          <a:stretch/>
        </p:blipFill>
        <p:spPr>
          <a:xfrm>
            <a:off x="0" y="3528739"/>
            <a:ext cx="12192000" cy="3329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77C84-2640-4337-81E1-EA28CE8F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0" r="26811" b="5249"/>
          <a:stretch/>
        </p:blipFill>
        <p:spPr>
          <a:xfrm>
            <a:off x="1334814" y="704084"/>
            <a:ext cx="8923283" cy="27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8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2336-E311-4C17-AED6-9EA3E971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380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Launch </a:t>
            </a:r>
            <a:r>
              <a:rPr lang="en-US" dirty="0" err="1"/>
              <a:t>blastp</a:t>
            </a:r>
            <a:r>
              <a:rPr lang="en-US" dirty="0"/>
              <a:t> at command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509AA-0505-4417-B336-4C42A9D78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25" b="5583"/>
          <a:stretch/>
        </p:blipFill>
        <p:spPr>
          <a:xfrm>
            <a:off x="0" y="3836276"/>
            <a:ext cx="12192000" cy="2890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AD343-69FB-4965-9EF9-15C252B63F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0" r="3363" b="5083"/>
          <a:stretch/>
        </p:blipFill>
        <p:spPr>
          <a:xfrm>
            <a:off x="294290" y="928906"/>
            <a:ext cx="11782097" cy="27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0F69-B3DA-42E9-A804-93162B7E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White-box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20DC-0CD5-4346-AAB7-036C618C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779"/>
            <a:ext cx="10515600" cy="4369184"/>
          </a:xfrm>
        </p:spPr>
        <p:txBody>
          <a:bodyPr/>
          <a:lstStyle/>
          <a:p>
            <a:r>
              <a:rPr lang="en-US" dirty="0"/>
              <a:t>Unit testing: </a:t>
            </a:r>
            <a:br>
              <a:rPr lang="en-US" dirty="0"/>
            </a:br>
            <a:r>
              <a:rPr lang="en-US" dirty="0"/>
              <a:t>Isolate functions and codes at unit testing</a:t>
            </a:r>
            <a:br>
              <a:rPr lang="en-US" dirty="0"/>
            </a:br>
            <a:r>
              <a:rPr lang="en-US" dirty="0"/>
              <a:t>test all small blocks: channels, and processes</a:t>
            </a:r>
          </a:p>
          <a:p>
            <a:r>
              <a:rPr lang="en-US" dirty="0"/>
              <a:t>Integral testing: </a:t>
            </a:r>
            <a:br>
              <a:rPr lang="en-US" dirty="0"/>
            </a:br>
            <a:r>
              <a:rPr lang="en-US" dirty="0"/>
              <a:t>Combine channels or process once unit testing is done.</a:t>
            </a:r>
          </a:p>
          <a:p>
            <a:r>
              <a:rPr lang="en-US" dirty="0"/>
              <a:t>System testing:</a:t>
            </a:r>
            <a:br>
              <a:rPr lang="en-US" dirty="0"/>
            </a:br>
            <a:r>
              <a:rPr lang="en-US" dirty="0"/>
              <a:t>test pipeline use real data at real running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265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938</Words>
  <Application>Microsoft Office PowerPoint</Application>
  <PresentationFormat>Widescreen</PresentationFormat>
  <Paragraphs>130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NextFlow: Build Blast Pipeline</vt:lpstr>
      <vt:lpstr>Outline</vt:lpstr>
      <vt:lpstr>Blast: a sequence aligner</vt:lpstr>
      <vt:lpstr>Steps of developing NextFlow pipeline</vt:lpstr>
      <vt:lpstr>Requirement analysis</vt:lpstr>
      <vt:lpstr>Create a repository as a starting point</vt:lpstr>
      <vt:lpstr>Launch blastn at commandline</vt:lpstr>
      <vt:lpstr>Launch blastp at command line</vt:lpstr>
      <vt:lpstr>White-box testing</vt:lpstr>
      <vt:lpstr>Unit testing: test file data type</vt:lpstr>
      <vt:lpstr>Unit testing: test pass parameters from nextflow.config</vt:lpstr>
      <vt:lpstr>Unit testing: test fromPath</vt:lpstr>
      <vt:lpstr>Unit testing: test make db process</vt:lpstr>
      <vt:lpstr>Unit testing: test alignment process</vt:lpstr>
      <vt:lpstr>Integral Testing: blast.nf on blastn</vt:lpstr>
      <vt:lpstr>Integral Testing: blast.nf on blastp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NextFlow: Build Blast Pipeline</dc:title>
  <dc:creator>Tiezheng Yuan</dc:creator>
  <cp:lastModifiedBy>Tiezheng Yuan</cp:lastModifiedBy>
  <cp:revision>16</cp:revision>
  <dcterms:created xsi:type="dcterms:W3CDTF">2020-03-23T22:26:45Z</dcterms:created>
  <dcterms:modified xsi:type="dcterms:W3CDTF">2020-03-24T00:04:37Z</dcterms:modified>
</cp:coreProperties>
</file>