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4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2B9DF-DC2D-4C1C-ADF3-238E368F71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5E0B6-8400-482A-9EAF-D1CCD705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E0B6-8400-482A-9EAF-D1CCD7050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E0B6-8400-482A-9EAF-D1CCD7050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27B4-9D57-4CB7-983C-42A21F534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F4ECD-B7B8-43BC-869F-1F5199ED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A2FA-C439-4B57-81DE-A455F636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ACD6-E3B5-4B02-9FBC-4C12EF91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1665-07F7-4BE6-B7CE-384BD26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A96D-79E8-4C5B-8EEF-A315B72E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AB9C-2458-4436-9E39-8BB6C614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C381-6166-4E36-9F54-6289FCB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0462-C0F8-4E3D-BFA3-7BF09A2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C7A8-AC53-441F-9097-F9C5D533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11460-E0C3-490B-8716-2672F865F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11F4-FB74-48DF-ABD6-FA5B64BE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C4FB-A232-447C-9654-3C55E2D6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577C-A1C1-4BFE-9523-F2F03708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DD5D-B481-4101-A22C-5F3234CA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9C24-6BC7-473F-AE0B-B47E843F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E6AC-4763-4BFC-9204-CF997040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5AD8-524C-4631-BB9E-33C62335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EFA7-2A83-4461-952F-8195F0DC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FC61-F473-49F1-9763-01A9E35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947E-3731-4481-A36F-E647EC68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FEDC-899B-47A1-B35E-4607C850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581E-7206-4AE3-878E-D4600F97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443A-E832-42E2-A0B1-64A15D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CA31-4361-4380-A2D2-379A7CF7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7497-6684-4EB4-9AD3-49E5B27B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1004-3637-4E2D-AA7D-5E0B6FF4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8950-86D2-454B-8CAC-D20D468F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2F8B0-94B8-4517-9797-0680745C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B4C2-0C4C-409E-8433-8C32958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B904-2C6E-4E96-A2BD-5C68D6AF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7875-8801-4F64-8A50-F9145C16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EE5D-3BC8-441E-AF85-7072F92C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E9A03-A891-40ED-B65A-04376874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77F3-7E9F-4AB5-ABD2-7E3451A1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9AD1E-ED03-4685-9F44-4FD47EDA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5989D-9783-484A-9256-D162F2C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47D8C-264B-4CC1-8C4E-FDEF292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37FA0-7152-4983-BCA3-F2F45115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EBE5-92C9-4663-A157-840F9E7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2E5F8-3A71-486A-BCCE-F3CC5C52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9D4B-CAFC-46B0-80CF-9A79B2AC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0AB43-2B33-46D4-A6CA-11B6515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6CBD5-4FAD-4CFA-BF7C-72B76743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F3742-9084-477F-BB1B-6F41C76A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E280-E24D-42E3-9914-BA36A87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A9E5-BC7A-4EF0-9ACD-DB693E8D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9538-C4C7-4C13-AB31-E058F7C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1EB3-58B5-4260-8582-3C2187F6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7CC81-C206-4EA6-87AD-79115ECD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6B7A-D83A-4083-84DD-97C9BCDE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2E5EE-6038-4345-ACD7-469A240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17B-4959-4464-A527-E980D33A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35236-F142-4670-A062-95DC492C3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189E4-7124-4905-AB0C-D82D9ACA7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29DDA-7A17-4926-A389-8A61832A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D5C0-7869-41B2-A476-9C6E361B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07BA-4D3C-4C66-B8A4-50DAAD4D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D9B16-DD09-4234-BB18-632769FB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C1CB-5BBE-4236-8457-BF8805BA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5676-CE73-4DA8-8598-FFD5DB2AE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ECC4-2B45-4202-8D51-32F5991214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12D7-5463-43FA-A4CA-93A0F152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C84-B339-453D-B487-81ED552DB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5C1F-F1AF-429F-AD93-9305522BF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3B3-3676-4451-B652-8A2B2F351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r>
              <a:rPr lang="en-US" dirty="0" err="1"/>
              <a:t>NextFlow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Build Bowtie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B8F93-3564-48C3-A5F5-0DA30EDAC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March 24, 2020</a:t>
            </a:r>
          </a:p>
        </p:txBody>
      </p:sp>
    </p:spTree>
    <p:extLst>
      <p:ext uri="{BB962C8B-B14F-4D97-AF65-F5344CB8AC3E}">
        <p14:creationId xmlns:p14="http://schemas.microsoft.com/office/powerpoint/2010/main" val="143709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7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058" y="3429001"/>
            <a:ext cx="2698596" cy="2747962"/>
          </a:xfrm>
        </p:spPr>
        <p:txBody>
          <a:bodyPr>
            <a:normAutofit/>
          </a:bodyPr>
          <a:lstStyle/>
          <a:p>
            <a:r>
              <a:rPr lang="en-US" dirty="0"/>
              <a:t>Automatically decide either of the two processes can be launched.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1050072" y="844162"/>
            <a:ext cx="7870903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bowtie2_paired{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set </a:t>
            </a:r>
            <a:r>
              <a:rPr lang="en-US" altLang="zh-CN" dirty="0" err="1"/>
              <a:t>sampleID</a:t>
            </a:r>
            <a:r>
              <a:rPr lang="en-US" altLang="zh-CN" dirty="0"/>
              <a:t>, pair from </a:t>
            </a:r>
            <a:r>
              <a:rPr lang="en-US" altLang="zh-CN" dirty="0" err="1"/>
              <a:t>paired_ch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index from </a:t>
            </a:r>
            <a:r>
              <a:rPr lang="en-US" altLang="zh-CN" dirty="0" err="1"/>
              <a:t>index_ch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result from </a:t>
            </a:r>
            <a:r>
              <a:rPr lang="en-US" altLang="zh-CN" dirty="0" err="1"/>
              <a:t>result_path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when: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fqType</a:t>
            </a:r>
            <a:r>
              <a:rPr lang="en-US" altLang="zh-CN" dirty="0"/>
              <a:t> == 'paired'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    bowtie2 -x ${index} -S $result/${</a:t>
            </a:r>
            <a:r>
              <a:rPr lang="en-US" altLang="zh-CN" dirty="0" err="1"/>
              <a:t>sampleID</a:t>
            </a:r>
            <a:r>
              <a:rPr lang="en-US" altLang="zh-CN" dirty="0"/>
              <a:t>}.</a:t>
            </a:r>
            <a:r>
              <a:rPr lang="en-US" altLang="zh-CN" dirty="0" err="1"/>
              <a:t>sam</a:t>
            </a:r>
            <a:r>
              <a:rPr lang="en-US" altLang="zh-CN" dirty="0"/>
              <a:t> -1 ${pair[0]} -2 ${pair[1]}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process bowtie2_single{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R1 from </a:t>
            </a:r>
            <a:r>
              <a:rPr lang="en-US" altLang="zh-CN" dirty="0" err="1"/>
              <a:t>single_ch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index from </a:t>
            </a:r>
            <a:r>
              <a:rPr lang="en-US" altLang="zh-CN" dirty="0" err="1"/>
              <a:t>index_ch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result from </a:t>
            </a:r>
            <a:r>
              <a:rPr lang="en-US" altLang="zh-CN" dirty="0" err="1"/>
              <a:t>result_path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when: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fqType</a:t>
            </a:r>
            <a:r>
              <a:rPr lang="en-US" altLang="zh-CN" dirty="0"/>
              <a:t> == 'single'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    bowtie2 -x ${index} -S $result/${R1.baseName}.</a:t>
            </a:r>
            <a:r>
              <a:rPr lang="en-US" altLang="zh-CN" dirty="0" err="1"/>
              <a:t>sam</a:t>
            </a:r>
            <a:r>
              <a:rPr lang="en-US" altLang="zh-CN" dirty="0"/>
              <a:t> -q ${R1}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8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4F49-167A-4785-AB0C-07DE799C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Integral testing on all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987C-5405-4388-AF2E-C7483EC6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1366"/>
            <a:ext cx="10515600" cy="5455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7C19D-6BAD-480F-B4B5-001DB752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1" t="36538" r="5976" b="12700"/>
          <a:stretch/>
        </p:blipFill>
        <p:spPr>
          <a:xfrm>
            <a:off x="650237" y="1932587"/>
            <a:ext cx="11281568" cy="34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220B-9673-4999-9482-037E093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aligner: Bowtie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BF70-6941-4894-830D-A2078D84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3375"/>
            <a:ext cx="10515600" cy="913587"/>
          </a:xfrm>
        </p:spPr>
        <p:txBody>
          <a:bodyPr/>
          <a:lstStyle/>
          <a:p>
            <a:r>
              <a:rPr lang="en-US" dirty="0"/>
              <a:t>Bowtie2 is widely used for short reads sequence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CCAC-4CA5-42B4-92FF-453044A9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2" b="42196"/>
          <a:stretch/>
        </p:blipFill>
        <p:spPr>
          <a:xfrm>
            <a:off x="0" y="1527717"/>
            <a:ext cx="12192000" cy="34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98D9-4B5A-45DE-A632-226A2DE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C9E2-78E4-487E-B776-EDF0B050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index using reference in </a:t>
            </a:r>
            <a:r>
              <a:rPr lang="en-US" dirty="0" err="1"/>
              <a:t>fasta</a:t>
            </a:r>
            <a:r>
              <a:rPr lang="en-US" dirty="0"/>
              <a:t> format</a:t>
            </a:r>
          </a:p>
          <a:p>
            <a:r>
              <a:rPr lang="en-US" dirty="0"/>
              <a:t>Conduct sequence alignment</a:t>
            </a:r>
          </a:p>
          <a:p>
            <a:r>
              <a:rPr lang="en-US" dirty="0"/>
              <a:t>Analyze *.</a:t>
            </a:r>
            <a:r>
              <a:rPr lang="en-US" dirty="0" err="1"/>
              <a:t>sam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60307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2FCE-DA84-4D12-B416-1C8132B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A74D-992C-4AF0-92D5-954339C6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r="42927"/>
          <a:stretch/>
        </p:blipFill>
        <p:spPr>
          <a:xfrm>
            <a:off x="2352907" y="1446793"/>
            <a:ext cx="6958361" cy="50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2FCE-DA84-4D12-B416-1C8132B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410F-9F1B-43CD-A0FE-E205D20E1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1" b="4684"/>
          <a:stretch/>
        </p:blipFill>
        <p:spPr>
          <a:xfrm>
            <a:off x="0" y="2319454"/>
            <a:ext cx="12192000" cy="39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2FCE-DA84-4D12-B416-1C8132B2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of </a:t>
            </a:r>
            <a:r>
              <a:rPr lang="en-US" dirty="0" err="1"/>
              <a:t>nextflow</a:t>
            </a:r>
            <a:r>
              <a:rPr lang="en-US" dirty="0"/>
              <a:t>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A6B06-8CF3-4E98-B108-60A62489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1" y="2474176"/>
            <a:ext cx="8947904" cy="33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9C0-2A84-4184-AD15-FE44FB03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047"/>
          </a:xfrm>
        </p:spPr>
        <p:txBody>
          <a:bodyPr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A770-1D63-4B15-A426-880ACEC4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84" y="1494263"/>
            <a:ext cx="6001215" cy="4682700"/>
          </a:xfrm>
        </p:spPr>
        <p:txBody>
          <a:bodyPr/>
          <a:lstStyle/>
          <a:p>
            <a:r>
              <a:rPr lang="en-US" dirty="0"/>
              <a:t>Test all </a:t>
            </a:r>
            <a:r>
              <a:rPr lang="en-US" dirty="0" err="1"/>
              <a:t>nextflow</a:t>
            </a:r>
            <a:r>
              <a:rPr lang="en-US" dirty="0"/>
              <a:t>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57E54-8DEC-4DEA-A19A-43B3B2A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5" t="28478" r="65335" b="39453"/>
          <a:stretch/>
        </p:blipFill>
        <p:spPr>
          <a:xfrm>
            <a:off x="267629" y="1177172"/>
            <a:ext cx="4572000" cy="49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functions of picking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272" y="2330605"/>
            <a:ext cx="5655527" cy="3846357"/>
          </a:xfrm>
        </p:spPr>
        <p:txBody>
          <a:bodyPr/>
          <a:lstStyle/>
          <a:p>
            <a:r>
              <a:rPr lang="en-US" dirty="0"/>
              <a:t>Files needed:</a:t>
            </a:r>
            <a:br>
              <a:rPr lang="en-US" dirty="0"/>
            </a:br>
            <a:r>
              <a:rPr lang="en-US" dirty="0"/>
              <a:t>reference in </a:t>
            </a:r>
            <a:r>
              <a:rPr lang="en-US" dirty="0" err="1"/>
              <a:t>fasta</a:t>
            </a:r>
            <a:br>
              <a:rPr lang="en-US" dirty="0"/>
            </a:br>
            <a:r>
              <a:rPr lang="en-US" dirty="0"/>
              <a:t>DNA query file in </a:t>
            </a:r>
            <a:r>
              <a:rPr lang="en-US" dirty="0" err="1"/>
              <a:t>fastq</a:t>
            </a:r>
            <a:r>
              <a:rPr lang="en-US" dirty="0"/>
              <a:t> with single- or paired-end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838200" y="1950572"/>
            <a:ext cx="423560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//pick up fastq files</a:t>
            </a:r>
            <a:endParaRPr lang="zh-CN" altLang="en-US"/>
          </a:p>
          <a:p>
            <a:r>
              <a:rPr lang="en-US" altLang="zh-CN"/>
              <a:t>rawData = file(params.rawData)</a:t>
            </a:r>
            <a:endParaRPr lang="zh-CN" altLang="en-US"/>
          </a:p>
          <a:p>
            <a:r>
              <a:rPr lang="en-US" altLang="zh-CN"/>
              <a:t>fqType = params.fqType</a:t>
            </a:r>
            <a:endParaRPr lang="zh-CN" altLang="en-US"/>
          </a:p>
          <a:p>
            <a:r>
              <a:rPr lang="en-US" altLang="zh-CN"/>
              <a:t>Channel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.fromFilePairs("${rawData}/*R{1,2}*.fq")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.set {paired_ch}</a:t>
            </a:r>
            <a:endParaRPr lang="zh-CN" altLang="en-US"/>
          </a:p>
          <a:p>
            <a:r>
              <a:rPr lang="en-US" altLang="zh-CN"/>
              <a:t>Channel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.fromPath("${rawData}/*R1*.fq")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.set {single_ch}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//reference</a:t>
            </a:r>
            <a:endParaRPr lang="zh-CN" altLang="en-US"/>
          </a:p>
          <a:p>
            <a:r>
              <a:rPr lang="it-IT" altLang="zh-CN"/>
              <a:t>ref_fa = file(params.reference)</a:t>
            </a:r>
            <a:endParaRPr lang="zh-CN" altLang="en-US"/>
          </a:p>
          <a:p>
            <a:r>
              <a:rPr lang="en-US" altLang="zh-CN"/>
              <a:t>//result</a:t>
            </a:r>
            <a:endParaRPr lang="zh-CN" altLang="en-US"/>
          </a:p>
          <a:p>
            <a:r>
              <a:rPr lang="en-US" altLang="zh-CN"/>
              <a:t>result_path = file("${params.result}")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70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A76-FDEA-47B9-8DB1-244533F2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83"/>
            <a:ext cx="10515600" cy="861509"/>
          </a:xfrm>
        </p:spPr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 for building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8B1-91B3-4A5B-A7BD-77CFF09B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888" y="1806499"/>
            <a:ext cx="3692912" cy="4370464"/>
          </a:xfrm>
        </p:spPr>
        <p:txBody>
          <a:bodyPr/>
          <a:lstStyle/>
          <a:p>
            <a:r>
              <a:rPr lang="en-US" dirty="0"/>
              <a:t>The process recognizes index file, and automatically decides whether to build a new one or skip this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E3E31-9893-4539-AD78-6F6369FEE8D1}"/>
              </a:ext>
            </a:extLst>
          </p:cNvPr>
          <p:cNvSpPr txBox="1"/>
          <p:nvPr/>
        </p:nvSpPr>
        <p:spPr>
          <a:xfrm>
            <a:off x="838199" y="1111792"/>
            <a:ext cx="652160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</a:t>
            </a:r>
            <a:r>
              <a:rPr lang="en-US" altLang="zh-CN" dirty="0" err="1"/>
              <a:t>buildIndex</a:t>
            </a:r>
            <a:r>
              <a:rPr lang="en-US" altLang="zh-CN" dirty="0"/>
              <a:t>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ref from </a:t>
            </a:r>
            <a:r>
              <a:rPr lang="en-US" altLang="zh-CN" dirty="0" err="1"/>
              <a:t>ref_fa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output: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index into </a:t>
            </a:r>
            <a:r>
              <a:rPr lang="en-US" altLang="zh-CN" dirty="0" err="1"/>
              <a:t>index_ch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script: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index = file("${</a:t>
            </a:r>
            <a:r>
              <a:rPr lang="en-US" altLang="zh-CN" dirty="0" err="1"/>
              <a:t>ref_fa.parent</a:t>
            </a:r>
            <a:r>
              <a:rPr lang="en-US" altLang="zh-CN" dirty="0"/>
              <a:t>}/${</a:t>
            </a:r>
            <a:r>
              <a:rPr lang="en-US" altLang="zh-CN" dirty="0" err="1"/>
              <a:t>ref_fa.baseName</a:t>
            </a:r>
            <a:r>
              <a:rPr lang="en-US" altLang="zh-CN" dirty="0"/>
              <a:t>}")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index_file</a:t>
            </a:r>
            <a:r>
              <a:rPr lang="en-US" altLang="zh-CN" dirty="0"/>
              <a:t> = file ("${</a:t>
            </a:r>
            <a:r>
              <a:rPr lang="en-US" altLang="zh-CN" dirty="0" err="1"/>
              <a:t>ref_fa.parent</a:t>
            </a:r>
            <a:r>
              <a:rPr lang="en-US" altLang="zh-CN" dirty="0"/>
              <a:t>}/${</a:t>
            </a:r>
            <a:r>
              <a:rPr lang="en-US" altLang="zh-CN" dirty="0" err="1"/>
              <a:t>ref_fa.baseName</a:t>
            </a:r>
            <a:r>
              <a:rPr lang="en-US" altLang="zh-CN" dirty="0"/>
              <a:t>}.1.bt2")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 ( </a:t>
            </a:r>
            <a:r>
              <a:rPr lang="en-US" altLang="zh-CN" dirty="0" err="1"/>
              <a:t>index_file.isFile</a:t>
            </a:r>
            <a:r>
              <a:rPr lang="en-US" altLang="zh-CN" dirty="0"/>
              <a:t>() ){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echo "The index files of $ref exist. skip index building"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echo "Build blast index file based on $ref."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bowtie2-build ${ref} ${index}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59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471</Words>
  <Application>Microsoft Office PowerPoint</Application>
  <PresentationFormat>Widescreen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Bioinformatics NextFlow: Build Bowtie pipeline</vt:lpstr>
      <vt:lpstr>Sequence aligner: Bowtie</vt:lpstr>
      <vt:lpstr>Steps of sequence alignment</vt:lpstr>
      <vt:lpstr>Build index</vt:lpstr>
      <vt:lpstr>Sequence alignment</vt:lpstr>
      <vt:lpstr>Topology of nextflow pipeline</vt:lpstr>
      <vt:lpstr>Unit Testing</vt:lpstr>
      <vt:lpstr>Test functions of picking files</vt:lpstr>
      <vt:lpstr>Nextflow process for building index</vt:lpstr>
      <vt:lpstr>Sequence alignment</vt:lpstr>
      <vt:lpstr>Integral testing on all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NextFlow: Build Bowtie pipeline</dc:title>
  <dc:creator>Tiezheng Yuan</dc:creator>
  <cp:lastModifiedBy>Tiezheng Yuan</cp:lastModifiedBy>
  <cp:revision>5</cp:revision>
  <dcterms:created xsi:type="dcterms:W3CDTF">2020-03-25T00:47:34Z</dcterms:created>
  <dcterms:modified xsi:type="dcterms:W3CDTF">2020-03-25T01:17:56Z</dcterms:modified>
</cp:coreProperties>
</file>